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70" r:id="rId11"/>
    <p:sldId id="265" r:id="rId12"/>
    <p:sldId id="266" r:id="rId13"/>
    <p:sldId id="267" r:id="rId14"/>
    <p:sldId id="268" r:id="rId15"/>
    <p:sldId id="269"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4" r:id="rId29"/>
    <p:sldId id="283" r:id="rId30"/>
    <p:sldId id="285" r:id="rId31"/>
    <p:sldId id="286" r:id="rId32"/>
    <p:sldId id="287" r:id="rId33"/>
    <p:sldId id="288" r:id="rId34"/>
    <p:sldId id="289" r:id="rId35"/>
    <p:sldId id="290" r:id="rId36"/>
    <p:sldId id="291" r:id="rId37"/>
    <p:sldId id="292" r:id="rId38"/>
    <p:sldId id="293" r:id="rId39"/>
    <p:sldId id="294" r:id="rId40"/>
    <p:sldId id="295" r:id="rId4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p:cViewPr varScale="1">
        <p:scale>
          <a:sx n="66" d="100"/>
          <a:sy n="66" d="100"/>
        </p:scale>
        <p:origin x="1304" y="4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slide" Target="slides/slide4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12/14/2023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12/14/2023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12/14/2023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12/14/2023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12/14/2023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12/14/2023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12/14/2023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12/14/2023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12/14/2023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12/14/2023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12/14/2023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E6DCAC"/>
            </a:gs>
            <a:gs pos="12000">
              <a:srgbClr val="E6D78A"/>
            </a:gs>
            <a:gs pos="30000">
              <a:srgbClr val="C7AC4C"/>
            </a:gs>
            <a:gs pos="45000">
              <a:srgbClr val="E6D78A"/>
            </a:gs>
            <a:gs pos="77000">
              <a:srgbClr val="C7AC4C"/>
            </a:gs>
            <a:gs pos="100000">
              <a:srgbClr val="E6DCAC"/>
            </a:gs>
          </a:gsLst>
          <a:lin ang="5400000" scaled="0"/>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12/14/2023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066800"/>
            <a:ext cx="7772400" cy="1470025"/>
          </a:xfrm>
        </p:spPr>
        <p:txBody>
          <a:bodyPr>
            <a:noAutofit/>
          </a:bodyPr>
          <a:lstStyle/>
          <a:p>
            <a:r>
              <a:rPr lang="en-US" sz="6600" b="1" dirty="0">
                <a:solidFill>
                  <a:srgbClr val="C00000"/>
                </a:solidFill>
                <a:latin typeface="Chiller" pitchFamily="82" charset="0"/>
              </a:rPr>
              <a:t>   </a:t>
            </a:r>
          </a:p>
        </p:txBody>
      </p:sp>
      <p:pic>
        <p:nvPicPr>
          <p:cNvPr id="5" name="Picture 4" descr="woman-doctor-pointing-her-finger-up-isolated-96188154.jpg"/>
          <p:cNvPicPr>
            <a:picLocks noChangeAspect="1"/>
          </p:cNvPicPr>
          <p:nvPr/>
        </p:nvPicPr>
        <p:blipFill>
          <a:blip r:embed="rId2" cstate="print"/>
          <a:srcRect b="6861"/>
          <a:stretch>
            <a:fillRect/>
          </a:stretch>
        </p:blipFill>
        <p:spPr>
          <a:xfrm>
            <a:off x="0" y="0"/>
            <a:ext cx="9144000" cy="6858000"/>
          </a:xfrm>
          <a:prstGeom prst="rect">
            <a:avLst/>
          </a:prstGeom>
        </p:spPr>
      </p:pic>
      <p:sp>
        <p:nvSpPr>
          <p:cNvPr id="6" name="TextBox 5"/>
          <p:cNvSpPr txBox="1"/>
          <p:nvPr/>
        </p:nvSpPr>
        <p:spPr>
          <a:xfrm>
            <a:off x="4572000" y="2515612"/>
            <a:ext cx="3962400" cy="3046988"/>
          </a:xfrm>
          <a:prstGeom prst="rect">
            <a:avLst/>
          </a:prstGeom>
          <a:noFill/>
        </p:spPr>
        <p:txBody>
          <a:bodyPr wrap="square" rtlCol="0">
            <a:spAutoFit/>
          </a:bodyPr>
          <a:lstStyle/>
          <a:p>
            <a:pPr algn="ctr"/>
            <a:r>
              <a:rPr lang="en-US" sz="4800" b="1" dirty="0">
                <a:solidFill>
                  <a:srgbClr val="C00000"/>
                </a:solidFill>
                <a:latin typeface="Britannic Bold" panose="020B0903060703020204" pitchFamily="34" charset="0"/>
              </a:rPr>
              <a:t>Maintenance of record &amp; report, drug dispensing</a:t>
            </a:r>
            <a:endParaRPr lang="en-US" sz="4800" dirty="0">
              <a:latin typeface="Britannic Bold" panose="020B0903060703020204"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C00000"/>
                </a:solidFill>
                <a:latin typeface="Elephant" pitchFamily="18" charset="0"/>
              </a:rPr>
              <a:t>INTRODUCTION</a:t>
            </a:r>
          </a:p>
        </p:txBody>
      </p:sp>
      <p:sp>
        <p:nvSpPr>
          <p:cNvPr id="3" name="Content Placeholder 2"/>
          <p:cNvSpPr>
            <a:spLocks noGrp="1"/>
          </p:cNvSpPr>
          <p:nvPr>
            <p:ph idx="1"/>
          </p:nvPr>
        </p:nvSpPr>
        <p:spPr/>
        <p:txBody>
          <a:bodyPr/>
          <a:lstStyle/>
          <a:p>
            <a:pPr algn="just"/>
            <a:r>
              <a:rPr lang="en-US" dirty="0">
                <a:solidFill>
                  <a:schemeClr val="bg1"/>
                </a:solidFill>
                <a:latin typeface="Times New Roman" pitchFamily="18" charset="0"/>
                <a:cs typeface="Times New Roman" pitchFamily="18" charset="0"/>
              </a:rPr>
              <a:t>All professional persons need to be accountable for the performance to their duties to the public.</a:t>
            </a:r>
          </a:p>
          <a:p>
            <a:pPr algn="just"/>
            <a:r>
              <a:rPr lang="en-US" dirty="0">
                <a:solidFill>
                  <a:schemeClr val="bg1"/>
                </a:solidFill>
                <a:latin typeface="Times New Roman" pitchFamily="18" charset="0"/>
                <a:cs typeface="Times New Roman" pitchFamily="18" charset="0"/>
              </a:rPr>
              <a:t>Since nursing has been considered as profession, nurses need to record their work on completion.</a:t>
            </a:r>
          </a:p>
          <a:p>
            <a:pPr algn="just"/>
            <a:r>
              <a:rPr lang="en-US" dirty="0">
                <a:solidFill>
                  <a:schemeClr val="bg1"/>
                </a:solidFill>
                <a:latin typeface="Times New Roman" pitchFamily="18" charset="0"/>
                <a:cs typeface="Times New Roman" pitchFamily="18" charset="0"/>
              </a:rPr>
              <a:t>Report summarizes the services of the person or personnel and of the agency.</a:t>
            </a:r>
          </a:p>
        </p:txBody>
      </p:sp>
    </p:spTree>
  </p:cSld>
  <p:clrMapOvr>
    <a:masterClrMapping/>
  </p:clrMapOvr>
  <p:transition>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1143000"/>
          </a:xfrm>
        </p:spPr>
        <p:txBody>
          <a:bodyPr>
            <a:normAutofit/>
          </a:bodyPr>
          <a:lstStyle/>
          <a:p>
            <a:r>
              <a:rPr lang="en-US" sz="5400" b="1" dirty="0">
                <a:solidFill>
                  <a:srgbClr val="C00000"/>
                </a:solidFill>
                <a:latin typeface="Algerian" pitchFamily="82" charset="0"/>
              </a:rPr>
              <a:t>definition</a:t>
            </a:r>
          </a:p>
        </p:txBody>
      </p:sp>
      <p:sp>
        <p:nvSpPr>
          <p:cNvPr id="3" name="Content Placeholder 2"/>
          <p:cNvSpPr>
            <a:spLocks noGrp="1"/>
          </p:cNvSpPr>
          <p:nvPr>
            <p:ph idx="1"/>
          </p:nvPr>
        </p:nvSpPr>
        <p:spPr>
          <a:xfrm>
            <a:off x="457200" y="1295400"/>
            <a:ext cx="6248400" cy="5334000"/>
          </a:xfrm>
        </p:spPr>
        <p:txBody>
          <a:bodyPr>
            <a:normAutofit fontScale="85000" lnSpcReduction="10000"/>
          </a:bodyPr>
          <a:lstStyle/>
          <a:p>
            <a:pPr algn="just">
              <a:buNone/>
            </a:pPr>
            <a:r>
              <a:rPr lang="en-US" b="1" u="sng" dirty="0">
                <a:solidFill>
                  <a:schemeClr val="bg1"/>
                </a:solidFill>
                <a:latin typeface="Times New Roman" pitchFamily="18" charset="0"/>
                <a:cs typeface="Times New Roman" pitchFamily="18" charset="0"/>
              </a:rPr>
              <a:t>RECORDS-:</a:t>
            </a:r>
          </a:p>
          <a:p>
            <a:pPr algn="just">
              <a:lnSpc>
                <a:spcPct val="150000"/>
              </a:lnSpc>
            </a:pPr>
            <a:r>
              <a:rPr lang="en-US" dirty="0">
                <a:solidFill>
                  <a:schemeClr val="bg1"/>
                </a:solidFill>
                <a:latin typeface="Times New Roman" pitchFamily="18" charset="0"/>
                <a:cs typeface="Times New Roman" pitchFamily="18" charset="0"/>
              </a:rPr>
              <a:t>A records is a permanent written communication that documents information relevant to a client’s health care management.</a:t>
            </a:r>
          </a:p>
          <a:p>
            <a:pPr algn="just">
              <a:lnSpc>
                <a:spcPct val="150000"/>
              </a:lnSpc>
            </a:pPr>
            <a:r>
              <a:rPr lang="en-US" dirty="0">
                <a:solidFill>
                  <a:schemeClr val="bg1"/>
                </a:solidFill>
                <a:latin typeface="Times New Roman" pitchFamily="18" charset="0"/>
                <a:cs typeface="Times New Roman" pitchFamily="18" charset="0"/>
              </a:rPr>
              <a:t>A records is a clinical, scientific, administrative and legal document relating to the nursing care given to the individual family or community.</a:t>
            </a:r>
          </a:p>
        </p:txBody>
      </p:sp>
      <p:pic>
        <p:nvPicPr>
          <p:cNvPr id="4" name="Picture 5" descr="j0088970"/>
          <p:cNvPicPr>
            <a:picLocks noChangeAspect="1" noChangeArrowheads="1"/>
          </p:cNvPicPr>
          <p:nvPr/>
        </p:nvPicPr>
        <p:blipFill>
          <a:blip r:embed="rId2" cstate="print"/>
          <a:srcRect/>
          <a:stretch>
            <a:fillRect/>
          </a:stretch>
        </p:blipFill>
        <p:spPr bwMode="auto">
          <a:xfrm>
            <a:off x="6781800" y="1447800"/>
            <a:ext cx="2438400" cy="5410200"/>
          </a:xfrm>
          <a:prstGeom prst="rect">
            <a:avLst/>
          </a:prstGeom>
          <a:noFill/>
        </p:spPr>
      </p:pic>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rved Down Ribbon 5"/>
          <p:cNvSpPr/>
          <p:nvPr/>
        </p:nvSpPr>
        <p:spPr>
          <a:xfrm>
            <a:off x="533400" y="228600"/>
            <a:ext cx="8077200" cy="914400"/>
          </a:xfrm>
          <a:prstGeom prst="ellipseRibbon">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US" sz="4800" b="1" dirty="0">
                <a:solidFill>
                  <a:srgbClr val="C00000"/>
                </a:solidFill>
                <a:latin typeface="Algerian" pitchFamily="82" charset="0"/>
              </a:rPr>
              <a:t>Conti…</a:t>
            </a:r>
          </a:p>
        </p:txBody>
      </p:sp>
      <p:sp>
        <p:nvSpPr>
          <p:cNvPr id="7" name="Vertical Scroll 6"/>
          <p:cNvSpPr/>
          <p:nvPr/>
        </p:nvSpPr>
        <p:spPr>
          <a:xfrm>
            <a:off x="304800" y="1676400"/>
            <a:ext cx="8382000" cy="2286000"/>
          </a:xfrm>
          <a:prstGeom prst="verticalScroll">
            <a:avLst/>
          </a:prstGeom>
        </p:spPr>
        <p:style>
          <a:lnRef idx="1">
            <a:schemeClr val="accent2"/>
          </a:lnRef>
          <a:fillRef idx="3">
            <a:schemeClr val="accent2"/>
          </a:fillRef>
          <a:effectRef idx="2">
            <a:schemeClr val="accent2"/>
          </a:effectRef>
          <a:fontRef idx="minor">
            <a:schemeClr val="lt1"/>
          </a:fontRef>
        </p:style>
        <p:txBody>
          <a:bodyPr rtlCol="0" anchor="ctr"/>
          <a:lstStyle/>
          <a:p>
            <a:pPr algn="just">
              <a:buFont typeface="Arial" pitchFamily="34" charset="0"/>
              <a:buChar char="•"/>
            </a:pPr>
            <a:r>
              <a:rPr lang="en-US" sz="3200" dirty="0">
                <a:solidFill>
                  <a:schemeClr val="bg1"/>
                </a:solidFill>
                <a:latin typeface="Times New Roman" pitchFamily="18" charset="0"/>
                <a:cs typeface="Times New Roman" pitchFamily="18" charset="0"/>
              </a:rPr>
              <a:t> Reports are oral or written exchanges of information shared between caregivers or workers in a number of ways</a:t>
            </a:r>
            <a:r>
              <a:rPr lang="en-US" dirty="0"/>
              <a:t>.</a:t>
            </a:r>
          </a:p>
        </p:txBody>
      </p:sp>
      <p:sp>
        <p:nvSpPr>
          <p:cNvPr id="8" name="Content Placeholder 7"/>
          <p:cNvSpPr>
            <a:spLocks noGrp="1"/>
          </p:cNvSpPr>
          <p:nvPr>
            <p:ph idx="1"/>
          </p:nvPr>
        </p:nvSpPr>
        <p:spPr>
          <a:xfrm>
            <a:off x="381000" y="4267200"/>
            <a:ext cx="8229600" cy="2362200"/>
          </a:xfrm>
          <a:prstGeom prst="verticalScroll">
            <a:avLst/>
          </a:prstGeom>
        </p:spPr>
        <p:style>
          <a:lnRef idx="1">
            <a:schemeClr val="accent2"/>
          </a:lnRef>
          <a:fillRef idx="3">
            <a:schemeClr val="accent2"/>
          </a:fillRef>
          <a:effectRef idx="2">
            <a:schemeClr val="accent2"/>
          </a:effectRef>
          <a:fontRef idx="minor">
            <a:schemeClr val="lt1"/>
          </a:fontRef>
        </p:style>
        <p:txBody>
          <a:bodyPr rtlCol="0" anchor="ctr"/>
          <a:lstStyle/>
          <a:p>
            <a:pPr algn="just"/>
            <a:r>
              <a:rPr lang="en-US" sz="3200" dirty="0">
                <a:solidFill>
                  <a:schemeClr val="bg1"/>
                </a:solidFill>
                <a:latin typeface="Times New Roman" pitchFamily="18" charset="0"/>
                <a:cs typeface="Times New Roman" pitchFamily="18" charset="0"/>
              </a:rPr>
              <a:t>Reports is the summary of the services of person or personnel and of the agency.</a:t>
            </a:r>
            <a:endParaRPr lang="en-US" dirty="0"/>
          </a:p>
        </p:txBody>
      </p:sp>
    </p:spTree>
  </p:cSld>
  <p:clrMapOvr>
    <a:masterClrMapping/>
  </p:clrMapOvr>
  <p:transition>
    <p:wipe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bg/>
                                          </p:spTgt>
                                        </p:tgtEl>
                                        <p:attrNameLst>
                                          <p:attrName>style.visibility</p:attrName>
                                        </p:attrNameLst>
                                      </p:cBhvr>
                                      <p:to>
                                        <p:strVal val="visible"/>
                                      </p:to>
                                    </p:set>
                                    <p:anim calcmode="lin" valueType="num">
                                      <p:cBhvr additive="base">
                                        <p:cTn id="7" dur="500" fill="hold"/>
                                        <p:tgtEl>
                                          <p:spTgt spid="7">
                                            <p:bg/>
                                          </p:spTgt>
                                        </p:tgtEl>
                                        <p:attrNameLst>
                                          <p:attrName>ppt_x</p:attrName>
                                        </p:attrNameLst>
                                      </p:cBhvr>
                                      <p:tavLst>
                                        <p:tav tm="0">
                                          <p:val>
                                            <p:strVal val="#ppt_x"/>
                                          </p:val>
                                        </p:tav>
                                        <p:tav tm="100000">
                                          <p:val>
                                            <p:strVal val="#ppt_x"/>
                                          </p:val>
                                        </p:tav>
                                      </p:tavLst>
                                    </p:anim>
                                    <p:anim calcmode="lin" valueType="num">
                                      <p:cBhvr additive="base">
                                        <p:cTn id="8" dur="500" fill="hold"/>
                                        <p:tgtEl>
                                          <p:spTgt spid="7">
                                            <p:bg/>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xEl>
                                              <p:pRg st="0" end="0"/>
                                            </p:txEl>
                                          </p:spTgt>
                                        </p:tgtEl>
                                        <p:attrNameLst>
                                          <p:attrName>style.visibility</p:attrName>
                                        </p:attrNameLst>
                                      </p:cBhvr>
                                      <p:to>
                                        <p:strVal val="visible"/>
                                      </p:to>
                                    </p:set>
                                    <p:anim calcmode="lin" valueType="num">
                                      <p:cBhvr additive="base">
                                        <p:cTn id="13"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
                                            <p:bg/>
                                          </p:spTgt>
                                        </p:tgtEl>
                                        <p:attrNameLst>
                                          <p:attrName>style.visibility</p:attrName>
                                        </p:attrNameLst>
                                      </p:cBhvr>
                                      <p:to>
                                        <p:strVal val="visible"/>
                                      </p:to>
                                    </p:set>
                                    <p:anim calcmode="lin" valueType="num">
                                      <p:cBhvr additive="base">
                                        <p:cTn id="19" dur="500" fill="hold"/>
                                        <p:tgtEl>
                                          <p:spTgt spid="8">
                                            <p:bg/>
                                          </p:spTgt>
                                        </p:tgtEl>
                                        <p:attrNameLst>
                                          <p:attrName>ppt_x</p:attrName>
                                        </p:attrNameLst>
                                      </p:cBhvr>
                                      <p:tavLst>
                                        <p:tav tm="0">
                                          <p:val>
                                            <p:strVal val="#ppt_x"/>
                                          </p:val>
                                        </p:tav>
                                        <p:tav tm="100000">
                                          <p:val>
                                            <p:strVal val="#ppt_x"/>
                                          </p:val>
                                        </p:tav>
                                      </p:tavLst>
                                    </p:anim>
                                    <p:anim calcmode="lin" valueType="num">
                                      <p:cBhvr additive="base">
                                        <p:cTn id="20" dur="500" fill="hold"/>
                                        <p:tgtEl>
                                          <p:spTgt spid="8">
                                            <p:bg/>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8">
                                            <p:txEl>
                                              <p:pRg st="0" end="0"/>
                                            </p:txEl>
                                          </p:spTgt>
                                        </p:tgtEl>
                                        <p:attrNameLst>
                                          <p:attrName>style.visibility</p:attrName>
                                        </p:attrNameLst>
                                      </p:cBhvr>
                                      <p:to>
                                        <p:strVal val="visible"/>
                                      </p:to>
                                    </p:set>
                                    <p:anim calcmode="lin" valueType="num">
                                      <p:cBhvr additive="base">
                                        <p:cTn id="25"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8">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animBg="1"/>
      <p:bldP spid="8" grpId="0" build="p"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rved Down Ribbon 5"/>
          <p:cNvSpPr/>
          <p:nvPr/>
        </p:nvSpPr>
        <p:spPr>
          <a:xfrm>
            <a:off x="304800" y="0"/>
            <a:ext cx="8610600" cy="1600200"/>
          </a:xfrm>
          <a:prstGeom prst="ellipseRibbon">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US" sz="4000" b="1" dirty="0">
                <a:solidFill>
                  <a:srgbClr val="002060"/>
                </a:solidFill>
                <a:latin typeface="Algerian" pitchFamily="82" charset="0"/>
              </a:rPr>
              <a:t>Nursing records…</a:t>
            </a:r>
          </a:p>
        </p:txBody>
      </p:sp>
      <p:sp>
        <p:nvSpPr>
          <p:cNvPr id="5" name="Content Placeholder 4"/>
          <p:cNvSpPr>
            <a:spLocks noGrp="1"/>
          </p:cNvSpPr>
          <p:nvPr>
            <p:ph idx="1"/>
          </p:nvPr>
        </p:nvSpPr>
        <p:spPr/>
        <p:txBody>
          <a:bodyPr/>
          <a:lstStyle/>
          <a:p>
            <a:pPr algn="just">
              <a:lnSpc>
                <a:spcPct val="150000"/>
              </a:lnSpc>
            </a:pPr>
            <a:r>
              <a:rPr lang="en-US" dirty="0">
                <a:solidFill>
                  <a:schemeClr val="bg1">
                    <a:lumMod val="95000"/>
                    <a:lumOff val="5000"/>
                  </a:schemeClr>
                </a:solidFill>
                <a:latin typeface="Times New Roman" pitchFamily="18" charset="0"/>
                <a:cs typeface="Times New Roman" pitchFamily="18" charset="0"/>
              </a:rPr>
              <a:t>Records are a practical &amp; indispensable aid to doctor, nurses and paramedical personnel in giving the best possible services to  their clients.</a:t>
            </a:r>
          </a:p>
        </p:txBody>
      </p:sp>
      <p:pic>
        <p:nvPicPr>
          <p:cNvPr id="9" name="Picture 5" descr="C:\Documents and Settings\Pharma\My Documents\My Pictures\CAQB8FMB.jpg"/>
          <p:cNvPicPr>
            <a:picLocks noChangeAspect="1" noChangeArrowheads="1"/>
          </p:cNvPicPr>
          <p:nvPr/>
        </p:nvPicPr>
        <p:blipFill>
          <a:blip r:embed="rId2" cstate="print"/>
          <a:srcRect/>
          <a:stretch>
            <a:fillRect/>
          </a:stretch>
        </p:blipFill>
        <p:spPr bwMode="auto">
          <a:xfrm>
            <a:off x="5715000" y="3886200"/>
            <a:ext cx="3429000" cy="2971800"/>
          </a:xfrm>
          <a:prstGeom prst="rect">
            <a:avLst/>
          </a:prstGeom>
          <a:ln>
            <a:noFill/>
          </a:ln>
          <a:effectLst>
            <a:softEdge rad="112500"/>
          </a:effectLst>
        </p:spPr>
      </p:pic>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down)">
                                      <p:cBhvr>
                                        <p:cTn id="7"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rved Down Ribbon 5"/>
          <p:cNvSpPr/>
          <p:nvPr/>
        </p:nvSpPr>
        <p:spPr>
          <a:xfrm>
            <a:off x="0" y="228600"/>
            <a:ext cx="9144000" cy="1219200"/>
          </a:xfrm>
          <a:prstGeom prst="ellipseRibbon">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US" sz="3300" b="1" dirty="0">
                <a:solidFill>
                  <a:srgbClr val="002060"/>
                </a:solidFill>
                <a:latin typeface="Algerian" pitchFamily="82" charset="0"/>
              </a:rPr>
              <a:t>Purposes of records</a:t>
            </a:r>
          </a:p>
        </p:txBody>
      </p:sp>
      <p:sp>
        <p:nvSpPr>
          <p:cNvPr id="5" name="Content Placeholder 4"/>
          <p:cNvSpPr>
            <a:spLocks noGrp="1"/>
          </p:cNvSpPr>
          <p:nvPr>
            <p:ph idx="1"/>
          </p:nvPr>
        </p:nvSpPr>
        <p:spPr/>
        <p:txBody>
          <a:bodyPr/>
          <a:lstStyle/>
          <a:p>
            <a:pPr algn="just">
              <a:lnSpc>
                <a:spcPct val="150000"/>
              </a:lnSpc>
            </a:pPr>
            <a:r>
              <a:rPr lang="en-US" dirty="0">
                <a:solidFill>
                  <a:schemeClr val="bg1">
                    <a:lumMod val="95000"/>
                    <a:lumOff val="5000"/>
                  </a:schemeClr>
                </a:solidFill>
                <a:latin typeface="Times New Roman" pitchFamily="18" charset="0"/>
                <a:cs typeface="Times New Roman" pitchFamily="18" charset="0"/>
              </a:rPr>
              <a:t>Supply data that are essential for </a:t>
            </a:r>
            <a:r>
              <a:rPr lang="en-US" dirty="0" err="1">
                <a:solidFill>
                  <a:schemeClr val="bg1">
                    <a:lumMod val="95000"/>
                    <a:lumOff val="5000"/>
                  </a:schemeClr>
                </a:solidFill>
                <a:latin typeface="Times New Roman" pitchFamily="18" charset="0"/>
                <a:cs typeface="Times New Roman" pitchFamily="18" charset="0"/>
              </a:rPr>
              <a:t>programme</a:t>
            </a:r>
            <a:r>
              <a:rPr lang="en-US" dirty="0">
                <a:solidFill>
                  <a:schemeClr val="bg1">
                    <a:lumMod val="95000"/>
                    <a:lumOff val="5000"/>
                  </a:schemeClr>
                </a:solidFill>
                <a:latin typeface="Times New Roman" pitchFamily="18" charset="0"/>
                <a:cs typeface="Times New Roman" pitchFamily="18" charset="0"/>
              </a:rPr>
              <a:t> planning and evaluation.</a:t>
            </a:r>
          </a:p>
          <a:p>
            <a:pPr algn="just">
              <a:lnSpc>
                <a:spcPct val="150000"/>
              </a:lnSpc>
            </a:pPr>
            <a:r>
              <a:rPr lang="en-US" dirty="0">
                <a:solidFill>
                  <a:schemeClr val="bg1">
                    <a:lumMod val="95000"/>
                    <a:lumOff val="5000"/>
                  </a:schemeClr>
                </a:solidFill>
                <a:latin typeface="Times New Roman" pitchFamily="18" charset="0"/>
                <a:cs typeface="Times New Roman" pitchFamily="18" charset="0"/>
              </a:rPr>
              <a:t>Tools of communication between health workers, the family &amp; other development personnel.</a:t>
            </a: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xEl>
                                              <p:pRg st="1" end="1"/>
                                            </p:txEl>
                                          </p:spTgt>
                                        </p:tgtEl>
                                        <p:attrNameLst>
                                          <p:attrName>style.visibility</p:attrName>
                                        </p:attrNameLst>
                                      </p:cBhvr>
                                      <p:to>
                                        <p:strVal val="visible"/>
                                      </p:to>
                                    </p:set>
                                    <p:anim calcmode="lin" valueType="num">
                                      <p:cBhvr additive="base">
                                        <p:cTn id="13"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0"/>
            <a:ext cx="6019800" cy="2209799"/>
          </a:xfrm>
        </p:spPr>
        <p:txBody>
          <a:bodyPr>
            <a:normAutofit fontScale="77500" lnSpcReduction="20000"/>
          </a:bodyPr>
          <a:lstStyle/>
          <a:p>
            <a:pPr algn="just">
              <a:lnSpc>
                <a:spcPct val="200000"/>
              </a:lnSpc>
            </a:pPr>
            <a:r>
              <a:rPr lang="en-US" dirty="0">
                <a:solidFill>
                  <a:schemeClr val="bg1">
                    <a:lumMod val="95000"/>
                    <a:lumOff val="5000"/>
                  </a:schemeClr>
                </a:solidFill>
                <a:latin typeface="Times New Roman" pitchFamily="18" charset="0"/>
                <a:cs typeface="Times New Roman" pitchFamily="18" charset="0"/>
              </a:rPr>
              <a:t>Indicates plans for future.</a:t>
            </a:r>
          </a:p>
          <a:p>
            <a:pPr algn="just">
              <a:lnSpc>
                <a:spcPct val="200000"/>
              </a:lnSpc>
            </a:pPr>
            <a:r>
              <a:rPr lang="en-US" dirty="0">
                <a:solidFill>
                  <a:schemeClr val="bg1">
                    <a:lumMod val="95000"/>
                    <a:lumOff val="5000"/>
                  </a:schemeClr>
                </a:solidFill>
                <a:latin typeface="Times New Roman" pitchFamily="18" charset="0"/>
                <a:cs typeface="Times New Roman" pitchFamily="18" charset="0"/>
              </a:rPr>
              <a:t>Help in research for improvement of nursing care.</a:t>
            </a:r>
          </a:p>
        </p:txBody>
      </p:sp>
      <p:sp>
        <p:nvSpPr>
          <p:cNvPr id="4" name="Title 3"/>
          <p:cNvSpPr>
            <a:spLocks noGrp="1"/>
          </p:cNvSpPr>
          <p:nvPr>
            <p:ph type="title"/>
          </p:nvPr>
        </p:nvSpPr>
        <p:spPr>
          <a:prstGeom prst="ellipseRibbon">
            <a:avLst/>
          </a:prstGeom>
        </p:spPr>
        <p:style>
          <a:lnRef idx="0">
            <a:schemeClr val="accent2"/>
          </a:lnRef>
          <a:fillRef idx="3">
            <a:schemeClr val="accent2"/>
          </a:fillRef>
          <a:effectRef idx="3">
            <a:schemeClr val="accent2"/>
          </a:effectRef>
          <a:fontRef idx="minor">
            <a:schemeClr val="lt1"/>
          </a:fontRef>
        </p:style>
        <p:txBody>
          <a:bodyPr rtlCol="0" anchor="ctr">
            <a:normAutofit fontScale="90000"/>
          </a:bodyPr>
          <a:lstStyle/>
          <a:p>
            <a:pPr algn="ctr"/>
            <a:r>
              <a:rPr lang="en-US" sz="3300" b="1" dirty="0">
                <a:solidFill>
                  <a:srgbClr val="002060"/>
                </a:solidFill>
                <a:latin typeface="Algerian" pitchFamily="82" charset="0"/>
              </a:rPr>
              <a:t>Purposes of records</a:t>
            </a:r>
          </a:p>
        </p:txBody>
      </p:sp>
      <p:pic>
        <p:nvPicPr>
          <p:cNvPr id="5" name="Picture 4" descr="ladies"/>
          <p:cNvPicPr>
            <a:picLocks noChangeAspect="1" noChangeArrowheads="1"/>
          </p:cNvPicPr>
          <p:nvPr/>
        </p:nvPicPr>
        <p:blipFill>
          <a:blip r:embed="rId2" cstate="print"/>
          <a:srcRect/>
          <a:stretch>
            <a:fillRect/>
          </a:stretch>
        </p:blipFill>
        <p:spPr bwMode="auto">
          <a:xfrm>
            <a:off x="6553200" y="4724400"/>
            <a:ext cx="2590800" cy="2133600"/>
          </a:xfrm>
          <a:prstGeom prst="rect">
            <a:avLst/>
          </a:prstGeom>
          <a:noFill/>
        </p:spPr>
      </p:pic>
      <p:sp>
        <p:nvSpPr>
          <p:cNvPr id="6" name="Rectangle 5"/>
          <p:cNvSpPr/>
          <p:nvPr/>
        </p:nvSpPr>
        <p:spPr>
          <a:xfrm>
            <a:off x="381000" y="1676400"/>
            <a:ext cx="8458200" cy="1905000"/>
          </a:xfrm>
          <a:prstGeom prst="rect">
            <a:avLst/>
          </a:prstGeom>
        </p:spPr>
        <p:style>
          <a:lnRef idx="0">
            <a:schemeClr val="accent6"/>
          </a:lnRef>
          <a:fillRef idx="3">
            <a:schemeClr val="accent6"/>
          </a:fillRef>
          <a:effectRef idx="3">
            <a:schemeClr val="accent6"/>
          </a:effectRef>
          <a:fontRef idx="minor">
            <a:schemeClr val="lt1"/>
          </a:fontRef>
        </p:style>
        <p:txBody>
          <a:bodyPr rtlCol="0" anchor="ctr"/>
          <a:lstStyle/>
          <a:p>
            <a:pPr algn="just">
              <a:lnSpc>
                <a:spcPct val="200000"/>
              </a:lnSpc>
              <a:buFont typeface="Arial" pitchFamily="34" charset="0"/>
              <a:buChar char="•"/>
            </a:pPr>
            <a:r>
              <a:rPr lang="en-US" sz="2800" dirty="0">
                <a:solidFill>
                  <a:schemeClr val="bg1">
                    <a:lumMod val="95000"/>
                    <a:lumOff val="5000"/>
                  </a:schemeClr>
                </a:solidFill>
                <a:latin typeface="Times New Roman" pitchFamily="18" charset="0"/>
                <a:cs typeface="Times New Roman" pitchFamily="18" charset="0"/>
              </a:rPr>
              <a:t> Effective health records show the health problem in the family and other factors that for future.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bg/>
                                          </p:spTgt>
                                        </p:tgtEl>
                                        <p:attrNameLst>
                                          <p:attrName>style.visibility</p:attrName>
                                        </p:attrNameLst>
                                      </p:cBhvr>
                                      <p:to>
                                        <p:strVal val="visible"/>
                                      </p:to>
                                    </p:set>
                                    <p:anim calcmode="lin" valueType="num">
                                      <p:cBhvr additive="base">
                                        <p:cTn id="7" dur="500" fill="hold"/>
                                        <p:tgtEl>
                                          <p:spTgt spid="6">
                                            <p:bg/>
                                          </p:spTgt>
                                        </p:tgtEl>
                                        <p:attrNameLst>
                                          <p:attrName>ppt_x</p:attrName>
                                        </p:attrNameLst>
                                      </p:cBhvr>
                                      <p:tavLst>
                                        <p:tav tm="0">
                                          <p:val>
                                            <p:strVal val="#ppt_x"/>
                                          </p:val>
                                        </p:tav>
                                        <p:tav tm="100000">
                                          <p:val>
                                            <p:strVal val="#ppt_x"/>
                                          </p:val>
                                        </p:tav>
                                      </p:tavLst>
                                    </p:anim>
                                    <p:anim calcmode="lin" valueType="num">
                                      <p:cBhvr additive="base">
                                        <p:cTn id="8" dur="500" fill="hold"/>
                                        <p:tgtEl>
                                          <p:spTgt spid="6">
                                            <p:bg/>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xEl>
                                              <p:pRg st="0" end="0"/>
                                            </p:txEl>
                                          </p:spTgt>
                                        </p:tgtEl>
                                        <p:attrNameLst>
                                          <p:attrName>style.visibility</p:attrName>
                                        </p:attrNameLst>
                                      </p:cBhvr>
                                      <p:to>
                                        <p:strVal val="visible"/>
                                      </p:to>
                                    </p:set>
                                    <p:anim calcmode="lin" valueType="num">
                                      <p:cBhvr additive="base">
                                        <p:cTn id="13"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 calcmode="lin" valueType="num">
                                      <p:cBhvr additive="base">
                                        <p:cTn id="19"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1" end="1"/>
                                            </p:txEl>
                                          </p:spTgt>
                                        </p:tgtEl>
                                        <p:attrNameLst>
                                          <p:attrName>style.visibility</p:attrName>
                                        </p:attrNameLst>
                                      </p:cBhvr>
                                      <p:to>
                                        <p:strVal val="visible"/>
                                      </p:to>
                                    </p:set>
                                    <p:anim calcmode="lin" valueType="num">
                                      <p:cBhvr additive="base">
                                        <p:cTn id="25"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build="p"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0"/>
            <a:ext cx="8229600" cy="5029200"/>
          </a:xfrm>
        </p:spPr>
        <p:txBody>
          <a:bodyPr>
            <a:noAutofit/>
          </a:bodyPr>
          <a:lstStyle/>
          <a:p>
            <a:pPr algn="just">
              <a:lnSpc>
                <a:spcPct val="160000"/>
              </a:lnSpc>
            </a:pPr>
            <a:r>
              <a:rPr lang="en-US" sz="2300" dirty="0">
                <a:solidFill>
                  <a:schemeClr val="bg1">
                    <a:lumMod val="95000"/>
                    <a:lumOff val="5000"/>
                  </a:schemeClr>
                </a:solidFill>
                <a:latin typeface="Times New Roman" pitchFamily="18" charset="0"/>
                <a:cs typeface="Times New Roman" pitchFamily="18" charset="0"/>
              </a:rPr>
              <a:t>Nurse should develop their own method of expression and form in record writing.</a:t>
            </a:r>
          </a:p>
          <a:p>
            <a:pPr algn="just">
              <a:lnSpc>
                <a:spcPct val="160000"/>
              </a:lnSpc>
            </a:pPr>
            <a:r>
              <a:rPr lang="en-US" sz="2300" dirty="0">
                <a:solidFill>
                  <a:schemeClr val="bg1">
                    <a:lumMod val="95000"/>
                    <a:lumOff val="5000"/>
                  </a:schemeClr>
                </a:solidFill>
                <a:latin typeface="Times New Roman" pitchFamily="18" charset="0"/>
                <a:cs typeface="Times New Roman" pitchFamily="18" charset="0"/>
              </a:rPr>
              <a:t>Written clearly, appropriately and adequately.</a:t>
            </a:r>
          </a:p>
          <a:p>
            <a:pPr algn="just">
              <a:lnSpc>
                <a:spcPct val="160000"/>
              </a:lnSpc>
            </a:pPr>
            <a:r>
              <a:rPr lang="en-US" sz="2300" dirty="0">
                <a:solidFill>
                  <a:schemeClr val="bg1">
                    <a:lumMod val="95000"/>
                    <a:lumOff val="5000"/>
                  </a:schemeClr>
                </a:solidFill>
                <a:latin typeface="Times New Roman" pitchFamily="18" charset="0"/>
                <a:cs typeface="Times New Roman" pitchFamily="18" charset="0"/>
              </a:rPr>
              <a:t>Contain facts based on observation, conversation and action.</a:t>
            </a:r>
          </a:p>
          <a:p>
            <a:pPr algn="just">
              <a:lnSpc>
                <a:spcPct val="160000"/>
              </a:lnSpc>
            </a:pPr>
            <a:r>
              <a:rPr lang="en-US" sz="2300" dirty="0">
                <a:solidFill>
                  <a:schemeClr val="bg1">
                    <a:lumMod val="95000"/>
                    <a:lumOff val="5000"/>
                  </a:schemeClr>
                </a:solidFill>
                <a:latin typeface="Times New Roman" pitchFamily="18" charset="0"/>
                <a:cs typeface="Times New Roman" pitchFamily="18" charset="0"/>
              </a:rPr>
              <a:t>Select relevant facts and the recording should be neat, complete and uniform.</a:t>
            </a:r>
          </a:p>
          <a:p>
            <a:pPr algn="just">
              <a:lnSpc>
                <a:spcPct val="160000"/>
              </a:lnSpc>
            </a:pPr>
            <a:r>
              <a:rPr lang="en-US" sz="2300" dirty="0">
                <a:solidFill>
                  <a:schemeClr val="bg1">
                    <a:lumMod val="95000"/>
                    <a:lumOff val="5000"/>
                  </a:schemeClr>
                </a:solidFill>
                <a:latin typeface="Times New Roman" pitchFamily="18" charset="0"/>
                <a:cs typeface="Times New Roman" pitchFamily="18" charset="0"/>
              </a:rPr>
              <a:t>Valuable legal documents and so it should be handled carefully, and accounted for.</a:t>
            </a:r>
          </a:p>
        </p:txBody>
      </p:sp>
      <p:sp>
        <p:nvSpPr>
          <p:cNvPr id="4" name="Title 3"/>
          <p:cNvSpPr>
            <a:spLocks noGrp="1"/>
          </p:cNvSpPr>
          <p:nvPr>
            <p:ph type="title"/>
          </p:nvPr>
        </p:nvSpPr>
        <p:spPr>
          <a:xfrm>
            <a:off x="457200" y="0"/>
            <a:ext cx="8229600" cy="1417638"/>
          </a:xfrm>
          <a:prstGeom prst="ellipseRibbon">
            <a:avLst/>
          </a:prstGeom>
        </p:spPr>
        <p:style>
          <a:lnRef idx="0">
            <a:schemeClr val="accent2"/>
          </a:lnRef>
          <a:fillRef idx="3">
            <a:schemeClr val="accent2"/>
          </a:fillRef>
          <a:effectRef idx="3">
            <a:schemeClr val="accent2"/>
          </a:effectRef>
          <a:fontRef idx="minor">
            <a:schemeClr val="lt1"/>
          </a:fontRef>
        </p:style>
        <p:txBody>
          <a:bodyPr rtlCol="0" anchor="ctr">
            <a:normAutofit fontScale="90000"/>
          </a:bodyPr>
          <a:lstStyle/>
          <a:p>
            <a:pPr algn="ctr"/>
            <a:r>
              <a:rPr lang="en-US" sz="3300" b="1" dirty="0">
                <a:solidFill>
                  <a:srgbClr val="002060"/>
                </a:solidFill>
                <a:latin typeface="Algerian" pitchFamily="82" charset="0"/>
              </a:rPr>
              <a:t>Principles of records writing</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down)">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just">
              <a:lnSpc>
                <a:spcPct val="200000"/>
              </a:lnSpc>
            </a:pPr>
            <a:r>
              <a:rPr lang="en-US" dirty="0">
                <a:solidFill>
                  <a:schemeClr val="bg1">
                    <a:lumMod val="95000"/>
                    <a:lumOff val="5000"/>
                  </a:schemeClr>
                </a:solidFill>
                <a:latin typeface="Times New Roman" pitchFamily="18" charset="0"/>
                <a:cs typeface="Times New Roman" pitchFamily="18" charset="0"/>
              </a:rPr>
              <a:t>Records should be written immediately after an interview.</a:t>
            </a:r>
          </a:p>
          <a:p>
            <a:pPr algn="just">
              <a:lnSpc>
                <a:spcPct val="200000"/>
              </a:lnSpc>
            </a:pPr>
            <a:r>
              <a:rPr lang="en-US" dirty="0">
                <a:solidFill>
                  <a:schemeClr val="bg1">
                    <a:lumMod val="95000"/>
                    <a:lumOff val="5000"/>
                  </a:schemeClr>
                </a:solidFill>
                <a:latin typeface="Times New Roman" pitchFamily="18" charset="0"/>
                <a:cs typeface="Times New Roman" pitchFamily="18" charset="0"/>
              </a:rPr>
              <a:t>Records are confidential documents.</a:t>
            </a:r>
          </a:p>
          <a:p>
            <a:pPr algn="just">
              <a:lnSpc>
                <a:spcPct val="200000"/>
              </a:lnSpc>
            </a:pPr>
            <a:r>
              <a:rPr lang="en-US" dirty="0">
                <a:solidFill>
                  <a:schemeClr val="bg1">
                    <a:lumMod val="95000"/>
                    <a:lumOff val="5000"/>
                  </a:schemeClr>
                </a:solidFill>
                <a:latin typeface="Times New Roman" pitchFamily="18" charset="0"/>
                <a:cs typeface="Times New Roman" pitchFamily="18" charset="0"/>
              </a:rPr>
              <a:t>Accurately dated, timed and signed.</a:t>
            </a:r>
          </a:p>
        </p:txBody>
      </p:sp>
      <p:sp>
        <p:nvSpPr>
          <p:cNvPr id="4" name="Title 3"/>
          <p:cNvSpPr>
            <a:spLocks noGrp="1"/>
          </p:cNvSpPr>
          <p:nvPr>
            <p:ph type="title"/>
          </p:nvPr>
        </p:nvSpPr>
        <p:spPr>
          <a:prstGeom prst="ellipseRibbon">
            <a:avLst/>
          </a:prstGeom>
        </p:spPr>
        <p:style>
          <a:lnRef idx="0">
            <a:schemeClr val="accent2"/>
          </a:lnRef>
          <a:fillRef idx="3">
            <a:schemeClr val="accent2"/>
          </a:fillRef>
          <a:effectRef idx="3">
            <a:schemeClr val="accent2"/>
          </a:effectRef>
          <a:fontRef idx="minor">
            <a:schemeClr val="lt1"/>
          </a:fontRef>
        </p:style>
        <p:txBody>
          <a:bodyPr rtlCol="0" anchor="ctr">
            <a:normAutofit fontScale="90000"/>
          </a:bodyPr>
          <a:lstStyle/>
          <a:p>
            <a:pPr algn="ctr"/>
            <a:r>
              <a:rPr lang="en-US" sz="3300" b="1" dirty="0">
                <a:solidFill>
                  <a:srgbClr val="002060"/>
                </a:solidFill>
                <a:latin typeface="Algerian" pitchFamily="82" charset="0"/>
              </a:rPr>
              <a:t>Principles of records writing</a:t>
            </a:r>
          </a:p>
        </p:txBody>
      </p:sp>
      <p:pic>
        <p:nvPicPr>
          <p:cNvPr id="5" name="Content Placeholder 4" descr="asking_the_right_questions_jech_4.gif"/>
          <p:cNvPicPr>
            <a:picLocks noChangeAspect="1"/>
          </p:cNvPicPr>
          <p:nvPr/>
        </p:nvPicPr>
        <p:blipFill>
          <a:blip r:embed="rId2" cstate="print"/>
          <a:stretch>
            <a:fillRect/>
          </a:stretch>
        </p:blipFill>
        <p:spPr>
          <a:xfrm>
            <a:off x="6781800" y="4648200"/>
            <a:ext cx="2362200" cy="22098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0"/>
            <a:ext cx="8229600" cy="4953000"/>
          </a:xfrm>
        </p:spPr>
        <p:txBody>
          <a:bodyPr>
            <a:normAutofit/>
          </a:bodyPr>
          <a:lstStyle/>
          <a:p>
            <a:pPr algn="just">
              <a:lnSpc>
                <a:spcPct val="160000"/>
              </a:lnSpc>
            </a:pPr>
            <a:r>
              <a:rPr lang="en-US" b="1" u="sng" dirty="0">
                <a:solidFill>
                  <a:schemeClr val="bg1"/>
                </a:solidFill>
                <a:latin typeface="Times New Roman" pitchFamily="18" charset="0"/>
                <a:cs typeface="Times New Roman" pitchFamily="18" charset="0"/>
              </a:rPr>
              <a:t>For the individual and family</a:t>
            </a:r>
          </a:p>
          <a:p>
            <a:pPr algn="just">
              <a:lnSpc>
                <a:spcPct val="160000"/>
              </a:lnSpc>
            </a:pPr>
            <a:r>
              <a:rPr lang="en-US" b="1" u="sng" dirty="0">
                <a:solidFill>
                  <a:schemeClr val="bg1"/>
                </a:solidFill>
                <a:latin typeface="Times New Roman" pitchFamily="18" charset="0"/>
                <a:cs typeface="Times New Roman" pitchFamily="18" charset="0"/>
              </a:rPr>
              <a:t>For the </a:t>
            </a:r>
            <a:r>
              <a:rPr lang="en-US" b="1" u="sng" dirty="0" err="1">
                <a:solidFill>
                  <a:schemeClr val="bg1"/>
                </a:solidFill>
                <a:latin typeface="Times New Roman" pitchFamily="18" charset="0"/>
                <a:cs typeface="Times New Roman" pitchFamily="18" charset="0"/>
              </a:rPr>
              <a:t>Docters</a:t>
            </a:r>
            <a:r>
              <a:rPr lang="en-US" b="1" u="sng" dirty="0">
                <a:solidFill>
                  <a:schemeClr val="bg1"/>
                </a:solidFill>
                <a:latin typeface="Times New Roman" pitchFamily="18" charset="0"/>
                <a:cs typeface="Times New Roman" pitchFamily="18" charset="0"/>
              </a:rPr>
              <a:t>.</a:t>
            </a:r>
          </a:p>
          <a:p>
            <a:pPr algn="just">
              <a:lnSpc>
                <a:spcPct val="160000"/>
              </a:lnSpc>
            </a:pPr>
            <a:r>
              <a:rPr lang="en-US" b="1" u="sng" dirty="0">
                <a:solidFill>
                  <a:schemeClr val="bg1"/>
                </a:solidFill>
                <a:latin typeface="Times New Roman" pitchFamily="18" charset="0"/>
                <a:cs typeface="Times New Roman" pitchFamily="18" charset="0"/>
              </a:rPr>
              <a:t>For the Nurses.</a:t>
            </a:r>
          </a:p>
          <a:p>
            <a:pPr algn="just">
              <a:lnSpc>
                <a:spcPct val="160000"/>
              </a:lnSpc>
            </a:pPr>
            <a:r>
              <a:rPr lang="en-US" b="1" u="sng" dirty="0">
                <a:solidFill>
                  <a:schemeClr val="bg1"/>
                </a:solidFill>
                <a:latin typeface="Times New Roman" pitchFamily="18" charset="0"/>
                <a:cs typeface="Times New Roman" pitchFamily="18" charset="0"/>
              </a:rPr>
              <a:t>For authorities.</a:t>
            </a:r>
          </a:p>
          <a:p>
            <a:pPr algn="just">
              <a:lnSpc>
                <a:spcPct val="160000"/>
              </a:lnSpc>
            </a:pPr>
            <a:endParaRPr lang="en-US" b="1" u="sng" dirty="0">
              <a:solidFill>
                <a:schemeClr val="bg1"/>
              </a:solidFill>
              <a:latin typeface="Times New Roman" pitchFamily="18" charset="0"/>
              <a:cs typeface="Times New Roman" pitchFamily="18" charset="0"/>
            </a:endParaRPr>
          </a:p>
          <a:p>
            <a:pPr algn="just">
              <a:lnSpc>
                <a:spcPct val="160000"/>
              </a:lnSpc>
            </a:pPr>
            <a:endParaRPr lang="en-US" b="1" u="sng" dirty="0">
              <a:solidFill>
                <a:schemeClr val="bg1"/>
              </a:solidFill>
              <a:latin typeface="Times New Roman" pitchFamily="18" charset="0"/>
              <a:cs typeface="Times New Roman" pitchFamily="18" charset="0"/>
            </a:endParaRPr>
          </a:p>
          <a:p>
            <a:pPr algn="just">
              <a:lnSpc>
                <a:spcPct val="160000"/>
              </a:lnSpc>
            </a:pPr>
            <a:endParaRPr lang="en-US" b="1" u="sng" dirty="0">
              <a:solidFill>
                <a:schemeClr val="bg1"/>
              </a:solidFill>
              <a:latin typeface="Times New Roman" pitchFamily="18" charset="0"/>
              <a:cs typeface="Times New Roman" pitchFamily="18" charset="0"/>
            </a:endParaRPr>
          </a:p>
          <a:p>
            <a:pPr algn="just">
              <a:lnSpc>
                <a:spcPct val="160000"/>
              </a:lnSpc>
            </a:pPr>
            <a:endParaRPr lang="en-US" b="1" u="sng" dirty="0">
              <a:solidFill>
                <a:schemeClr val="bg1"/>
              </a:solidFill>
              <a:latin typeface="Times New Roman" pitchFamily="18" charset="0"/>
              <a:cs typeface="Times New Roman" pitchFamily="18" charset="0"/>
            </a:endParaRPr>
          </a:p>
        </p:txBody>
      </p:sp>
      <p:sp>
        <p:nvSpPr>
          <p:cNvPr id="5" name="Flowchart: Terminator 4"/>
          <p:cNvSpPr/>
          <p:nvPr/>
        </p:nvSpPr>
        <p:spPr>
          <a:xfrm>
            <a:off x="381000" y="228600"/>
            <a:ext cx="8382000" cy="1295400"/>
          </a:xfrm>
          <a:prstGeom prst="flowChartTerminator">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US" sz="2800" b="1" dirty="0">
                <a:solidFill>
                  <a:srgbClr val="002060"/>
                </a:solidFill>
                <a:latin typeface="Algerian" pitchFamily="82" charset="0"/>
              </a:rPr>
              <a:t>Values &amp; uses of records in hospital or health centers</a:t>
            </a:r>
          </a:p>
        </p:txBody>
      </p:sp>
      <p:pic>
        <p:nvPicPr>
          <p:cNvPr id="4" name="Picture 2" descr="C:\Documents and Settings\poonam\My Documents\My Pictures\Picture\imfkla\nurse.gif"/>
          <p:cNvPicPr>
            <a:picLocks noChangeAspect="1" noChangeArrowheads="1"/>
          </p:cNvPicPr>
          <p:nvPr/>
        </p:nvPicPr>
        <p:blipFill>
          <a:blip r:embed="rId2" cstate="print"/>
          <a:srcRect/>
          <a:stretch>
            <a:fillRect/>
          </a:stretch>
        </p:blipFill>
        <p:spPr bwMode="auto">
          <a:xfrm>
            <a:off x="6324600" y="1600200"/>
            <a:ext cx="2743201" cy="52578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0"/>
            <a:ext cx="8229600" cy="4953000"/>
          </a:xfrm>
        </p:spPr>
        <p:txBody>
          <a:bodyPr>
            <a:normAutofit fontScale="85000" lnSpcReduction="10000"/>
          </a:bodyPr>
          <a:lstStyle/>
          <a:p>
            <a:pPr algn="just">
              <a:lnSpc>
                <a:spcPct val="160000"/>
              </a:lnSpc>
            </a:pPr>
            <a:r>
              <a:rPr lang="en-US" b="1" u="sng" dirty="0">
                <a:solidFill>
                  <a:schemeClr val="bg1"/>
                </a:solidFill>
                <a:latin typeface="Times New Roman" pitchFamily="18" charset="0"/>
                <a:cs typeface="Times New Roman" pitchFamily="18" charset="0"/>
              </a:rPr>
              <a:t>For the individual and family</a:t>
            </a:r>
          </a:p>
          <a:p>
            <a:pPr algn="just">
              <a:lnSpc>
                <a:spcPct val="160000"/>
              </a:lnSpc>
              <a:buFont typeface="Wingdings" pitchFamily="2" charset="2"/>
              <a:buChar char="Ø"/>
            </a:pPr>
            <a:r>
              <a:rPr lang="en-US" dirty="0">
                <a:solidFill>
                  <a:schemeClr val="bg1"/>
                </a:solidFill>
                <a:latin typeface="Times New Roman" pitchFamily="18" charset="0"/>
                <a:cs typeface="Times New Roman" pitchFamily="18" charset="0"/>
              </a:rPr>
              <a:t>Records serve to documents the history of the client.</a:t>
            </a:r>
          </a:p>
          <a:p>
            <a:pPr algn="just">
              <a:lnSpc>
                <a:spcPct val="160000"/>
              </a:lnSpc>
              <a:buFont typeface="Wingdings" pitchFamily="2" charset="2"/>
              <a:buChar char="Ø"/>
            </a:pPr>
            <a:r>
              <a:rPr lang="en-US" dirty="0">
                <a:solidFill>
                  <a:schemeClr val="bg1"/>
                </a:solidFill>
                <a:latin typeface="Times New Roman" pitchFamily="18" charset="0"/>
                <a:cs typeface="Times New Roman" pitchFamily="18" charset="0"/>
              </a:rPr>
              <a:t>Records assist in the continuity of care.</a:t>
            </a:r>
          </a:p>
          <a:p>
            <a:pPr algn="just">
              <a:lnSpc>
                <a:spcPct val="160000"/>
              </a:lnSpc>
              <a:buFont typeface="Wingdings" pitchFamily="2" charset="2"/>
              <a:buChar char="Ø"/>
            </a:pPr>
            <a:r>
              <a:rPr lang="en-US" dirty="0">
                <a:solidFill>
                  <a:schemeClr val="bg1"/>
                </a:solidFill>
                <a:latin typeface="Times New Roman" pitchFamily="18" charset="0"/>
                <a:cs typeface="Times New Roman" pitchFamily="18" charset="0"/>
              </a:rPr>
              <a:t>Records serve as evidence to support or to manage or face the legal question that arise.</a:t>
            </a:r>
          </a:p>
          <a:p>
            <a:pPr algn="just">
              <a:lnSpc>
                <a:spcPct val="160000"/>
              </a:lnSpc>
              <a:buFont typeface="Wingdings" pitchFamily="2" charset="2"/>
              <a:buChar char="Ø"/>
            </a:pPr>
            <a:r>
              <a:rPr lang="en-US" dirty="0">
                <a:solidFill>
                  <a:schemeClr val="bg1"/>
                </a:solidFill>
                <a:latin typeface="Times New Roman" pitchFamily="18" charset="0"/>
                <a:cs typeface="Times New Roman" pitchFamily="18" charset="0"/>
              </a:rPr>
              <a:t>Records serve to recognize the health needs and can be used as a research and teaching tool.</a:t>
            </a:r>
          </a:p>
        </p:txBody>
      </p:sp>
      <p:sp>
        <p:nvSpPr>
          <p:cNvPr id="5" name="Flowchart: Terminator 4"/>
          <p:cNvSpPr/>
          <p:nvPr/>
        </p:nvSpPr>
        <p:spPr>
          <a:xfrm>
            <a:off x="381000" y="228600"/>
            <a:ext cx="8382000" cy="1295400"/>
          </a:xfrm>
          <a:prstGeom prst="flowChartTerminator">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US" sz="2800" b="1" dirty="0">
                <a:solidFill>
                  <a:srgbClr val="002060"/>
                </a:solidFill>
                <a:latin typeface="Algerian" pitchFamily="82" charset="0"/>
              </a:rPr>
              <a:t>Values &amp; uses of records in hospital or health centers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prstGeom prst="flowChartTerminator">
            <a:avLst/>
          </a:prstGeom>
        </p:spPr>
        <p:style>
          <a:lnRef idx="0">
            <a:schemeClr val="accent2"/>
          </a:lnRef>
          <a:fillRef idx="3">
            <a:schemeClr val="accent2"/>
          </a:fillRef>
          <a:effectRef idx="3">
            <a:schemeClr val="accent2"/>
          </a:effectRef>
          <a:fontRef idx="minor">
            <a:schemeClr val="lt1"/>
          </a:fontRef>
        </p:style>
        <p:txBody>
          <a:bodyPr rtlCol="0" anchor="ctr">
            <a:normAutofit fontScale="90000"/>
          </a:bodyPr>
          <a:lstStyle/>
          <a:p>
            <a:pPr algn="ctr"/>
            <a:r>
              <a:rPr lang="en-US" sz="2800" b="1" dirty="0">
                <a:solidFill>
                  <a:srgbClr val="002060"/>
                </a:solidFill>
                <a:latin typeface="Algerian" pitchFamily="82" charset="0"/>
              </a:rPr>
              <a:t>Values &amp; uses of records in hospital or health centers</a:t>
            </a:r>
          </a:p>
        </p:txBody>
      </p:sp>
      <p:sp>
        <p:nvSpPr>
          <p:cNvPr id="5" name="Flowchart: Terminator 4"/>
          <p:cNvSpPr/>
          <p:nvPr/>
        </p:nvSpPr>
        <p:spPr>
          <a:xfrm>
            <a:off x="381000" y="228600"/>
            <a:ext cx="8382000" cy="1295400"/>
          </a:xfrm>
          <a:prstGeom prst="flowChartTerminator">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US" sz="2800" b="1" dirty="0">
                <a:solidFill>
                  <a:srgbClr val="002060"/>
                </a:solidFill>
                <a:latin typeface="Algerian" pitchFamily="82" charset="0"/>
              </a:rPr>
              <a:t>Values &amp; uses of records in hospital or health centers </a:t>
            </a:r>
            <a:r>
              <a:rPr lang="en-US" sz="2800" b="1" dirty="0" err="1">
                <a:solidFill>
                  <a:srgbClr val="002060"/>
                </a:solidFill>
                <a:latin typeface="Algerian" pitchFamily="82" charset="0"/>
              </a:rPr>
              <a:t>conti</a:t>
            </a:r>
            <a:r>
              <a:rPr lang="en-US" sz="2800" b="1" dirty="0">
                <a:solidFill>
                  <a:srgbClr val="002060"/>
                </a:solidFill>
                <a:latin typeface="Algerian" pitchFamily="82" charset="0"/>
              </a:rPr>
              <a:t>…</a:t>
            </a:r>
          </a:p>
        </p:txBody>
      </p:sp>
      <p:sp>
        <p:nvSpPr>
          <p:cNvPr id="7" name="Content Placeholder 2"/>
          <p:cNvSpPr>
            <a:spLocks noGrp="1"/>
          </p:cNvSpPr>
          <p:nvPr>
            <p:ph idx="1"/>
          </p:nvPr>
        </p:nvSpPr>
        <p:spPr>
          <a:xfrm>
            <a:off x="457200" y="1600200"/>
            <a:ext cx="8229600" cy="4876800"/>
          </a:xfrm>
        </p:spPr>
        <p:txBody>
          <a:bodyPr>
            <a:normAutofit fontScale="92500" lnSpcReduction="20000"/>
          </a:bodyPr>
          <a:lstStyle/>
          <a:p>
            <a:pPr algn="just">
              <a:lnSpc>
                <a:spcPct val="160000"/>
              </a:lnSpc>
            </a:pPr>
            <a:r>
              <a:rPr lang="en-US" b="1" u="sng" dirty="0">
                <a:solidFill>
                  <a:schemeClr val="bg1"/>
                </a:solidFill>
                <a:latin typeface="Times New Roman" pitchFamily="18" charset="0"/>
                <a:cs typeface="Times New Roman" pitchFamily="18" charset="0"/>
              </a:rPr>
              <a:t>For the </a:t>
            </a:r>
            <a:r>
              <a:rPr lang="en-US" b="1" u="sng" dirty="0" err="1">
                <a:solidFill>
                  <a:schemeClr val="bg1"/>
                </a:solidFill>
                <a:latin typeface="Times New Roman" pitchFamily="18" charset="0"/>
                <a:cs typeface="Times New Roman" pitchFamily="18" charset="0"/>
              </a:rPr>
              <a:t>Docters</a:t>
            </a:r>
            <a:r>
              <a:rPr lang="en-US" b="1" u="sng" dirty="0">
                <a:solidFill>
                  <a:schemeClr val="bg1"/>
                </a:solidFill>
                <a:latin typeface="Times New Roman" pitchFamily="18" charset="0"/>
                <a:cs typeface="Times New Roman" pitchFamily="18" charset="0"/>
              </a:rPr>
              <a:t>.</a:t>
            </a:r>
          </a:p>
          <a:p>
            <a:pPr algn="just">
              <a:lnSpc>
                <a:spcPct val="160000"/>
              </a:lnSpc>
              <a:buFont typeface="Wingdings" pitchFamily="2" charset="2"/>
              <a:buChar char="Ø"/>
            </a:pPr>
            <a:r>
              <a:rPr lang="en-US" dirty="0">
                <a:solidFill>
                  <a:schemeClr val="bg1"/>
                </a:solidFill>
                <a:latin typeface="Times New Roman" pitchFamily="18" charset="0"/>
                <a:cs typeface="Times New Roman" pitchFamily="18" charset="0"/>
              </a:rPr>
              <a:t>Serves as guide for diagnosis, treatment, follow up and evaluation of services.</a:t>
            </a:r>
          </a:p>
          <a:p>
            <a:pPr algn="just">
              <a:lnSpc>
                <a:spcPct val="160000"/>
              </a:lnSpc>
              <a:buFont typeface="Wingdings" pitchFamily="2" charset="2"/>
              <a:buChar char="Ø"/>
            </a:pPr>
            <a:r>
              <a:rPr lang="en-US" dirty="0">
                <a:solidFill>
                  <a:schemeClr val="bg1"/>
                </a:solidFill>
                <a:latin typeface="Times New Roman" pitchFamily="18" charset="0"/>
                <a:cs typeface="Times New Roman" pitchFamily="18" charset="0"/>
              </a:rPr>
              <a:t>Indicate progress and continuity of care.</a:t>
            </a:r>
          </a:p>
          <a:p>
            <a:pPr algn="just">
              <a:lnSpc>
                <a:spcPct val="160000"/>
              </a:lnSpc>
              <a:buFont typeface="Wingdings" pitchFamily="2" charset="2"/>
              <a:buChar char="Ø"/>
            </a:pPr>
            <a:r>
              <a:rPr lang="en-US" dirty="0">
                <a:solidFill>
                  <a:schemeClr val="bg1"/>
                </a:solidFill>
                <a:latin typeface="Times New Roman" pitchFamily="18" charset="0"/>
                <a:cs typeface="Times New Roman" pitchFamily="18" charset="0"/>
              </a:rPr>
              <a:t>Help self evaluation of medical practice.</a:t>
            </a:r>
          </a:p>
          <a:p>
            <a:pPr algn="just">
              <a:lnSpc>
                <a:spcPct val="160000"/>
              </a:lnSpc>
              <a:buFont typeface="Wingdings" pitchFamily="2" charset="2"/>
              <a:buChar char="Ø"/>
            </a:pPr>
            <a:r>
              <a:rPr lang="en-US" dirty="0">
                <a:solidFill>
                  <a:schemeClr val="bg1"/>
                </a:solidFill>
                <a:latin typeface="Times New Roman" pitchFamily="18" charset="0"/>
                <a:cs typeface="Times New Roman" pitchFamily="18" charset="0"/>
              </a:rPr>
              <a:t>Protect the doctor in case of legal issues. Records may be used for teaching and research.</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xEl>
                                              <p:pRg st="1" end="1"/>
                                            </p:txEl>
                                          </p:spTgt>
                                        </p:tgtEl>
                                        <p:attrNameLst>
                                          <p:attrName>style.visibility</p:attrName>
                                        </p:attrNameLst>
                                      </p:cBhvr>
                                      <p:to>
                                        <p:strVal val="visible"/>
                                      </p:to>
                                    </p:set>
                                    <p:anim calcmode="lin" valueType="num">
                                      <p:cBhvr additive="base">
                                        <p:cTn id="13" dur="500" fill="hold"/>
                                        <p:tgtEl>
                                          <p:spTgt spid="7">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7">
                                            <p:txEl>
                                              <p:pRg st="2" end="2"/>
                                            </p:txEl>
                                          </p:spTgt>
                                        </p:tgtEl>
                                        <p:attrNameLst>
                                          <p:attrName>style.visibility</p:attrName>
                                        </p:attrNameLst>
                                      </p:cBhvr>
                                      <p:to>
                                        <p:strVal val="visible"/>
                                      </p:to>
                                    </p:set>
                                    <p:anim calcmode="lin" valueType="num">
                                      <p:cBhvr additive="base">
                                        <p:cTn id="19" dur="500" fill="hold"/>
                                        <p:tgtEl>
                                          <p:spTgt spid="7">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7">
                                            <p:txEl>
                                              <p:pRg st="3" end="3"/>
                                            </p:txEl>
                                          </p:spTgt>
                                        </p:tgtEl>
                                        <p:attrNameLst>
                                          <p:attrName>style.visibility</p:attrName>
                                        </p:attrNameLst>
                                      </p:cBhvr>
                                      <p:to>
                                        <p:strVal val="visible"/>
                                      </p:to>
                                    </p:set>
                                    <p:anim calcmode="lin" valueType="num">
                                      <p:cBhvr additive="base">
                                        <p:cTn id="25" dur="500" fill="hold"/>
                                        <p:tgtEl>
                                          <p:spTgt spid="7">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7">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7">
                                            <p:txEl>
                                              <p:pRg st="4" end="4"/>
                                            </p:txEl>
                                          </p:spTgt>
                                        </p:tgtEl>
                                        <p:attrNameLst>
                                          <p:attrName>style.visibility</p:attrName>
                                        </p:attrNameLst>
                                      </p:cBhvr>
                                      <p:to>
                                        <p:strVal val="visible"/>
                                      </p:to>
                                    </p:set>
                                    <p:anim calcmode="lin" valueType="num">
                                      <p:cBhvr additive="base">
                                        <p:cTn id="31" dur="500" fill="hold"/>
                                        <p:tgtEl>
                                          <p:spTgt spid="7">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7">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prstGeom prst="flowChartTerminator">
            <a:avLst/>
          </a:prstGeom>
        </p:spPr>
        <p:style>
          <a:lnRef idx="0">
            <a:schemeClr val="accent2"/>
          </a:lnRef>
          <a:fillRef idx="3">
            <a:schemeClr val="accent2"/>
          </a:fillRef>
          <a:effectRef idx="3">
            <a:schemeClr val="accent2"/>
          </a:effectRef>
          <a:fontRef idx="minor">
            <a:schemeClr val="lt1"/>
          </a:fontRef>
        </p:style>
        <p:txBody>
          <a:bodyPr rtlCol="0" anchor="ctr">
            <a:normAutofit fontScale="90000"/>
          </a:bodyPr>
          <a:lstStyle/>
          <a:p>
            <a:pPr algn="ctr"/>
            <a:r>
              <a:rPr lang="en-US" sz="2800" b="1" dirty="0">
                <a:solidFill>
                  <a:srgbClr val="002060"/>
                </a:solidFill>
                <a:latin typeface="Algerian" pitchFamily="82" charset="0"/>
              </a:rPr>
              <a:t>Values &amp; uses of records in hospital or health centers</a:t>
            </a:r>
          </a:p>
        </p:txBody>
      </p:sp>
      <p:sp>
        <p:nvSpPr>
          <p:cNvPr id="5" name="Flowchart: Terminator 4"/>
          <p:cNvSpPr/>
          <p:nvPr/>
        </p:nvSpPr>
        <p:spPr>
          <a:xfrm>
            <a:off x="381000" y="228600"/>
            <a:ext cx="8382000" cy="1295400"/>
          </a:xfrm>
          <a:prstGeom prst="flowChartTerminator">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US" sz="2800" b="1" dirty="0">
                <a:solidFill>
                  <a:srgbClr val="002060"/>
                </a:solidFill>
                <a:latin typeface="Algerian" pitchFamily="82" charset="0"/>
              </a:rPr>
              <a:t>Values &amp; uses of records in hospital or health centers </a:t>
            </a:r>
            <a:r>
              <a:rPr lang="en-US" sz="2800" b="1" dirty="0" err="1">
                <a:solidFill>
                  <a:srgbClr val="002060"/>
                </a:solidFill>
                <a:latin typeface="Algerian" pitchFamily="82" charset="0"/>
              </a:rPr>
              <a:t>conti</a:t>
            </a:r>
            <a:r>
              <a:rPr lang="en-US" sz="2800" b="1" dirty="0">
                <a:solidFill>
                  <a:srgbClr val="002060"/>
                </a:solidFill>
                <a:latin typeface="Algerian" pitchFamily="82" charset="0"/>
              </a:rPr>
              <a:t>…</a:t>
            </a:r>
          </a:p>
        </p:txBody>
      </p:sp>
      <p:sp>
        <p:nvSpPr>
          <p:cNvPr id="7" name="Content Placeholder 2"/>
          <p:cNvSpPr>
            <a:spLocks noGrp="1"/>
          </p:cNvSpPr>
          <p:nvPr>
            <p:ph idx="1"/>
          </p:nvPr>
        </p:nvSpPr>
        <p:spPr>
          <a:xfrm>
            <a:off x="2286000" y="1600200"/>
            <a:ext cx="6781800" cy="5257800"/>
          </a:xfrm>
        </p:spPr>
        <p:txBody>
          <a:bodyPr>
            <a:normAutofit fontScale="92500" lnSpcReduction="10000"/>
          </a:bodyPr>
          <a:lstStyle/>
          <a:p>
            <a:pPr algn="just">
              <a:lnSpc>
                <a:spcPct val="160000"/>
              </a:lnSpc>
            </a:pPr>
            <a:r>
              <a:rPr lang="en-US" b="1" u="sng" dirty="0">
                <a:solidFill>
                  <a:schemeClr val="bg1"/>
                </a:solidFill>
                <a:latin typeface="Times New Roman" pitchFamily="18" charset="0"/>
                <a:cs typeface="Times New Roman" pitchFamily="18" charset="0"/>
              </a:rPr>
              <a:t>For the Nurses.</a:t>
            </a:r>
          </a:p>
          <a:p>
            <a:pPr algn="just">
              <a:lnSpc>
                <a:spcPct val="160000"/>
              </a:lnSpc>
              <a:buFont typeface="Wingdings" pitchFamily="2" charset="2"/>
              <a:buChar char="Ø"/>
            </a:pPr>
            <a:r>
              <a:rPr lang="en-US" dirty="0">
                <a:solidFill>
                  <a:schemeClr val="bg1"/>
                </a:solidFill>
                <a:latin typeface="Times New Roman" pitchFamily="18" charset="0"/>
                <a:cs typeface="Times New Roman" pitchFamily="18" charset="0"/>
              </a:rPr>
              <a:t>Provide with documentation of services rendered, </a:t>
            </a:r>
            <a:r>
              <a:rPr lang="en-US" dirty="0" err="1">
                <a:solidFill>
                  <a:schemeClr val="bg1"/>
                </a:solidFill>
                <a:latin typeface="Times New Roman" pitchFamily="18" charset="0"/>
                <a:cs typeface="Times New Roman" pitchFamily="18" charset="0"/>
              </a:rPr>
              <a:t>i.e</a:t>
            </a:r>
            <a:r>
              <a:rPr lang="en-US" dirty="0">
                <a:solidFill>
                  <a:schemeClr val="bg1"/>
                </a:solidFill>
                <a:latin typeface="Times New Roman" pitchFamily="18" charset="0"/>
                <a:cs typeface="Times New Roman" pitchFamily="18" charset="0"/>
              </a:rPr>
              <a:t> shows health condition of the client.</a:t>
            </a:r>
          </a:p>
          <a:p>
            <a:pPr algn="just">
              <a:lnSpc>
                <a:spcPct val="160000"/>
              </a:lnSpc>
              <a:buFont typeface="Wingdings" pitchFamily="2" charset="2"/>
              <a:buChar char="Ø"/>
            </a:pPr>
            <a:r>
              <a:rPr lang="en-US" dirty="0">
                <a:solidFill>
                  <a:schemeClr val="bg1"/>
                </a:solidFill>
                <a:latin typeface="Times New Roman" pitchFamily="18" charset="0"/>
                <a:cs typeface="Times New Roman" pitchFamily="18" charset="0"/>
              </a:rPr>
              <a:t>Provide data essential for planning and evaluation of services for further improvement.</a:t>
            </a:r>
          </a:p>
        </p:txBody>
      </p:sp>
      <p:grpSp>
        <p:nvGrpSpPr>
          <p:cNvPr id="6" name="Group 7"/>
          <p:cNvGrpSpPr>
            <a:grpSpLocks noChangeAspect="1"/>
          </p:cNvGrpSpPr>
          <p:nvPr/>
        </p:nvGrpSpPr>
        <p:grpSpPr bwMode="auto">
          <a:xfrm>
            <a:off x="-457200" y="2438400"/>
            <a:ext cx="2667000" cy="4495800"/>
            <a:chOff x="-288" y="1872"/>
            <a:chExt cx="1332" cy="2448"/>
          </a:xfrm>
        </p:grpSpPr>
        <p:sp>
          <p:nvSpPr>
            <p:cNvPr id="8" name="AutoShape 6"/>
            <p:cNvSpPr>
              <a:spLocks noChangeAspect="1" noChangeArrowheads="1" noTextEdit="1"/>
            </p:cNvSpPr>
            <p:nvPr/>
          </p:nvSpPr>
          <p:spPr bwMode="auto">
            <a:xfrm>
              <a:off x="-288" y="1872"/>
              <a:ext cx="1056" cy="2448"/>
            </a:xfrm>
            <a:prstGeom prst="rect">
              <a:avLst/>
            </a:prstGeom>
            <a:noFill/>
            <a:ln w="9525">
              <a:noFill/>
              <a:miter lim="800000"/>
              <a:headEnd/>
              <a:tailEnd/>
            </a:ln>
          </p:spPr>
          <p:txBody>
            <a:bodyPr/>
            <a:lstStyle/>
            <a:p>
              <a:endParaRPr lang="en-US"/>
            </a:p>
          </p:txBody>
        </p:sp>
        <p:sp>
          <p:nvSpPr>
            <p:cNvPr id="9" name="Freeform 8"/>
            <p:cNvSpPr>
              <a:spLocks/>
            </p:cNvSpPr>
            <p:nvPr/>
          </p:nvSpPr>
          <p:spPr bwMode="auto">
            <a:xfrm>
              <a:off x="606" y="3215"/>
              <a:ext cx="433" cy="757"/>
            </a:xfrm>
            <a:custGeom>
              <a:avLst/>
              <a:gdLst/>
              <a:ahLst/>
              <a:cxnLst>
                <a:cxn ang="0">
                  <a:pos x="47" y="757"/>
                </a:cxn>
                <a:cxn ang="0">
                  <a:pos x="142" y="713"/>
                </a:cxn>
                <a:cxn ang="0">
                  <a:pos x="277" y="650"/>
                </a:cxn>
                <a:cxn ang="0">
                  <a:pos x="425" y="543"/>
                </a:cxn>
                <a:cxn ang="0">
                  <a:pos x="520" y="445"/>
                </a:cxn>
                <a:cxn ang="0">
                  <a:pos x="638" y="297"/>
                </a:cxn>
                <a:cxn ang="0">
                  <a:pos x="703" y="271"/>
                </a:cxn>
                <a:cxn ang="0">
                  <a:pos x="764" y="219"/>
                </a:cxn>
                <a:cxn ang="0">
                  <a:pos x="808" y="196"/>
                </a:cxn>
                <a:cxn ang="0">
                  <a:pos x="848" y="147"/>
                </a:cxn>
                <a:cxn ang="0">
                  <a:pos x="865" y="113"/>
                </a:cxn>
                <a:cxn ang="0">
                  <a:pos x="824" y="20"/>
                </a:cxn>
                <a:cxn ang="0">
                  <a:pos x="780" y="20"/>
                </a:cxn>
                <a:cxn ang="0">
                  <a:pos x="741" y="5"/>
                </a:cxn>
                <a:cxn ang="0">
                  <a:pos x="656" y="23"/>
                </a:cxn>
                <a:cxn ang="0">
                  <a:pos x="628" y="0"/>
                </a:cxn>
                <a:cxn ang="0">
                  <a:pos x="598" y="0"/>
                </a:cxn>
                <a:cxn ang="0">
                  <a:pos x="575" y="14"/>
                </a:cxn>
                <a:cxn ang="0">
                  <a:pos x="541" y="74"/>
                </a:cxn>
                <a:cxn ang="0">
                  <a:pos x="504" y="94"/>
                </a:cxn>
                <a:cxn ang="0">
                  <a:pos x="496" y="155"/>
                </a:cxn>
                <a:cxn ang="0">
                  <a:pos x="506" y="211"/>
                </a:cxn>
                <a:cxn ang="0">
                  <a:pos x="0" y="624"/>
                </a:cxn>
                <a:cxn ang="0">
                  <a:pos x="51" y="652"/>
                </a:cxn>
                <a:cxn ang="0">
                  <a:pos x="47" y="757"/>
                </a:cxn>
                <a:cxn ang="0">
                  <a:pos x="47" y="757"/>
                </a:cxn>
              </a:cxnLst>
              <a:rect l="0" t="0" r="r" b="b"/>
              <a:pathLst>
                <a:path w="865" h="757">
                  <a:moveTo>
                    <a:pt x="47" y="757"/>
                  </a:moveTo>
                  <a:lnTo>
                    <a:pt x="142" y="713"/>
                  </a:lnTo>
                  <a:lnTo>
                    <a:pt x="277" y="650"/>
                  </a:lnTo>
                  <a:lnTo>
                    <a:pt x="425" y="543"/>
                  </a:lnTo>
                  <a:lnTo>
                    <a:pt x="520" y="445"/>
                  </a:lnTo>
                  <a:lnTo>
                    <a:pt x="638" y="297"/>
                  </a:lnTo>
                  <a:lnTo>
                    <a:pt x="703" y="271"/>
                  </a:lnTo>
                  <a:lnTo>
                    <a:pt x="764" y="219"/>
                  </a:lnTo>
                  <a:lnTo>
                    <a:pt x="808" y="196"/>
                  </a:lnTo>
                  <a:lnTo>
                    <a:pt x="848" y="147"/>
                  </a:lnTo>
                  <a:lnTo>
                    <a:pt x="865" y="113"/>
                  </a:lnTo>
                  <a:lnTo>
                    <a:pt x="824" y="20"/>
                  </a:lnTo>
                  <a:lnTo>
                    <a:pt x="780" y="20"/>
                  </a:lnTo>
                  <a:lnTo>
                    <a:pt x="741" y="5"/>
                  </a:lnTo>
                  <a:lnTo>
                    <a:pt x="656" y="23"/>
                  </a:lnTo>
                  <a:lnTo>
                    <a:pt x="628" y="0"/>
                  </a:lnTo>
                  <a:lnTo>
                    <a:pt x="598" y="0"/>
                  </a:lnTo>
                  <a:lnTo>
                    <a:pt x="575" y="14"/>
                  </a:lnTo>
                  <a:lnTo>
                    <a:pt x="541" y="74"/>
                  </a:lnTo>
                  <a:lnTo>
                    <a:pt x="504" y="94"/>
                  </a:lnTo>
                  <a:lnTo>
                    <a:pt x="496" y="155"/>
                  </a:lnTo>
                  <a:lnTo>
                    <a:pt x="506" y="211"/>
                  </a:lnTo>
                  <a:lnTo>
                    <a:pt x="0" y="624"/>
                  </a:lnTo>
                  <a:lnTo>
                    <a:pt x="51" y="652"/>
                  </a:lnTo>
                  <a:lnTo>
                    <a:pt x="47" y="757"/>
                  </a:lnTo>
                  <a:lnTo>
                    <a:pt x="47" y="757"/>
                  </a:lnTo>
                  <a:close/>
                </a:path>
              </a:pathLst>
            </a:custGeom>
            <a:solidFill>
              <a:srgbClr val="FFB5B5"/>
            </a:solidFill>
            <a:ln w="9525">
              <a:noFill/>
              <a:round/>
              <a:headEnd/>
              <a:tailEnd/>
            </a:ln>
          </p:spPr>
          <p:txBody>
            <a:bodyPr/>
            <a:lstStyle/>
            <a:p>
              <a:endParaRPr lang="en-US"/>
            </a:p>
          </p:txBody>
        </p:sp>
        <p:sp>
          <p:nvSpPr>
            <p:cNvPr id="10" name="Freeform 9"/>
            <p:cNvSpPr>
              <a:spLocks/>
            </p:cNvSpPr>
            <p:nvPr/>
          </p:nvSpPr>
          <p:spPr bwMode="auto">
            <a:xfrm>
              <a:off x="11" y="2628"/>
              <a:ext cx="703" cy="1671"/>
            </a:xfrm>
            <a:custGeom>
              <a:avLst/>
              <a:gdLst/>
              <a:ahLst/>
              <a:cxnLst>
                <a:cxn ang="0">
                  <a:pos x="457" y="0"/>
                </a:cxn>
                <a:cxn ang="0">
                  <a:pos x="402" y="20"/>
                </a:cxn>
                <a:cxn ang="0">
                  <a:pos x="388" y="89"/>
                </a:cxn>
                <a:cxn ang="0">
                  <a:pos x="257" y="211"/>
                </a:cxn>
                <a:cxn ang="0">
                  <a:pos x="131" y="347"/>
                </a:cxn>
                <a:cxn ang="0">
                  <a:pos x="34" y="366"/>
                </a:cxn>
                <a:cxn ang="0">
                  <a:pos x="0" y="509"/>
                </a:cxn>
                <a:cxn ang="0">
                  <a:pos x="24" y="1095"/>
                </a:cxn>
                <a:cxn ang="0">
                  <a:pos x="92" y="1084"/>
                </a:cxn>
                <a:cxn ang="0">
                  <a:pos x="412" y="1074"/>
                </a:cxn>
                <a:cxn ang="0">
                  <a:pos x="457" y="1086"/>
                </a:cxn>
                <a:cxn ang="0">
                  <a:pos x="267" y="1468"/>
                </a:cxn>
                <a:cxn ang="0">
                  <a:pos x="224" y="1671"/>
                </a:cxn>
                <a:cxn ang="0">
                  <a:pos x="1349" y="1659"/>
                </a:cxn>
                <a:cxn ang="0">
                  <a:pos x="1305" y="1499"/>
                </a:cxn>
                <a:cxn ang="0">
                  <a:pos x="1254" y="1422"/>
                </a:cxn>
                <a:cxn ang="0">
                  <a:pos x="1224" y="1324"/>
                </a:cxn>
                <a:cxn ang="0">
                  <a:pos x="1224" y="1313"/>
                </a:cxn>
                <a:cxn ang="0">
                  <a:pos x="1224" y="1295"/>
                </a:cxn>
                <a:cxn ang="0">
                  <a:pos x="1223" y="1250"/>
                </a:cxn>
                <a:cxn ang="0">
                  <a:pos x="1222" y="1239"/>
                </a:cxn>
                <a:cxn ang="0">
                  <a:pos x="1222" y="1236"/>
                </a:cxn>
                <a:cxn ang="0">
                  <a:pos x="1222" y="1235"/>
                </a:cxn>
                <a:cxn ang="0">
                  <a:pos x="1222" y="1234"/>
                </a:cxn>
                <a:cxn ang="0">
                  <a:pos x="1222" y="1234"/>
                </a:cxn>
                <a:cxn ang="0">
                  <a:pos x="1222" y="1233"/>
                </a:cxn>
                <a:cxn ang="0">
                  <a:pos x="1222" y="1231"/>
                </a:cxn>
                <a:cxn ang="0">
                  <a:pos x="1222" y="1228"/>
                </a:cxn>
                <a:cxn ang="0">
                  <a:pos x="1222" y="1209"/>
                </a:cxn>
                <a:cxn ang="0">
                  <a:pos x="1220" y="1190"/>
                </a:cxn>
                <a:cxn ang="0">
                  <a:pos x="1314" y="982"/>
                </a:cxn>
                <a:cxn ang="0">
                  <a:pos x="1406" y="757"/>
                </a:cxn>
                <a:cxn ang="0">
                  <a:pos x="1380" y="673"/>
                </a:cxn>
                <a:cxn ang="0">
                  <a:pos x="1315" y="552"/>
                </a:cxn>
                <a:cxn ang="0">
                  <a:pos x="1248" y="327"/>
                </a:cxn>
                <a:cxn ang="0">
                  <a:pos x="1157" y="263"/>
                </a:cxn>
                <a:cxn ang="0">
                  <a:pos x="954" y="187"/>
                </a:cxn>
                <a:cxn ang="0">
                  <a:pos x="819" y="58"/>
                </a:cxn>
                <a:cxn ang="0">
                  <a:pos x="457" y="0"/>
                </a:cxn>
                <a:cxn ang="0">
                  <a:pos x="457" y="0"/>
                </a:cxn>
              </a:cxnLst>
              <a:rect l="0" t="0" r="r" b="b"/>
              <a:pathLst>
                <a:path w="1406" h="1671">
                  <a:moveTo>
                    <a:pt x="457" y="0"/>
                  </a:moveTo>
                  <a:lnTo>
                    <a:pt x="402" y="20"/>
                  </a:lnTo>
                  <a:lnTo>
                    <a:pt x="388" y="89"/>
                  </a:lnTo>
                  <a:lnTo>
                    <a:pt x="257" y="211"/>
                  </a:lnTo>
                  <a:lnTo>
                    <a:pt x="131" y="347"/>
                  </a:lnTo>
                  <a:lnTo>
                    <a:pt x="34" y="366"/>
                  </a:lnTo>
                  <a:lnTo>
                    <a:pt x="0" y="509"/>
                  </a:lnTo>
                  <a:lnTo>
                    <a:pt x="24" y="1095"/>
                  </a:lnTo>
                  <a:lnTo>
                    <a:pt x="92" y="1084"/>
                  </a:lnTo>
                  <a:lnTo>
                    <a:pt x="412" y="1074"/>
                  </a:lnTo>
                  <a:lnTo>
                    <a:pt x="457" y="1086"/>
                  </a:lnTo>
                  <a:lnTo>
                    <a:pt x="267" y="1468"/>
                  </a:lnTo>
                  <a:lnTo>
                    <a:pt x="224" y="1671"/>
                  </a:lnTo>
                  <a:lnTo>
                    <a:pt x="1349" y="1659"/>
                  </a:lnTo>
                  <a:lnTo>
                    <a:pt x="1305" y="1499"/>
                  </a:lnTo>
                  <a:lnTo>
                    <a:pt x="1254" y="1422"/>
                  </a:lnTo>
                  <a:lnTo>
                    <a:pt x="1224" y="1324"/>
                  </a:lnTo>
                  <a:lnTo>
                    <a:pt x="1224" y="1313"/>
                  </a:lnTo>
                  <a:lnTo>
                    <a:pt x="1224" y="1295"/>
                  </a:lnTo>
                  <a:lnTo>
                    <a:pt x="1223" y="1250"/>
                  </a:lnTo>
                  <a:lnTo>
                    <a:pt x="1222" y="1239"/>
                  </a:lnTo>
                  <a:lnTo>
                    <a:pt x="1222" y="1236"/>
                  </a:lnTo>
                  <a:lnTo>
                    <a:pt x="1222" y="1235"/>
                  </a:lnTo>
                  <a:lnTo>
                    <a:pt x="1222" y="1234"/>
                  </a:lnTo>
                  <a:lnTo>
                    <a:pt x="1222" y="1234"/>
                  </a:lnTo>
                  <a:lnTo>
                    <a:pt x="1222" y="1233"/>
                  </a:lnTo>
                  <a:lnTo>
                    <a:pt x="1222" y="1231"/>
                  </a:lnTo>
                  <a:lnTo>
                    <a:pt x="1222" y="1228"/>
                  </a:lnTo>
                  <a:lnTo>
                    <a:pt x="1222" y="1209"/>
                  </a:lnTo>
                  <a:lnTo>
                    <a:pt x="1220" y="1190"/>
                  </a:lnTo>
                  <a:lnTo>
                    <a:pt x="1314" y="982"/>
                  </a:lnTo>
                  <a:lnTo>
                    <a:pt x="1406" y="757"/>
                  </a:lnTo>
                  <a:lnTo>
                    <a:pt x="1380" y="673"/>
                  </a:lnTo>
                  <a:lnTo>
                    <a:pt x="1315" y="552"/>
                  </a:lnTo>
                  <a:lnTo>
                    <a:pt x="1248" y="327"/>
                  </a:lnTo>
                  <a:lnTo>
                    <a:pt x="1157" y="263"/>
                  </a:lnTo>
                  <a:lnTo>
                    <a:pt x="954" y="187"/>
                  </a:lnTo>
                  <a:lnTo>
                    <a:pt x="819" y="58"/>
                  </a:lnTo>
                  <a:lnTo>
                    <a:pt x="457" y="0"/>
                  </a:lnTo>
                  <a:lnTo>
                    <a:pt x="457" y="0"/>
                  </a:lnTo>
                  <a:close/>
                </a:path>
              </a:pathLst>
            </a:custGeom>
            <a:solidFill>
              <a:srgbClr val="D4D4EB"/>
            </a:solidFill>
            <a:ln w="9525">
              <a:noFill/>
              <a:round/>
              <a:headEnd/>
              <a:tailEnd/>
            </a:ln>
          </p:spPr>
          <p:txBody>
            <a:bodyPr/>
            <a:lstStyle/>
            <a:p>
              <a:endParaRPr lang="en-US"/>
            </a:p>
          </p:txBody>
        </p:sp>
        <p:sp>
          <p:nvSpPr>
            <p:cNvPr id="11" name="Freeform 10"/>
            <p:cNvSpPr>
              <a:spLocks/>
            </p:cNvSpPr>
            <p:nvPr/>
          </p:nvSpPr>
          <p:spPr bwMode="auto">
            <a:xfrm>
              <a:off x="154" y="1896"/>
              <a:ext cx="402" cy="423"/>
            </a:xfrm>
            <a:custGeom>
              <a:avLst/>
              <a:gdLst/>
              <a:ahLst/>
              <a:cxnLst>
                <a:cxn ang="0">
                  <a:pos x="790" y="352"/>
                </a:cxn>
                <a:cxn ang="0">
                  <a:pos x="804" y="295"/>
                </a:cxn>
                <a:cxn ang="0">
                  <a:pos x="764" y="205"/>
                </a:cxn>
                <a:cxn ang="0">
                  <a:pos x="683" y="138"/>
                </a:cxn>
                <a:cxn ang="0">
                  <a:pos x="535" y="88"/>
                </a:cxn>
                <a:cxn ang="0">
                  <a:pos x="384" y="43"/>
                </a:cxn>
                <a:cxn ang="0">
                  <a:pos x="256" y="0"/>
                </a:cxn>
                <a:cxn ang="0">
                  <a:pos x="201" y="5"/>
                </a:cxn>
                <a:cxn ang="0">
                  <a:pos x="124" y="26"/>
                </a:cxn>
                <a:cxn ang="0">
                  <a:pos x="87" y="64"/>
                </a:cxn>
                <a:cxn ang="0">
                  <a:pos x="54" y="119"/>
                </a:cxn>
                <a:cxn ang="0">
                  <a:pos x="20" y="233"/>
                </a:cxn>
                <a:cxn ang="0">
                  <a:pos x="0" y="297"/>
                </a:cxn>
                <a:cxn ang="0">
                  <a:pos x="54" y="384"/>
                </a:cxn>
                <a:cxn ang="0">
                  <a:pos x="85" y="410"/>
                </a:cxn>
                <a:cxn ang="0">
                  <a:pos x="136" y="423"/>
                </a:cxn>
                <a:cxn ang="0">
                  <a:pos x="154" y="361"/>
                </a:cxn>
                <a:cxn ang="0">
                  <a:pos x="186" y="333"/>
                </a:cxn>
                <a:cxn ang="0">
                  <a:pos x="275" y="265"/>
                </a:cxn>
                <a:cxn ang="0">
                  <a:pos x="585" y="154"/>
                </a:cxn>
                <a:cxn ang="0">
                  <a:pos x="727" y="238"/>
                </a:cxn>
                <a:cxn ang="0">
                  <a:pos x="790" y="352"/>
                </a:cxn>
                <a:cxn ang="0">
                  <a:pos x="790" y="352"/>
                </a:cxn>
              </a:cxnLst>
              <a:rect l="0" t="0" r="r" b="b"/>
              <a:pathLst>
                <a:path w="804" h="423">
                  <a:moveTo>
                    <a:pt x="790" y="352"/>
                  </a:moveTo>
                  <a:lnTo>
                    <a:pt x="804" y="295"/>
                  </a:lnTo>
                  <a:lnTo>
                    <a:pt x="764" y="205"/>
                  </a:lnTo>
                  <a:lnTo>
                    <a:pt x="683" y="138"/>
                  </a:lnTo>
                  <a:lnTo>
                    <a:pt x="535" y="88"/>
                  </a:lnTo>
                  <a:lnTo>
                    <a:pt x="384" y="43"/>
                  </a:lnTo>
                  <a:lnTo>
                    <a:pt x="256" y="0"/>
                  </a:lnTo>
                  <a:lnTo>
                    <a:pt x="201" y="5"/>
                  </a:lnTo>
                  <a:lnTo>
                    <a:pt x="124" y="26"/>
                  </a:lnTo>
                  <a:lnTo>
                    <a:pt x="87" y="64"/>
                  </a:lnTo>
                  <a:lnTo>
                    <a:pt x="54" y="119"/>
                  </a:lnTo>
                  <a:lnTo>
                    <a:pt x="20" y="233"/>
                  </a:lnTo>
                  <a:lnTo>
                    <a:pt x="0" y="297"/>
                  </a:lnTo>
                  <a:lnTo>
                    <a:pt x="54" y="384"/>
                  </a:lnTo>
                  <a:lnTo>
                    <a:pt x="85" y="410"/>
                  </a:lnTo>
                  <a:lnTo>
                    <a:pt x="136" y="423"/>
                  </a:lnTo>
                  <a:lnTo>
                    <a:pt x="154" y="361"/>
                  </a:lnTo>
                  <a:lnTo>
                    <a:pt x="186" y="333"/>
                  </a:lnTo>
                  <a:lnTo>
                    <a:pt x="275" y="265"/>
                  </a:lnTo>
                  <a:lnTo>
                    <a:pt x="585" y="154"/>
                  </a:lnTo>
                  <a:lnTo>
                    <a:pt x="727" y="238"/>
                  </a:lnTo>
                  <a:lnTo>
                    <a:pt x="790" y="352"/>
                  </a:lnTo>
                  <a:lnTo>
                    <a:pt x="790" y="352"/>
                  </a:lnTo>
                  <a:close/>
                </a:path>
              </a:pathLst>
            </a:custGeom>
            <a:solidFill>
              <a:srgbClr val="D4D4EB"/>
            </a:solidFill>
            <a:ln w="9525">
              <a:noFill/>
              <a:round/>
              <a:headEnd/>
              <a:tailEnd/>
            </a:ln>
          </p:spPr>
          <p:txBody>
            <a:bodyPr/>
            <a:lstStyle/>
            <a:p>
              <a:endParaRPr lang="en-US"/>
            </a:p>
          </p:txBody>
        </p:sp>
        <p:sp>
          <p:nvSpPr>
            <p:cNvPr id="12" name="Freeform 11"/>
            <p:cNvSpPr>
              <a:spLocks/>
            </p:cNvSpPr>
            <p:nvPr/>
          </p:nvSpPr>
          <p:spPr bwMode="auto">
            <a:xfrm>
              <a:off x="225" y="2082"/>
              <a:ext cx="319" cy="939"/>
            </a:xfrm>
            <a:custGeom>
              <a:avLst/>
              <a:gdLst/>
              <a:ahLst/>
              <a:cxnLst>
                <a:cxn ang="0">
                  <a:pos x="134" y="149"/>
                </a:cxn>
                <a:cxn ang="0">
                  <a:pos x="45" y="150"/>
                </a:cxn>
                <a:cxn ang="0">
                  <a:pos x="27" y="155"/>
                </a:cxn>
                <a:cxn ang="0">
                  <a:pos x="5" y="171"/>
                </a:cxn>
                <a:cxn ang="0">
                  <a:pos x="0" y="199"/>
                </a:cxn>
                <a:cxn ang="0">
                  <a:pos x="3" y="251"/>
                </a:cxn>
                <a:cxn ang="0">
                  <a:pos x="25" y="317"/>
                </a:cxn>
                <a:cxn ang="0">
                  <a:pos x="79" y="361"/>
                </a:cxn>
                <a:cxn ang="0">
                  <a:pos x="93" y="362"/>
                </a:cxn>
                <a:cxn ang="0">
                  <a:pos x="98" y="437"/>
                </a:cxn>
                <a:cxn ang="0">
                  <a:pos x="100" y="514"/>
                </a:cxn>
                <a:cxn ang="0">
                  <a:pos x="83" y="580"/>
                </a:cxn>
                <a:cxn ang="0">
                  <a:pos x="89" y="623"/>
                </a:cxn>
                <a:cxn ang="0">
                  <a:pos x="124" y="657"/>
                </a:cxn>
                <a:cxn ang="0">
                  <a:pos x="244" y="754"/>
                </a:cxn>
                <a:cxn ang="0">
                  <a:pos x="346" y="829"/>
                </a:cxn>
                <a:cxn ang="0">
                  <a:pos x="433" y="939"/>
                </a:cxn>
                <a:cxn ang="0">
                  <a:pos x="417" y="823"/>
                </a:cxn>
                <a:cxn ang="0">
                  <a:pos x="398" y="659"/>
                </a:cxn>
                <a:cxn ang="0">
                  <a:pos x="381" y="586"/>
                </a:cxn>
                <a:cxn ang="0">
                  <a:pos x="421" y="582"/>
                </a:cxn>
                <a:cxn ang="0">
                  <a:pos x="464" y="560"/>
                </a:cxn>
                <a:cxn ang="0">
                  <a:pos x="506" y="530"/>
                </a:cxn>
                <a:cxn ang="0">
                  <a:pos x="541" y="487"/>
                </a:cxn>
                <a:cxn ang="0">
                  <a:pos x="572" y="446"/>
                </a:cxn>
                <a:cxn ang="0">
                  <a:pos x="605" y="380"/>
                </a:cxn>
                <a:cxn ang="0">
                  <a:pos x="614" y="342"/>
                </a:cxn>
                <a:cxn ang="0">
                  <a:pos x="617" y="304"/>
                </a:cxn>
                <a:cxn ang="0">
                  <a:pos x="617" y="277"/>
                </a:cxn>
                <a:cxn ang="0">
                  <a:pos x="638" y="203"/>
                </a:cxn>
                <a:cxn ang="0">
                  <a:pos x="634" y="154"/>
                </a:cxn>
                <a:cxn ang="0">
                  <a:pos x="624" y="106"/>
                </a:cxn>
                <a:cxn ang="0">
                  <a:pos x="607" y="66"/>
                </a:cxn>
                <a:cxn ang="0">
                  <a:pos x="543" y="13"/>
                </a:cxn>
                <a:cxn ang="0">
                  <a:pos x="415" y="0"/>
                </a:cxn>
                <a:cxn ang="0">
                  <a:pos x="333" y="14"/>
                </a:cxn>
                <a:cxn ang="0">
                  <a:pos x="281" y="17"/>
                </a:cxn>
                <a:cxn ang="0">
                  <a:pos x="215" y="85"/>
                </a:cxn>
                <a:cxn ang="0">
                  <a:pos x="134" y="149"/>
                </a:cxn>
                <a:cxn ang="0">
                  <a:pos x="134" y="149"/>
                </a:cxn>
              </a:cxnLst>
              <a:rect l="0" t="0" r="r" b="b"/>
              <a:pathLst>
                <a:path w="638" h="939">
                  <a:moveTo>
                    <a:pt x="134" y="149"/>
                  </a:moveTo>
                  <a:lnTo>
                    <a:pt x="45" y="150"/>
                  </a:lnTo>
                  <a:lnTo>
                    <a:pt x="27" y="155"/>
                  </a:lnTo>
                  <a:lnTo>
                    <a:pt x="5" y="171"/>
                  </a:lnTo>
                  <a:lnTo>
                    <a:pt x="0" y="199"/>
                  </a:lnTo>
                  <a:lnTo>
                    <a:pt x="3" y="251"/>
                  </a:lnTo>
                  <a:lnTo>
                    <a:pt x="25" y="317"/>
                  </a:lnTo>
                  <a:lnTo>
                    <a:pt x="79" y="361"/>
                  </a:lnTo>
                  <a:lnTo>
                    <a:pt x="93" y="362"/>
                  </a:lnTo>
                  <a:lnTo>
                    <a:pt x="98" y="437"/>
                  </a:lnTo>
                  <a:lnTo>
                    <a:pt x="100" y="514"/>
                  </a:lnTo>
                  <a:lnTo>
                    <a:pt x="83" y="580"/>
                  </a:lnTo>
                  <a:lnTo>
                    <a:pt x="89" y="623"/>
                  </a:lnTo>
                  <a:lnTo>
                    <a:pt x="124" y="657"/>
                  </a:lnTo>
                  <a:lnTo>
                    <a:pt x="244" y="754"/>
                  </a:lnTo>
                  <a:lnTo>
                    <a:pt x="346" y="829"/>
                  </a:lnTo>
                  <a:lnTo>
                    <a:pt x="433" y="939"/>
                  </a:lnTo>
                  <a:lnTo>
                    <a:pt x="417" y="823"/>
                  </a:lnTo>
                  <a:lnTo>
                    <a:pt x="398" y="659"/>
                  </a:lnTo>
                  <a:lnTo>
                    <a:pt x="381" y="586"/>
                  </a:lnTo>
                  <a:lnTo>
                    <a:pt x="421" y="582"/>
                  </a:lnTo>
                  <a:lnTo>
                    <a:pt x="464" y="560"/>
                  </a:lnTo>
                  <a:lnTo>
                    <a:pt x="506" y="530"/>
                  </a:lnTo>
                  <a:lnTo>
                    <a:pt x="541" y="487"/>
                  </a:lnTo>
                  <a:lnTo>
                    <a:pt x="572" y="446"/>
                  </a:lnTo>
                  <a:lnTo>
                    <a:pt x="605" y="380"/>
                  </a:lnTo>
                  <a:lnTo>
                    <a:pt x="614" y="342"/>
                  </a:lnTo>
                  <a:lnTo>
                    <a:pt x="617" y="304"/>
                  </a:lnTo>
                  <a:lnTo>
                    <a:pt x="617" y="277"/>
                  </a:lnTo>
                  <a:lnTo>
                    <a:pt x="638" y="203"/>
                  </a:lnTo>
                  <a:lnTo>
                    <a:pt x="634" y="154"/>
                  </a:lnTo>
                  <a:lnTo>
                    <a:pt x="624" y="106"/>
                  </a:lnTo>
                  <a:lnTo>
                    <a:pt x="607" y="66"/>
                  </a:lnTo>
                  <a:lnTo>
                    <a:pt x="543" y="13"/>
                  </a:lnTo>
                  <a:lnTo>
                    <a:pt x="415" y="0"/>
                  </a:lnTo>
                  <a:lnTo>
                    <a:pt x="333" y="14"/>
                  </a:lnTo>
                  <a:lnTo>
                    <a:pt x="281" y="17"/>
                  </a:lnTo>
                  <a:lnTo>
                    <a:pt x="215" y="85"/>
                  </a:lnTo>
                  <a:lnTo>
                    <a:pt x="134" y="149"/>
                  </a:lnTo>
                  <a:lnTo>
                    <a:pt x="134" y="149"/>
                  </a:lnTo>
                  <a:close/>
                </a:path>
              </a:pathLst>
            </a:custGeom>
            <a:solidFill>
              <a:srgbClr val="FFE8E8"/>
            </a:solidFill>
            <a:ln w="9525">
              <a:noFill/>
              <a:round/>
              <a:headEnd/>
              <a:tailEnd/>
            </a:ln>
          </p:spPr>
          <p:txBody>
            <a:bodyPr/>
            <a:lstStyle/>
            <a:p>
              <a:endParaRPr lang="en-US"/>
            </a:p>
          </p:txBody>
        </p:sp>
        <p:sp>
          <p:nvSpPr>
            <p:cNvPr id="13" name="Freeform 12"/>
            <p:cNvSpPr>
              <a:spLocks/>
            </p:cNvSpPr>
            <p:nvPr/>
          </p:nvSpPr>
          <p:spPr bwMode="auto">
            <a:xfrm>
              <a:off x="260" y="2115"/>
              <a:ext cx="217" cy="896"/>
            </a:xfrm>
            <a:custGeom>
              <a:avLst/>
              <a:gdLst/>
              <a:ahLst/>
              <a:cxnLst>
                <a:cxn ang="0">
                  <a:pos x="195" y="62"/>
                </a:cxn>
                <a:cxn ang="0">
                  <a:pos x="240" y="87"/>
                </a:cxn>
                <a:cxn ang="0">
                  <a:pos x="341" y="107"/>
                </a:cxn>
                <a:cxn ang="0">
                  <a:pos x="373" y="144"/>
                </a:cxn>
                <a:cxn ang="0">
                  <a:pos x="352" y="171"/>
                </a:cxn>
                <a:cxn ang="0">
                  <a:pos x="352" y="205"/>
                </a:cxn>
                <a:cxn ang="0">
                  <a:pos x="327" y="195"/>
                </a:cxn>
                <a:cxn ang="0">
                  <a:pos x="335" y="163"/>
                </a:cxn>
                <a:cxn ang="0">
                  <a:pos x="276" y="145"/>
                </a:cxn>
                <a:cxn ang="0">
                  <a:pos x="267" y="122"/>
                </a:cxn>
                <a:cxn ang="0">
                  <a:pos x="207" y="136"/>
                </a:cxn>
                <a:cxn ang="0">
                  <a:pos x="175" y="146"/>
                </a:cxn>
                <a:cxn ang="0">
                  <a:pos x="221" y="187"/>
                </a:cxn>
                <a:cxn ang="0">
                  <a:pos x="206" y="197"/>
                </a:cxn>
                <a:cxn ang="0">
                  <a:pos x="165" y="189"/>
                </a:cxn>
                <a:cxn ang="0">
                  <a:pos x="135" y="138"/>
                </a:cxn>
                <a:cxn ang="0">
                  <a:pos x="114" y="179"/>
                </a:cxn>
                <a:cxn ang="0">
                  <a:pos x="116" y="288"/>
                </a:cxn>
                <a:cxn ang="0">
                  <a:pos x="54" y="244"/>
                </a:cxn>
                <a:cxn ang="0">
                  <a:pos x="54" y="369"/>
                </a:cxn>
                <a:cxn ang="0">
                  <a:pos x="114" y="454"/>
                </a:cxn>
                <a:cxn ang="0">
                  <a:pos x="219" y="507"/>
                </a:cxn>
                <a:cxn ang="0">
                  <a:pos x="343" y="527"/>
                </a:cxn>
                <a:cxn ang="0">
                  <a:pos x="434" y="491"/>
                </a:cxn>
                <a:cxn ang="0">
                  <a:pos x="318" y="553"/>
                </a:cxn>
                <a:cxn ang="0">
                  <a:pos x="357" y="884"/>
                </a:cxn>
                <a:cxn ang="0">
                  <a:pos x="306" y="830"/>
                </a:cxn>
                <a:cxn ang="0">
                  <a:pos x="290" y="644"/>
                </a:cxn>
                <a:cxn ang="0">
                  <a:pos x="278" y="557"/>
                </a:cxn>
                <a:cxn ang="0">
                  <a:pos x="219" y="617"/>
                </a:cxn>
                <a:cxn ang="0">
                  <a:pos x="136" y="594"/>
                </a:cxn>
                <a:cxn ang="0">
                  <a:pos x="56" y="585"/>
                </a:cxn>
                <a:cxn ang="0">
                  <a:pos x="206" y="740"/>
                </a:cxn>
                <a:cxn ang="0">
                  <a:pos x="36" y="456"/>
                </a:cxn>
                <a:cxn ang="0">
                  <a:pos x="23" y="329"/>
                </a:cxn>
                <a:cxn ang="0">
                  <a:pos x="19" y="268"/>
                </a:cxn>
                <a:cxn ang="0">
                  <a:pos x="83" y="157"/>
                </a:cxn>
                <a:cxn ang="0">
                  <a:pos x="171" y="25"/>
                </a:cxn>
                <a:cxn ang="0">
                  <a:pos x="210" y="3"/>
                </a:cxn>
              </a:cxnLst>
              <a:rect l="0" t="0" r="r" b="b"/>
              <a:pathLst>
                <a:path w="434" h="896">
                  <a:moveTo>
                    <a:pt x="210" y="3"/>
                  </a:moveTo>
                  <a:lnTo>
                    <a:pt x="195" y="62"/>
                  </a:lnTo>
                  <a:lnTo>
                    <a:pt x="204" y="85"/>
                  </a:lnTo>
                  <a:lnTo>
                    <a:pt x="240" y="87"/>
                  </a:lnTo>
                  <a:lnTo>
                    <a:pt x="301" y="102"/>
                  </a:lnTo>
                  <a:lnTo>
                    <a:pt x="341" y="107"/>
                  </a:lnTo>
                  <a:lnTo>
                    <a:pt x="386" y="132"/>
                  </a:lnTo>
                  <a:lnTo>
                    <a:pt x="373" y="144"/>
                  </a:lnTo>
                  <a:lnTo>
                    <a:pt x="352" y="151"/>
                  </a:lnTo>
                  <a:lnTo>
                    <a:pt x="352" y="171"/>
                  </a:lnTo>
                  <a:lnTo>
                    <a:pt x="358" y="193"/>
                  </a:lnTo>
                  <a:lnTo>
                    <a:pt x="352" y="205"/>
                  </a:lnTo>
                  <a:lnTo>
                    <a:pt x="318" y="223"/>
                  </a:lnTo>
                  <a:lnTo>
                    <a:pt x="327" y="195"/>
                  </a:lnTo>
                  <a:lnTo>
                    <a:pt x="316" y="181"/>
                  </a:lnTo>
                  <a:lnTo>
                    <a:pt x="335" y="163"/>
                  </a:lnTo>
                  <a:lnTo>
                    <a:pt x="322" y="151"/>
                  </a:lnTo>
                  <a:lnTo>
                    <a:pt x="276" y="145"/>
                  </a:lnTo>
                  <a:lnTo>
                    <a:pt x="296" y="131"/>
                  </a:lnTo>
                  <a:lnTo>
                    <a:pt x="267" y="122"/>
                  </a:lnTo>
                  <a:lnTo>
                    <a:pt x="226" y="121"/>
                  </a:lnTo>
                  <a:lnTo>
                    <a:pt x="207" y="136"/>
                  </a:lnTo>
                  <a:lnTo>
                    <a:pt x="192" y="140"/>
                  </a:lnTo>
                  <a:lnTo>
                    <a:pt x="175" y="146"/>
                  </a:lnTo>
                  <a:lnTo>
                    <a:pt x="190" y="173"/>
                  </a:lnTo>
                  <a:lnTo>
                    <a:pt x="221" y="187"/>
                  </a:lnTo>
                  <a:lnTo>
                    <a:pt x="272" y="203"/>
                  </a:lnTo>
                  <a:lnTo>
                    <a:pt x="206" y="197"/>
                  </a:lnTo>
                  <a:lnTo>
                    <a:pt x="230" y="218"/>
                  </a:lnTo>
                  <a:lnTo>
                    <a:pt x="165" y="189"/>
                  </a:lnTo>
                  <a:lnTo>
                    <a:pt x="150" y="163"/>
                  </a:lnTo>
                  <a:lnTo>
                    <a:pt x="135" y="138"/>
                  </a:lnTo>
                  <a:lnTo>
                    <a:pt x="121" y="136"/>
                  </a:lnTo>
                  <a:lnTo>
                    <a:pt x="114" y="179"/>
                  </a:lnTo>
                  <a:lnTo>
                    <a:pt x="122" y="223"/>
                  </a:lnTo>
                  <a:lnTo>
                    <a:pt x="116" y="288"/>
                  </a:lnTo>
                  <a:lnTo>
                    <a:pt x="84" y="270"/>
                  </a:lnTo>
                  <a:lnTo>
                    <a:pt x="54" y="244"/>
                  </a:lnTo>
                  <a:lnTo>
                    <a:pt x="53" y="289"/>
                  </a:lnTo>
                  <a:lnTo>
                    <a:pt x="54" y="369"/>
                  </a:lnTo>
                  <a:lnTo>
                    <a:pt x="76" y="424"/>
                  </a:lnTo>
                  <a:lnTo>
                    <a:pt x="114" y="454"/>
                  </a:lnTo>
                  <a:lnTo>
                    <a:pt x="160" y="485"/>
                  </a:lnTo>
                  <a:lnTo>
                    <a:pt x="219" y="507"/>
                  </a:lnTo>
                  <a:lnTo>
                    <a:pt x="293" y="524"/>
                  </a:lnTo>
                  <a:lnTo>
                    <a:pt x="343" y="527"/>
                  </a:lnTo>
                  <a:lnTo>
                    <a:pt x="382" y="517"/>
                  </a:lnTo>
                  <a:lnTo>
                    <a:pt x="434" y="491"/>
                  </a:lnTo>
                  <a:lnTo>
                    <a:pt x="377" y="540"/>
                  </a:lnTo>
                  <a:lnTo>
                    <a:pt x="318" y="553"/>
                  </a:lnTo>
                  <a:lnTo>
                    <a:pt x="330" y="668"/>
                  </a:lnTo>
                  <a:lnTo>
                    <a:pt x="357" y="884"/>
                  </a:lnTo>
                  <a:lnTo>
                    <a:pt x="357" y="896"/>
                  </a:lnTo>
                  <a:lnTo>
                    <a:pt x="306" y="830"/>
                  </a:lnTo>
                  <a:lnTo>
                    <a:pt x="298" y="707"/>
                  </a:lnTo>
                  <a:lnTo>
                    <a:pt x="290" y="644"/>
                  </a:lnTo>
                  <a:lnTo>
                    <a:pt x="292" y="569"/>
                  </a:lnTo>
                  <a:lnTo>
                    <a:pt x="278" y="557"/>
                  </a:lnTo>
                  <a:lnTo>
                    <a:pt x="258" y="600"/>
                  </a:lnTo>
                  <a:lnTo>
                    <a:pt x="219" y="617"/>
                  </a:lnTo>
                  <a:lnTo>
                    <a:pt x="187" y="617"/>
                  </a:lnTo>
                  <a:lnTo>
                    <a:pt x="136" y="594"/>
                  </a:lnTo>
                  <a:lnTo>
                    <a:pt x="51" y="513"/>
                  </a:lnTo>
                  <a:lnTo>
                    <a:pt x="56" y="585"/>
                  </a:lnTo>
                  <a:lnTo>
                    <a:pt x="73" y="621"/>
                  </a:lnTo>
                  <a:lnTo>
                    <a:pt x="206" y="740"/>
                  </a:lnTo>
                  <a:lnTo>
                    <a:pt x="0" y="575"/>
                  </a:lnTo>
                  <a:lnTo>
                    <a:pt x="36" y="456"/>
                  </a:lnTo>
                  <a:lnTo>
                    <a:pt x="24" y="361"/>
                  </a:lnTo>
                  <a:lnTo>
                    <a:pt x="23" y="329"/>
                  </a:lnTo>
                  <a:lnTo>
                    <a:pt x="33" y="306"/>
                  </a:lnTo>
                  <a:lnTo>
                    <a:pt x="19" y="268"/>
                  </a:lnTo>
                  <a:lnTo>
                    <a:pt x="25" y="199"/>
                  </a:lnTo>
                  <a:lnTo>
                    <a:pt x="83" y="157"/>
                  </a:lnTo>
                  <a:lnTo>
                    <a:pt x="129" y="109"/>
                  </a:lnTo>
                  <a:lnTo>
                    <a:pt x="171" y="25"/>
                  </a:lnTo>
                  <a:lnTo>
                    <a:pt x="187" y="0"/>
                  </a:lnTo>
                  <a:lnTo>
                    <a:pt x="210" y="3"/>
                  </a:lnTo>
                  <a:lnTo>
                    <a:pt x="210" y="3"/>
                  </a:lnTo>
                  <a:close/>
                </a:path>
              </a:pathLst>
            </a:custGeom>
            <a:solidFill>
              <a:srgbClr val="FFB5B5"/>
            </a:solidFill>
            <a:ln w="9525">
              <a:noFill/>
              <a:round/>
              <a:headEnd/>
              <a:tailEnd/>
            </a:ln>
          </p:spPr>
          <p:txBody>
            <a:bodyPr/>
            <a:lstStyle/>
            <a:p>
              <a:endParaRPr lang="en-US"/>
            </a:p>
          </p:txBody>
        </p:sp>
        <p:sp>
          <p:nvSpPr>
            <p:cNvPr id="14" name="Freeform 13"/>
            <p:cNvSpPr>
              <a:spLocks/>
            </p:cNvSpPr>
            <p:nvPr/>
          </p:nvSpPr>
          <p:spPr bwMode="auto">
            <a:xfrm>
              <a:off x="386" y="2494"/>
              <a:ext cx="92" cy="51"/>
            </a:xfrm>
            <a:custGeom>
              <a:avLst/>
              <a:gdLst/>
              <a:ahLst/>
              <a:cxnLst>
                <a:cxn ang="0">
                  <a:pos x="33" y="0"/>
                </a:cxn>
                <a:cxn ang="0">
                  <a:pos x="86" y="4"/>
                </a:cxn>
                <a:cxn ang="0">
                  <a:pos x="117" y="0"/>
                </a:cxn>
                <a:cxn ang="0">
                  <a:pos x="141" y="13"/>
                </a:cxn>
                <a:cxn ang="0">
                  <a:pos x="179" y="13"/>
                </a:cxn>
                <a:cxn ang="0">
                  <a:pos x="184" y="36"/>
                </a:cxn>
                <a:cxn ang="0">
                  <a:pos x="139" y="51"/>
                </a:cxn>
                <a:cxn ang="0">
                  <a:pos x="110" y="51"/>
                </a:cxn>
                <a:cxn ang="0">
                  <a:pos x="76" y="41"/>
                </a:cxn>
                <a:cxn ang="0">
                  <a:pos x="46" y="33"/>
                </a:cxn>
                <a:cxn ang="0">
                  <a:pos x="100" y="34"/>
                </a:cxn>
                <a:cxn ang="0">
                  <a:pos x="58" y="24"/>
                </a:cxn>
                <a:cxn ang="0">
                  <a:pos x="26" y="21"/>
                </a:cxn>
                <a:cxn ang="0">
                  <a:pos x="0" y="4"/>
                </a:cxn>
                <a:cxn ang="0">
                  <a:pos x="33" y="0"/>
                </a:cxn>
                <a:cxn ang="0">
                  <a:pos x="33" y="0"/>
                </a:cxn>
              </a:cxnLst>
              <a:rect l="0" t="0" r="r" b="b"/>
              <a:pathLst>
                <a:path w="184" h="51">
                  <a:moveTo>
                    <a:pt x="33" y="0"/>
                  </a:moveTo>
                  <a:lnTo>
                    <a:pt x="86" y="4"/>
                  </a:lnTo>
                  <a:lnTo>
                    <a:pt x="117" y="0"/>
                  </a:lnTo>
                  <a:lnTo>
                    <a:pt x="141" y="13"/>
                  </a:lnTo>
                  <a:lnTo>
                    <a:pt x="179" y="13"/>
                  </a:lnTo>
                  <a:lnTo>
                    <a:pt x="184" y="36"/>
                  </a:lnTo>
                  <a:lnTo>
                    <a:pt x="139" y="51"/>
                  </a:lnTo>
                  <a:lnTo>
                    <a:pt x="110" y="51"/>
                  </a:lnTo>
                  <a:lnTo>
                    <a:pt x="76" y="41"/>
                  </a:lnTo>
                  <a:lnTo>
                    <a:pt x="46" y="33"/>
                  </a:lnTo>
                  <a:lnTo>
                    <a:pt x="100" y="34"/>
                  </a:lnTo>
                  <a:lnTo>
                    <a:pt x="58" y="24"/>
                  </a:lnTo>
                  <a:lnTo>
                    <a:pt x="26" y="21"/>
                  </a:lnTo>
                  <a:lnTo>
                    <a:pt x="0" y="4"/>
                  </a:lnTo>
                  <a:lnTo>
                    <a:pt x="33" y="0"/>
                  </a:lnTo>
                  <a:lnTo>
                    <a:pt x="33" y="0"/>
                  </a:lnTo>
                  <a:close/>
                </a:path>
              </a:pathLst>
            </a:custGeom>
            <a:solidFill>
              <a:srgbClr val="FF6666"/>
            </a:solidFill>
            <a:ln w="9525">
              <a:noFill/>
              <a:round/>
              <a:headEnd/>
              <a:tailEnd/>
            </a:ln>
          </p:spPr>
          <p:txBody>
            <a:bodyPr/>
            <a:lstStyle/>
            <a:p>
              <a:endParaRPr lang="en-US"/>
            </a:p>
          </p:txBody>
        </p:sp>
        <p:sp>
          <p:nvSpPr>
            <p:cNvPr id="15" name="Freeform 14"/>
            <p:cNvSpPr>
              <a:spLocks/>
            </p:cNvSpPr>
            <p:nvPr/>
          </p:nvSpPr>
          <p:spPr bwMode="auto">
            <a:xfrm>
              <a:off x="416" y="2308"/>
              <a:ext cx="71" cy="182"/>
            </a:xfrm>
            <a:custGeom>
              <a:avLst/>
              <a:gdLst/>
              <a:ahLst/>
              <a:cxnLst>
                <a:cxn ang="0">
                  <a:pos x="34" y="75"/>
                </a:cxn>
                <a:cxn ang="0">
                  <a:pos x="5" y="97"/>
                </a:cxn>
                <a:cxn ang="0">
                  <a:pos x="0" y="120"/>
                </a:cxn>
                <a:cxn ang="0">
                  <a:pos x="6" y="133"/>
                </a:cxn>
                <a:cxn ang="0">
                  <a:pos x="41" y="146"/>
                </a:cxn>
                <a:cxn ang="0">
                  <a:pos x="70" y="165"/>
                </a:cxn>
                <a:cxn ang="0">
                  <a:pos x="67" y="182"/>
                </a:cxn>
                <a:cxn ang="0">
                  <a:pos x="89" y="177"/>
                </a:cxn>
                <a:cxn ang="0">
                  <a:pos x="110" y="172"/>
                </a:cxn>
                <a:cxn ang="0">
                  <a:pos x="124" y="140"/>
                </a:cxn>
                <a:cxn ang="0">
                  <a:pos x="141" y="118"/>
                </a:cxn>
                <a:cxn ang="0">
                  <a:pos x="131" y="55"/>
                </a:cxn>
                <a:cxn ang="0">
                  <a:pos x="121" y="0"/>
                </a:cxn>
                <a:cxn ang="0">
                  <a:pos x="121" y="64"/>
                </a:cxn>
                <a:cxn ang="0">
                  <a:pos x="124" y="94"/>
                </a:cxn>
                <a:cxn ang="0">
                  <a:pos x="116" y="107"/>
                </a:cxn>
                <a:cxn ang="0">
                  <a:pos x="101" y="108"/>
                </a:cxn>
                <a:cxn ang="0">
                  <a:pos x="77" y="96"/>
                </a:cxn>
                <a:cxn ang="0">
                  <a:pos x="66" y="76"/>
                </a:cxn>
                <a:cxn ang="0">
                  <a:pos x="56" y="95"/>
                </a:cxn>
                <a:cxn ang="0">
                  <a:pos x="34" y="95"/>
                </a:cxn>
                <a:cxn ang="0">
                  <a:pos x="56" y="69"/>
                </a:cxn>
                <a:cxn ang="0">
                  <a:pos x="34" y="75"/>
                </a:cxn>
                <a:cxn ang="0">
                  <a:pos x="34" y="75"/>
                </a:cxn>
              </a:cxnLst>
              <a:rect l="0" t="0" r="r" b="b"/>
              <a:pathLst>
                <a:path w="141" h="182">
                  <a:moveTo>
                    <a:pt x="34" y="75"/>
                  </a:moveTo>
                  <a:lnTo>
                    <a:pt x="5" y="97"/>
                  </a:lnTo>
                  <a:lnTo>
                    <a:pt x="0" y="120"/>
                  </a:lnTo>
                  <a:lnTo>
                    <a:pt x="6" y="133"/>
                  </a:lnTo>
                  <a:lnTo>
                    <a:pt x="41" y="146"/>
                  </a:lnTo>
                  <a:lnTo>
                    <a:pt x="70" y="165"/>
                  </a:lnTo>
                  <a:lnTo>
                    <a:pt x="67" y="182"/>
                  </a:lnTo>
                  <a:lnTo>
                    <a:pt x="89" y="177"/>
                  </a:lnTo>
                  <a:lnTo>
                    <a:pt x="110" y="172"/>
                  </a:lnTo>
                  <a:lnTo>
                    <a:pt x="124" y="140"/>
                  </a:lnTo>
                  <a:lnTo>
                    <a:pt x="141" y="118"/>
                  </a:lnTo>
                  <a:lnTo>
                    <a:pt x="131" y="55"/>
                  </a:lnTo>
                  <a:lnTo>
                    <a:pt x="121" y="0"/>
                  </a:lnTo>
                  <a:lnTo>
                    <a:pt x="121" y="64"/>
                  </a:lnTo>
                  <a:lnTo>
                    <a:pt x="124" y="94"/>
                  </a:lnTo>
                  <a:lnTo>
                    <a:pt x="116" y="107"/>
                  </a:lnTo>
                  <a:lnTo>
                    <a:pt x="101" y="108"/>
                  </a:lnTo>
                  <a:lnTo>
                    <a:pt x="77" y="96"/>
                  </a:lnTo>
                  <a:lnTo>
                    <a:pt x="66" y="76"/>
                  </a:lnTo>
                  <a:lnTo>
                    <a:pt x="56" y="95"/>
                  </a:lnTo>
                  <a:lnTo>
                    <a:pt x="34" y="95"/>
                  </a:lnTo>
                  <a:lnTo>
                    <a:pt x="56" y="69"/>
                  </a:lnTo>
                  <a:lnTo>
                    <a:pt x="34" y="75"/>
                  </a:lnTo>
                  <a:lnTo>
                    <a:pt x="34" y="75"/>
                  </a:lnTo>
                  <a:close/>
                </a:path>
              </a:pathLst>
            </a:custGeom>
            <a:solidFill>
              <a:srgbClr val="FFB5B5"/>
            </a:solidFill>
            <a:ln w="9525">
              <a:noFill/>
              <a:round/>
              <a:headEnd/>
              <a:tailEnd/>
            </a:ln>
          </p:spPr>
          <p:txBody>
            <a:bodyPr/>
            <a:lstStyle/>
            <a:p>
              <a:endParaRPr lang="en-US"/>
            </a:p>
          </p:txBody>
        </p:sp>
        <p:sp>
          <p:nvSpPr>
            <p:cNvPr id="16" name="Freeform 15"/>
            <p:cNvSpPr>
              <a:spLocks/>
            </p:cNvSpPr>
            <p:nvPr/>
          </p:nvSpPr>
          <p:spPr bwMode="auto">
            <a:xfrm>
              <a:off x="467" y="2137"/>
              <a:ext cx="75" cy="459"/>
            </a:xfrm>
            <a:custGeom>
              <a:avLst/>
              <a:gdLst/>
              <a:ahLst/>
              <a:cxnLst>
                <a:cxn ang="0">
                  <a:pos x="6" y="151"/>
                </a:cxn>
                <a:cxn ang="0">
                  <a:pos x="24" y="135"/>
                </a:cxn>
                <a:cxn ang="0">
                  <a:pos x="30" y="122"/>
                </a:cxn>
                <a:cxn ang="0">
                  <a:pos x="56" y="120"/>
                </a:cxn>
                <a:cxn ang="0">
                  <a:pos x="79" y="128"/>
                </a:cxn>
                <a:cxn ang="0">
                  <a:pos x="109" y="130"/>
                </a:cxn>
                <a:cxn ang="0">
                  <a:pos x="126" y="114"/>
                </a:cxn>
                <a:cxn ang="0">
                  <a:pos x="135" y="65"/>
                </a:cxn>
                <a:cxn ang="0">
                  <a:pos x="126" y="0"/>
                </a:cxn>
                <a:cxn ang="0">
                  <a:pos x="146" y="61"/>
                </a:cxn>
                <a:cxn ang="0">
                  <a:pos x="151" y="109"/>
                </a:cxn>
                <a:cxn ang="0">
                  <a:pos x="150" y="160"/>
                </a:cxn>
                <a:cxn ang="0">
                  <a:pos x="137" y="211"/>
                </a:cxn>
                <a:cxn ang="0">
                  <a:pos x="134" y="229"/>
                </a:cxn>
                <a:cxn ang="0">
                  <a:pos x="130" y="305"/>
                </a:cxn>
                <a:cxn ang="0">
                  <a:pos x="101" y="376"/>
                </a:cxn>
                <a:cxn ang="0">
                  <a:pos x="26" y="459"/>
                </a:cxn>
                <a:cxn ang="0">
                  <a:pos x="70" y="399"/>
                </a:cxn>
                <a:cxn ang="0">
                  <a:pos x="100" y="337"/>
                </a:cxn>
                <a:cxn ang="0">
                  <a:pos x="111" y="267"/>
                </a:cxn>
                <a:cxn ang="0">
                  <a:pos x="110" y="247"/>
                </a:cxn>
                <a:cxn ang="0">
                  <a:pos x="86" y="228"/>
                </a:cxn>
                <a:cxn ang="0">
                  <a:pos x="97" y="223"/>
                </a:cxn>
                <a:cxn ang="0">
                  <a:pos x="105" y="206"/>
                </a:cxn>
                <a:cxn ang="0">
                  <a:pos x="71" y="176"/>
                </a:cxn>
                <a:cxn ang="0">
                  <a:pos x="127" y="193"/>
                </a:cxn>
                <a:cxn ang="0">
                  <a:pos x="119" y="175"/>
                </a:cxn>
                <a:cxn ang="0">
                  <a:pos x="99" y="160"/>
                </a:cxn>
                <a:cxn ang="0">
                  <a:pos x="67" y="159"/>
                </a:cxn>
                <a:cxn ang="0">
                  <a:pos x="49" y="160"/>
                </a:cxn>
                <a:cxn ang="0">
                  <a:pos x="24" y="179"/>
                </a:cxn>
                <a:cxn ang="0">
                  <a:pos x="26" y="216"/>
                </a:cxn>
                <a:cxn ang="0">
                  <a:pos x="28" y="242"/>
                </a:cxn>
                <a:cxn ang="0">
                  <a:pos x="25" y="250"/>
                </a:cxn>
                <a:cxn ang="0">
                  <a:pos x="10" y="215"/>
                </a:cxn>
                <a:cxn ang="0">
                  <a:pos x="6" y="177"/>
                </a:cxn>
                <a:cxn ang="0">
                  <a:pos x="0" y="161"/>
                </a:cxn>
                <a:cxn ang="0">
                  <a:pos x="6" y="151"/>
                </a:cxn>
                <a:cxn ang="0">
                  <a:pos x="6" y="151"/>
                </a:cxn>
              </a:cxnLst>
              <a:rect l="0" t="0" r="r" b="b"/>
              <a:pathLst>
                <a:path w="151" h="459">
                  <a:moveTo>
                    <a:pt x="6" y="151"/>
                  </a:moveTo>
                  <a:lnTo>
                    <a:pt x="24" y="135"/>
                  </a:lnTo>
                  <a:lnTo>
                    <a:pt x="30" y="122"/>
                  </a:lnTo>
                  <a:lnTo>
                    <a:pt x="56" y="120"/>
                  </a:lnTo>
                  <a:lnTo>
                    <a:pt x="79" y="128"/>
                  </a:lnTo>
                  <a:lnTo>
                    <a:pt x="109" y="130"/>
                  </a:lnTo>
                  <a:lnTo>
                    <a:pt x="126" y="114"/>
                  </a:lnTo>
                  <a:lnTo>
                    <a:pt x="135" y="65"/>
                  </a:lnTo>
                  <a:lnTo>
                    <a:pt x="126" y="0"/>
                  </a:lnTo>
                  <a:lnTo>
                    <a:pt x="146" y="61"/>
                  </a:lnTo>
                  <a:lnTo>
                    <a:pt x="151" y="109"/>
                  </a:lnTo>
                  <a:lnTo>
                    <a:pt x="150" y="160"/>
                  </a:lnTo>
                  <a:lnTo>
                    <a:pt x="137" y="211"/>
                  </a:lnTo>
                  <a:lnTo>
                    <a:pt x="134" y="229"/>
                  </a:lnTo>
                  <a:lnTo>
                    <a:pt x="130" y="305"/>
                  </a:lnTo>
                  <a:lnTo>
                    <a:pt x="101" y="376"/>
                  </a:lnTo>
                  <a:lnTo>
                    <a:pt x="26" y="459"/>
                  </a:lnTo>
                  <a:lnTo>
                    <a:pt x="70" y="399"/>
                  </a:lnTo>
                  <a:lnTo>
                    <a:pt x="100" y="337"/>
                  </a:lnTo>
                  <a:lnTo>
                    <a:pt x="111" y="267"/>
                  </a:lnTo>
                  <a:lnTo>
                    <a:pt x="110" y="247"/>
                  </a:lnTo>
                  <a:lnTo>
                    <a:pt x="86" y="228"/>
                  </a:lnTo>
                  <a:lnTo>
                    <a:pt x="97" y="223"/>
                  </a:lnTo>
                  <a:lnTo>
                    <a:pt x="105" y="206"/>
                  </a:lnTo>
                  <a:lnTo>
                    <a:pt x="71" y="176"/>
                  </a:lnTo>
                  <a:lnTo>
                    <a:pt x="127" y="193"/>
                  </a:lnTo>
                  <a:lnTo>
                    <a:pt x="119" y="175"/>
                  </a:lnTo>
                  <a:lnTo>
                    <a:pt x="99" y="160"/>
                  </a:lnTo>
                  <a:lnTo>
                    <a:pt x="67" y="159"/>
                  </a:lnTo>
                  <a:lnTo>
                    <a:pt x="49" y="160"/>
                  </a:lnTo>
                  <a:lnTo>
                    <a:pt x="24" y="179"/>
                  </a:lnTo>
                  <a:lnTo>
                    <a:pt x="26" y="216"/>
                  </a:lnTo>
                  <a:lnTo>
                    <a:pt x="28" y="242"/>
                  </a:lnTo>
                  <a:lnTo>
                    <a:pt x="25" y="250"/>
                  </a:lnTo>
                  <a:lnTo>
                    <a:pt x="10" y="215"/>
                  </a:lnTo>
                  <a:lnTo>
                    <a:pt x="6" y="177"/>
                  </a:lnTo>
                  <a:lnTo>
                    <a:pt x="0" y="161"/>
                  </a:lnTo>
                  <a:lnTo>
                    <a:pt x="6" y="151"/>
                  </a:lnTo>
                  <a:lnTo>
                    <a:pt x="6" y="151"/>
                  </a:lnTo>
                  <a:close/>
                </a:path>
              </a:pathLst>
            </a:custGeom>
            <a:solidFill>
              <a:srgbClr val="FFB5B5"/>
            </a:solidFill>
            <a:ln w="9525">
              <a:noFill/>
              <a:round/>
              <a:headEnd/>
              <a:tailEnd/>
            </a:ln>
          </p:spPr>
          <p:txBody>
            <a:bodyPr/>
            <a:lstStyle/>
            <a:p>
              <a:endParaRPr lang="en-US"/>
            </a:p>
          </p:txBody>
        </p:sp>
        <p:sp>
          <p:nvSpPr>
            <p:cNvPr id="17" name="Freeform 16"/>
            <p:cNvSpPr>
              <a:spLocks/>
            </p:cNvSpPr>
            <p:nvPr/>
          </p:nvSpPr>
          <p:spPr bwMode="auto">
            <a:xfrm>
              <a:off x="226" y="2243"/>
              <a:ext cx="44" cy="42"/>
            </a:xfrm>
            <a:custGeom>
              <a:avLst/>
              <a:gdLst/>
              <a:ahLst/>
              <a:cxnLst>
                <a:cxn ang="0">
                  <a:pos x="82" y="11"/>
                </a:cxn>
                <a:cxn ang="0">
                  <a:pos x="32" y="0"/>
                </a:cxn>
                <a:cxn ang="0">
                  <a:pos x="0" y="16"/>
                </a:cxn>
                <a:cxn ang="0">
                  <a:pos x="73" y="42"/>
                </a:cxn>
                <a:cxn ang="0">
                  <a:pos x="87" y="33"/>
                </a:cxn>
                <a:cxn ang="0">
                  <a:pos x="82" y="11"/>
                </a:cxn>
                <a:cxn ang="0">
                  <a:pos x="82" y="11"/>
                </a:cxn>
              </a:cxnLst>
              <a:rect l="0" t="0" r="r" b="b"/>
              <a:pathLst>
                <a:path w="87" h="42">
                  <a:moveTo>
                    <a:pt x="82" y="11"/>
                  </a:moveTo>
                  <a:lnTo>
                    <a:pt x="32" y="0"/>
                  </a:lnTo>
                  <a:lnTo>
                    <a:pt x="0" y="16"/>
                  </a:lnTo>
                  <a:lnTo>
                    <a:pt x="73" y="42"/>
                  </a:lnTo>
                  <a:lnTo>
                    <a:pt x="87" y="33"/>
                  </a:lnTo>
                  <a:lnTo>
                    <a:pt x="82" y="11"/>
                  </a:lnTo>
                  <a:lnTo>
                    <a:pt x="82" y="11"/>
                  </a:lnTo>
                  <a:close/>
                </a:path>
              </a:pathLst>
            </a:custGeom>
            <a:solidFill>
              <a:srgbClr val="FFB5B5"/>
            </a:solidFill>
            <a:ln w="9525">
              <a:noFill/>
              <a:round/>
              <a:headEnd/>
              <a:tailEnd/>
            </a:ln>
          </p:spPr>
          <p:txBody>
            <a:bodyPr/>
            <a:lstStyle/>
            <a:p>
              <a:endParaRPr lang="en-US"/>
            </a:p>
          </p:txBody>
        </p:sp>
        <p:sp>
          <p:nvSpPr>
            <p:cNvPr id="18" name="Freeform 17"/>
            <p:cNvSpPr>
              <a:spLocks/>
            </p:cNvSpPr>
            <p:nvPr/>
          </p:nvSpPr>
          <p:spPr bwMode="auto">
            <a:xfrm>
              <a:off x="226" y="2267"/>
              <a:ext cx="40" cy="173"/>
            </a:xfrm>
            <a:custGeom>
              <a:avLst/>
              <a:gdLst/>
              <a:ahLst/>
              <a:cxnLst>
                <a:cxn ang="0">
                  <a:pos x="32" y="12"/>
                </a:cxn>
                <a:cxn ang="0">
                  <a:pos x="23" y="72"/>
                </a:cxn>
                <a:cxn ang="0">
                  <a:pos x="40" y="93"/>
                </a:cxn>
                <a:cxn ang="0">
                  <a:pos x="67" y="103"/>
                </a:cxn>
                <a:cxn ang="0">
                  <a:pos x="53" y="122"/>
                </a:cxn>
                <a:cxn ang="0">
                  <a:pos x="74" y="136"/>
                </a:cxn>
                <a:cxn ang="0">
                  <a:pos x="67" y="152"/>
                </a:cxn>
                <a:cxn ang="0">
                  <a:pos x="79" y="173"/>
                </a:cxn>
                <a:cxn ang="0">
                  <a:pos x="32" y="157"/>
                </a:cxn>
                <a:cxn ang="0">
                  <a:pos x="1" y="76"/>
                </a:cxn>
                <a:cxn ang="0">
                  <a:pos x="0" y="16"/>
                </a:cxn>
                <a:cxn ang="0">
                  <a:pos x="15" y="2"/>
                </a:cxn>
                <a:cxn ang="0">
                  <a:pos x="32" y="0"/>
                </a:cxn>
                <a:cxn ang="0">
                  <a:pos x="32" y="12"/>
                </a:cxn>
                <a:cxn ang="0">
                  <a:pos x="32" y="12"/>
                </a:cxn>
              </a:cxnLst>
              <a:rect l="0" t="0" r="r" b="b"/>
              <a:pathLst>
                <a:path w="79" h="173">
                  <a:moveTo>
                    <a:pt x="32" y="12"/>
                  </a:moveTo>
                  <a:lnTo>
                    <a:pt x="23" y="72"/>
                  </a:lnTo>
                  <a:lnTo>
                    <a:pt x="40" y="93"/>
                  </a:lnTo>
                  <a:lnTo>
                    <a:pt x="67" y="103"/>
                  </a:lnTo>
                  <a:lnTo>
                    <a:pt x="53" y="122"/>
                  </a:lnTo>
                  <a:lnTo>
                    <a:pt x="74" y="136"/>
                  </a:lnTo>
                  <a:lnTo>
                    <a:pt x="67" y="152"/>
                  </a:lnTo>
                  <a:lnTo>
                    <a:pt x="79" y="173"/>
                  </a:lnTo>
                  <a:lnTo>
                    <a:pt x="32" y="157"/>
                  </a:lnTo>
                  <a:lnTo>
                    <a:pt x="1" y="76"/>
                  </a:lnTo>
                  <a:lnTo>
                    <a:pt x="0" y="16"/>
                  </a:lnTo>
                  <a:lnTo>
                    <a:pt x="15" y="2"/>
                  </a:lnTo>
                  <a:lnTo>
                    <a:pt x="32" y="0"/>
                  </a:lnTo>
                  <a:lnTo>
                    <a:pt x="32" y="12"/>
                  </a:lnTo>
                  <a:lnTo>
                    <a:pt x="32" y="12"/>
                  </a:lnTo>
                  <a:close/>
                </a:path>
              </a:pathLst>
            </a:custGeom>
            <a:solidFill>
              <a:srgbClr val="FFB5B5"/>
            </a:solidFill>
            <a:ln w="9525">
              <a:noFill/>
              <a:round/>
              <a:headEnd/>
              <a:tailEnd/>
            </a:ln>
          </p:spPr>
          <p:txBody>
            <a:bodyPr/>
            <a:lstStyle/>
            <a:p>
              <a:endParaRPr lang="en-US"/>
            </a:p>
          </p:txBody>
        </p:sp>
        <p:sp>
          <p:nvSpPr>
            <p:cNvPr id="19" name="Freeform 18"/>
            <p:cNvSpPr>
              <a:spLocks/>
            </p:cNvSpPr>
            <p:nvPr/>
          </p:nvSpPr>
          <p:spPr bwMode="auto">
            <a:xfrm>
              <a:off x="278" y="2008"/>
              <a:ext cx="227" cy="280"/>
            </a:xfrm>
            <a:custGeom>
              <a:avLst/>
              <a:gdLst/>
              <a:ahLst/>
              <a:cxnLst>
                <a:cxn ang="0">
                  <a:pos x="124" y="180"/>
                </a:cxn>
                <a:cxn ang="0">
                  <a:pos x="101" y="219"/>
                </a:cxn>
                <a:cxn ang="0">
                  <a:pos x="19" y="280"/>
                </a:cxn>
                <a:cxn ang="0">
                  <a:pos x="0" y="199"/>
                </a:cxn>
                <a:cxn ang="0">
                  <a:pos x="41" y="72"/>
                </a:cxn>
                <a:cxn ang="0">
                  <a:pos x="77" y="39"/>
                </a:cxn>
                <a:cxn ang="0">
                  <a:pos x="175" y="6"/>
                </a:cxn>
                <a:cxn ang="0">
                  <a:pos x="311" y="0"/>
                </a:cxn>
                <a:cxn ang="0">
                  <a:pos x="371" y="21"/>
                </a:cxn>
                <a:cxn ang="0">
                  <a:pos x="426" y="59"/>
                </a:cxn>
                <a:cxn ang="0">
                  <a:pos x="455" y="101"/>
                </a:cxn>
                <a:cxn ang="0">
                  <a:pos x="305" y="74"/>
                </a:cxn>
                <a:cxn ang="0">
                  <a:pos x="208" y="95"/>
                </a:cxn>
                <a:cxn ang="0">
                  <a:pos x="141" y="96"/>
                </a:cxn>
                <a:cxn ang="0">
                  <a:pos x="124" y="180"/>
                </a:cxn>
                <a:cxn ang="0">
                  <a:pos x="124" y="180"/>
                </a:cxn>
              </a:cxnLst>
              <a:rect l="0" t="0" r="r" b="b"/>
              <a:pathLst>
                <a:path w="455" h="280">
                  <a:moveTo>
                    <a:pt x="124" y="180"/>
                  </a:moveTo>
                  <a:lnTo>
                    <a:pt x="101" y="219"/>
                  </a:lnTo>
                  <a:lnTo>
                    <a:pt x="19" y="280"/>
                  </a:lnTo>
                  <a:lnTo>
                    <a:pt x="0" y="199"/>
                  </a:lnTo>
                  <a:lnTo>
                    <a:pt x="41" y="72"/>
                  </a:lnTo>
                  <a:lnTo>
                    <a:pt x="77" y="39"/>
                  </a:lnTo>
                  <a:lnTo>
                    <a:pt x="175" y="6"/>
                  </a:lnTo>
                  <a:lnTo>
                    <a:pt x="311" y="0"/>
                  </a:lnTo>
                  <a:lnTo>
                    <a:pt x="371" y="21"/>
                  </a:lnTo>
                  <a:lnTo>
                    <a:pt x="426" y="59"/>
                  </a:lnTo>
                  <a:lnTo>
                    <a:pt x="455" y="101"/>
                  </a:lnTo>
                  <a:lnTo>
                    <a:pt x="305" y="74"/>
                  </a:lnTo>
                  <a:lnTo>
                    <a:pt x="208" y="95"/>
                  </a:lnTo>
                  <a:lnTo>
                    <a:pt x="141" y="96"/>
                  </a:lnTo>
                  <a:lnTo>
                    <a:pt x="124" y="180"/>
                  </a:lnTo>
                  <a:lnTo>
                    <a:pt x="124" y="180"/>
                  </a:lnTo>
                  <a:close/>
                </a:path>
              </a:pathLst>
            </a:custGeom>
            <a:solidFill>
              <a:srgbClr val="BF723F"/>
            </a:solidFill>
            <a:ln w="9525">
              <a:noFill/>
              <a:round/>
              <a:headEnd/>
              <a:tailEnd/>
            </a:ln>
          </p:spPr>
          <p:txBody>
            <a:bodyPr/>
            <a:lstStyle/>
            <a:p>
              <a:endParaRPr lang="en-US"/>
            </a:p>
          </p:txBody>
        </p:sp>
        <p:sp>
          <p:nvSpPr>
            <p:cNvPr id="20" name="Freeform 19"/>
            <p:cNvSpPr>
              <a:spLocks/>
            </p:cNvSpPr>
            <p:nvPr/>
          </p:nvSpPr>
          <p:spPr bwMode="auto">
            <a:xfrm>
              <a:off x="213" y="2433"/>
              <a:ext cx="65" cy="225"/>
            </a:xfrm>
            <a:custGeom>
              <a:avLst/>
              <a:gdLst/>
              <a:ahLst/>
              <a:cxnLst>
                <a:cxn ang="0">
                  <a:pos x="114" y="10"/>
                </a:cxn>
                <a:cxn ang="0">
                  <a:pos x="124" y="75"/>
                </a:cxn>
                <a:cxn ang="0">
                  <a:pos x="121" y="110"/>
                </a:cxn>
                <a:cxn ang="0">
                  <a:pos x="128" y="141"/>
                </a:cxn>
                <a:cxn ang="0">
                  <a:pos x="109" y="225"/>
                </a:cxn>
                <a:cxn ang="0">
                  <a:pos x="46" y="197"/>
                </a:cxn>
                <a:cxn ang="0">
                  <a:pos x="57" y="105"/>
                </a:cxn>
                <a:cxn ang="0">
                  <a:pos x="17" y="128"/>
                </a:cxn>
                <a:cxn ang="0">
                  <a:pos x="0" y="64"/>
                </a:cxn>
                <a:cxn ang="0">
                  <a:pos x="36" y="47"/>
                </a:cxn>
                <a:cxn ang="0">
                  <a:pos x="57" y="0"/>
                </a:cxn>
                <a:cxn ang="0">
                  <a:pos x="114" y="10"/>
                </a:cxn>
                <a:cxn ang="0">
                  <a:pos x="114" y="10"/>
                </a:cxn>
              </a:cxnLst>
              <a:rect l="0" t="0" r="r" b="b"/>
              <a:pathLst>
                <a:path w="128" h="225">
                  <a:moveTo>
                    <a:pt x="114" y="10"/>
                  </a:moveTo>
                  <a:lnTo>
                    <a:pt x="124" y="75"/>
                  </a:lnTo>
                  <a:lnTo>
                    <a:pt x="121" y="110"/>
                  </a:lnTo>
                  <a:lnTo>
                    <a:pt x="128" y="141"/>
                  </a:lnTo>
                  <a:lnTo>
                    <a:pt x="109" y="225"/>
                  </a:lnTo>
                  <a:lnTo>
                    <a:pt x="46" y="197"/>
                  </a:lnTo>
                  <a:lnTo>
                    <a:pt x="57" y="105"/>
                  </a:lnTo>
                  <a:lnTo>
                    <a:pt x="17" y="128"/>
                  </a:lnTo>
                  <a:lnTo>
                    <a:pt x="0" y="64"/>
                  </a:lnTo>
                  <a:lnTo>
                    <a:pt x="36" y="47"/>
                  </a:lnTo>
                  <a:lnTo>
                    <a:pt x="57" y="0"/>
                  </a:lnTo>
                  <a:lnTo>
                    <a:pt x="114" y="10"/>
                  </a:lnTo>
                  <a:lnTo>
                    <a:pt x="114" y="10"/>
                  </a:lnTo>
                  <a:close/>
                </a:path>
              </a:pathLst>
            </a:custGeom>
            <a:solidFill>
              <a:srgbClr val="BF723F"/>
            </a:solidFill>
            <a:ln w="9525">
              <a:noFill/>
              <a:round/>
              <a:headEnd/>
              <a:tailEnd/>
            </a:ln>
          </p:spPr>
          <p:txBody>
            <a:bodyPr/>
            <a:lstStyle/>
            <a:p>
              <a:endParaRPr lang="en-US"/>
            </a:p>
          </p:txBody>
        </p:sp>
        <p:sp>
          <p:nvSpPr>
            <p:cNvPr id="21" name="Freeform 20"/>
            <p:cNvSpPr>
              <a:spLocks/>
            </p:cNvSpPr>
            <p:nvPr/>
          </p:nvSpPr>
          <p:spPr bwMode="auto">
            <a:xfrm>
              <a:off x="322" y="2024"/>
              <a:ext cx="104" cy="43"/>
            </a:xfrm>
            <a:custGeom>
              <a:avLst/>
              <a:gdLst/>
              <a:ahLst/>
              <a:cxnLst>
                <a:cxn ang="0">
                  <a:pos x="186" y="18"/>
                </a:cxn>
                <a:cxn ang="0">
                  <a:pos x="135" y="1"/>
                </a:cxn>
                <a:cxn ang="0">
                  <a:pos x="90" y="0"/>
                </a:cxn>
                <a:cxn ang="0">
                  <a:pos x="56" y="9"/>
                </a:cxn>
                <a:cxn ang="0">
                  <a:pos x="0" y="27"/>
                </a:cxn>
                <a:cxn ang="0">
                  <a:pos x="27" y="26"/>
                </a:cxn>
                <a:cxn ang="0">
                  <a:pos x="12" y="40"/>
                </a:cxn>
                <a:cxn ang="0">
                  <a:pos x="81" y="16"/>
                </a:cxn>
                <a:cxn ang="0">
                  <a:pos x="66" y="38"/>
                </a:cxn>
                <a:cxn ang="0">
                  <a:pos x="111" y="18"/>
                </a:cxn>
                <a:cxn ang="0">
                  <a:pos x="136" y="19"/>
                </a:cxn>
                <a:cxn ang="0">
                  <a:pos x="111" y="33"/>
                </a:cxn>
                <a:cxn ang="0">
                  <a:pos x="140" y="32"/>
                </a:cxn>
                <a:cxn ang="0">
                  <a:pos x="177" y="43"/>
                </a:cxn>
                <a:cxn ang="0">
                  <a:pos x="163" y="22"/>
                </a:cxn>
                <a:cxn ang="0">
                  <a:pos x="207" y="33"/>
                </a:cxn>
                <a:cxn ang="0">
                  <a:pos x="186" y="18"/>
                </a:cxn>
                <a:cxn ang="0">
                  <a:pos x="186" y="18"/>
                </a:cxn>
              </a:cxnLst>
              <a:rect l="0" t="0" r="r" b="b"/>
              <a:pathLst>
                <a:path w="207" h="43">
                  <a:moveTo>
                    <a:pt x="186" y="18"/>
                  </a:moveTo>
                  <a:lnTo>
                    <a:pt x="135" y="1"/>
                  </a:lnTo>
                  <a:lnTo>
                    <a:pt x="90" y="0"/>
                  </a:lnTo>
                  <a:lnTo>
                    <a:pt x="56" y="9"/>
                  </a:lnTo>
                  <a:lnTo>
                    <a:pt x="0" y="27"/>
                  </a:lnTo>
                  <a:lnTo>
                    <a:pt x="27" y="26"/>
                  </a:lnTo>
                  <a:lnTo>
                    <a:pt x="12" y="40"/>
                  </a:lnTo>
                  <a:lnTo>
                    <a:pt x="81" y="16"/>
                  </a:lnTo>
                  <a:lnTo>
                    <a:pt x="66" y="38"/>
                  </a:lnTo>
                  <a:lnTo>
                    <a:pt x="111" y="18"/>
                  </a:lnTo>
                  <a:lnTo>
                    <a:pt x="136" y="19"/>
                  </a:lnTo>
                  <a:lnTo>
                    <a:pt x="111" y="33"/>
                  </a:lnTo>
                  <a:lnTo>
                    <a:pt x="140" y="32"/>
                  </a:lnTo>
                  <a:lnTo>
                    <a:pt x="177" y="43"/>
                  </a:lnTo>
                  <a:lnTo>
                    <a:pt x="163" y="22"/>
                  </a:lnTo>
                  <a:lnTo>
                    <a:pt x="207" y="33"/>
                  </a:lnTo>
                  <a:lnTo>
                    <a:pt x="186" y="18"/>
                  </a:lnTo>
                  <a:lnTo>
                    <a:pt x="186" y="18"/>
                  </a:lnTo>
                  <a:close/>
                </a:path>
              </a:pathLst>
            </a:custGeom>
            <a:solidFill>
              <a:srgbClr val="E59865"/>
            </a:solidFill>
            <a:ln w="9525">
              <a:noFill/>
              <a:round/>
              <a:headEnd/>
              <a:tailEnd/>
            </a:ln>
          </p:spPr>
          <p:txBody>
            <a:bodyPr/>
            <a:lstStyle/>
            <a:p>
              <a:endParaRPr lang="en-US"/>
            </a:p>
          </p:txBody>
        </p:sp>
        <p:sp>
          <p:nvSpPr>
            <p:cNvPr id="22" name="Freeform 21"/>
            <p:cNvSpPr>
              <a:spLocks/>
            </p:cNvSpPr>
            <p:nvPr/>
          </p:nvSpPr>
          <p:spPr bwMode="auto">
            <a:xfrm>
              <a:off x="228" y="2463"/>
              <a:ext cx="31" cy="65"/>
            </a:xfrm>
            <a:custGeom>
              <a:avLst/>
              <a:gdLst/>
              <a:ahLst/>
              <a:cxnLst>
                <a:cxn ang="0">
                  <a:pos x="45" y="0"/>
                </a:cxn>
                <a:cxn ang="0">
                  <a:pos x="34" y="31"/>
                </a:cxn>
                <a:cxn ang="0">
                  <a:pos x="0" y="52"/>
                </a:cxn>
                <a:cxn ang="0">
                  <a:pos x="19" y="52"/>
                </a:cxn>
                <a:cxn ang="0">
                  <a:pos x="8" y="65"/>
                </a:cxn>
                <a:cxn ang="0">
                  <a:pos x="63" y="23"/>
                </a:cxn>
                <a:cxn ang="0">
                  <a:pos x="49" y="19"/>
                </a:cxn>
                <a:cxn ang="0">
                  <a:pos x="45" y="0"/>
                </a:cxn>
                <a:cxn ang="0">
                  <a:pos x="45" y="0"/>
                </a:cxn>
              </a:cxnLst>
              <a:rect l="0" t="0" r="r" b="b"/>
              <a:pathLst>
                <a:path w="63" h="65">
                  <a:moveTo>
                    <a:pt x="45" y="0"/>
                  </a:moveTo>
                  <a:lnTo>
                    <a:pt x="34" y="31"/>
                  </a:lnTo>
                  <a:lnTo>
                    <a:pt x="0" y="52"/>
                  </a:lnTo>
                  <a:lnTo>
                    <a:pt x="19" y="52"/>
                  </a:lnTo>
                  <a:lnTo>
                    <a:pt x="8" y="65"/>
                  </a:lnTo>
                  <a:lnTo>
                    <a:pt x="63" y="23"/>
                  </a:lnTo>
                  <a:lnTo>
                    <a:pt x="49" y="19"/>
                  </a:lnTo>
                  <a:lnTo>
                    <a:pt x="45" y="0"/>
                  </a:lnTo>
                  <a:lnTo>
                    <a:pt x="45" y="0"/>
                  </a:lnTo>
                  <a:close/>
                </a:path>
              </a:pathLst>
            </a:custGeom>
            <a:solidFill>
              <a:srgbClr val="E59865"/>
            </a:solidFill>
            <a:ln w="9525">
              <a:noFill/>
              <a:round/>
              <a:headEnd/>
              <a:tailEnd/>
            </a:ln>
          </p:spPr>
          <p:txBody>
            <a:bodyPr/>
            <a:lstStyle/>
            <a:p>
              <a:endParaRPr lang="en-US"/>
            </a:p>
          </p:txBody>
        </p:sp>
        <p:sp>
          <p:nvSpPr>
            <p:cNvPr id="23" name="Freeform 22"/>
            <p:cNvSpPr>
              <a:spLocks/>
            </p:cNvSpPr>
            <p:nvPr/>
          </p:nvSpPr>
          <p:spPr bwMode="auto">
            <a:xfrm>
              <a:off x="251" y="2460"/>
              <a:ext cx="18" cy="168"/>
            </a:xfrm>
            <a:custGeom>
              <a:avLst/>
              <a:gdLst/>
              <a:ahLst/>
              <a:cxnLst>
                <a:cxn ang="0">
                  <a:pos x="18" y="14"/>
                </a:cxn>
                <a:cxn ang="0">
                  <a:pos x="17" y="62"/>
                </a:cxn>
                <a:cxn ang="0">
                  <a:pos x="13" y="128"/>
                </a:cxn>
                <a:cxn ang="0">
                  <a:pos x="0" y="168"/>
                </a:cxn>
                <a:cxn ang="0">
                  <a:pos x="17" y="155"/>
                </a:cxn>
                <a:cxn ang="0">
                  <a:pos x="27" y="123"/>
                </a:cxn>
                <a:cxn ang="0">
                  <a:pos x="26" y="85"/>
                </a:cxn>
                <a:cxn ang="0">
                  <a:pos x="36" y="0"/>
                </a:cxn>
                <a:cxn ang="0">
                  <a:pos x="18" y="14"/>
                </a:cxn>
                <a:cxn ang="0">
                  <a:pos x="18" y="14"/>
                </a:cxn>
              </a:cxnLst>
              <a:rect l="0" t="0" r="r" b="b"/>
              <a:pathLst>
                <a:path w="36" h="168">
                  <a:moveTo>
                    <a:pt x="18" y="14"/>
                  </a:moveTo>
                  <a:lnTo>
                    <a:pt x="17" y="62"/>
                  </a:lnTo>
                  <a:lnTo>
                    <a:pt x="13" y="128"/>
                  </a:lnTo>
                  <a:lnTo>
                    <a:pt x="0" y="168"/>
                  </a:lnTo>
                  <a:lnTo>
                    <a:pt x="17" y="155"/>
                  </a:lnTo>
                  <a:lnTo>
                    <a:pt x="27" y="123"/>
                  </a:lnTo>
                  <a:lnTo>
                    <a:pt x="26" y="85"/>
                  </a:lnTo>
                  <a:lnTo>
                    <a:pt x="36" y="0"/>
                  </a:lnTo>
                  <a:lnTo>
                    <a:pt x="18" y="14"/>
                  </a:lnTo>
                  <a:lnTo>
                    <a:pt x="18" y="14"/>
                  </a:lnTo>
                  <a:close/>
                </a:path>
              </a:pathLst>
            </a:custGeom>
            <a:solidFill>
              <a:srgbClr val="E59865"/>
            </a:solidFill>
            <a:ln w="9525">
              <a:noFill/>
              <a:round/>
              <a:headEnd/>
              <a:tailEnd/>
            </a:ln>
          </p:spPr>
          <p:txBody>
            <a:bodyPr/>
            <a:lstStyle/>
            <a:p>
              <a:endParaRPr lang="en-US"/>
            </a:p>
          </p:txBody>
        </p:sp>
        <p:sp>
          <p:nvSpPr>
            <p:cNvPr id="24" name="Freeform 23"/>
            <p:cNvSpPr>
              <a:spLocks/>
            </p:cNvSpPr>
            <p:nvPr/>
          </p:nvSpPr>
          <p:spPr bwMode="auto">
            <a:xfrm>
              <a:off x="180" y="1925"/>
              <a:ext cx="289" cy="370"/>
            </a:xfrm>
            <a:custGeom>
              <a:avLst/>
              <a:gdLst/>
              <a:ahLst/>
              <a:cxnLst>
                <a:cxn ang="0">
                  <a:pos x="64" y="370"/>
                </a:cxn>
                <a:cxn ang="0">
                  <a:pos x="0" y="255"/>
                </a:cxn>
                <a:cxn ang="0">
                  <a:pos x="19" y="168"/>
                </a:cxn>
                <a:cxn ang="0">
                  <a:pos x="73" y="231"/>
                </a:cxn>
                <a:cxn ang="0">
                  <a:pos x="21" y="104"/>
                </a:cxn>
                <a:cxn ang="0">
                  <a:pos x="58" y="59"/>
                </a:cxn>
                <a:cxn ang="0">
                  <a:pos x="134" y="13"/>
                </a:cxn>
                <a:cxn ang="0">
                  <a:pos x="219" y="0"/>
                </a:cxn>
                <a:cxn ang="0">
                  <a:pos x="387" y="47"/>
                </a:cxn>
                <a:cxn ang="0">
                  <a:pos x="577" y="96"/>
                </a:cxn>
                <a:cxn ang="0">
                  <a:pos x="405" y="73"/>
                </a:cxn>
                <a:cxn ang="0">
                  <a:pos x="258" y="94"/>
                </a:cxn>
                <a:cxn ang="0">
                  <a:pos x="195" y="161"/>
                </a:cxn>
                <a:cxn ang="0">
                  <a:pos x="143" y="247"/>
                </a:cxn>
                <a:cxn ang="0">
                  <a:pos x="124" y="282"/>
                </a:cxn>
                <a:cxn ang="0">
                  <a:pos x="94" y="312"/>
                </a:cxn>
                <a:cxn ang="0">
                  <a:pos x="77" y="318"/>
                </a:cxn>
                <a:cxn ang="0">
                  <a:pos x="64" y="370"/>
                </a:cxn>
                <a:cxn ang="0">
                  <a:pos x="64" y="370"/>
                </a:cxn>
              </a:cxnLst>
              <a:rect l="0" t="0" r="r" b="b"/>
              <a:pathLst>
                <a:path w="577" h="370">
                  <a:moveTo>
                    <a:pt x="64" y="370"/>
                  </a:moveTo>
                  <a:lnTo>
                    <a:pt x="0" y="255"/>
                  </a:lnTo>
                  <a:lnTo>
                    <a:pt x="19" y="168"/>
                  </a:lnTo>
                  <a:lnTo>
                    <a:pt x="73" y="231"/>
                  </a:lnTo>
                  <a:lnTo>
                    <a:pt x="21" y="104"/>
                  </a:lnTo>
                  <a:lnTo>
                    <a:pt x="58" y="59"/>
                  </a:lnTo>
                  <a:lnTo>
                    <a:pt x="134" y="13"/>
                  </a:lnTo>
                  <a:lnTo>
                    <a:pt x="219" y="0"/>
                  </a:lnTo>
                  <a:lnTo>
                    <a:pt x="387" y="47"/>
                  </a:lnTo>
                  <a:lnTo>
                    <a:pt x="577" y="96"/>
                  </a:lnTo>
                  <a:lnTo>
                    <a:pt x="405" y="73"/>
                  </a:lnTo>
                  <a:lnTo>
                    <a:pt x="258" y="94"/>
                  </a:lnTo>
                  <a:lnTo>
                    <a:pt x="195" y="161"/>
                  </a:lnTo>
                  <a:lnTo>
                    <a:pt x="143" y="247"/>
                  </a:lnTo>
                  <a:lnTo>
                    <a:pt x="124" y="282"/>
                  </a:lnTo>
                  <a:lnTo>
                    <a:pt x="94" y="312"/>
                  </a:lnTo>
                  <a:lnTo>
                    <a:pt x="77" y="318"/>
                  </a:lnTo>
                  <a:lnTo>
                    <a:pt x="64" y="370"/>
                  </a:lnTo>
                  <a:lnTo>
                    <a:pt x="64" y="370"/>
                  </a:lnTo>
                  <a:close/>
                </a:path>
              </a:pathLst>
            </a:custGeom>
            <a:solidFill>
              <a:srgbClr val="FFFFFF"/>
            </a:solidFill>
            <a:ln w="9525">
              <a:noFill/>
              <a:round/>
              <a:headEnd/>
              <a:tailEnd/>
            </a:ln>
          </p:spPr>
          <p:txBody>
            <a:bodyPr/>
            <a:lstStyle/>
            <a:p>
              <a:endParaRPr lang="en-US"/>
            </a:p>
          </p:txBody>
        </p:sp>
        <p:sp>
          <p:nvSpPr>
            <p:cNvPr id="25" name="Freeform 24"/>
            <p:cNvSpPr>
              <a:spLocks/>
            </p:cNvSpPr>
            <p:nvPr/>
          </p:nvSpPr>
          <p:spPr bwMode="auto">
            <a:xfrm>
              <a:off x="33" y="2871"/>
              <a:ext cx="137" cy="789"/>
            </a:xfrm>
            <a:custGeom>
              <a:avLst/>
              <a:gdLst/>
              <a:ahLst/>
              <a:cxnLst>
                <a:cxn ang="0">
                  <a:pos x="20" y="187"/>
                </a:cxn>
                <a:cxn ang="0">
                  <a:pos x="0" y="285"/>
                </a:cxn>
                <a:cxn ang="0">
                  <a:pos x="16" y="566"/>
                </a:cxn>
                <a:cxn ang="0">
                  <a:pos x="6" y="774"/>
                </a:cxn>
                <a:cxn ang="0">
                  <a:pos x="85" y="789"/>
                </a:cxn>
                <a:cxn ang="0">
                  <a:pos x="226" y="782"/>
                </a:cxn>
                <a:cxn ang="0">
                  <a:pos x="213" y="627"/>
                </a:cxn>
                <a:cxn ang="0">
                  <a:pos x="275" y="691"/>
                </a:cxn>
                <a:cxn ang="0">
                  <a:pos x="210" y="519"/>
                </a:cxn>
                <a:cxn ang="0">
                  <a:pos x="216" y="425"/>
                </a:cxn>
                <a:cxn ang="0">
                  <a:pos x="200" y="295"/>
                </a:cxn>
                <a:cxn ang="0">
                  <a:pos x="253" y="315"/>
                </a:cxn>
                <a:cxn ang="0">
                  <a:pos x="223" y="245"/>
                </a:cxn>
                <a:cxn ang="0">
                  <a:pos x="230" y="147"/>
                </a:cxn>
                <a:cxn ang="0">
                  <a:pos x="233" y="0"/>
                </a:cxn>
                <a:cxn ang="0">
                  <a:pos x="169" y="43"/>
                </a:cxn>
                <a:cxn ang="0">
                  <a:pos x="152" y="130"/>
                </a:cxn>
                <a:cxn ang="0">
                  <a:pos x="67" y="138"/>
                </a:cxn>
                <a:cxn ang="0">
                  <a:pos x="20" y="187"/>
                </a:cxn>
                <a:cxn ang="0">
                  <a:pos x="20" y="187"/>
                </a:cxn>
              </a:cxnLst>
              <a:rect l="0" t="0" r="r" b="b"/>
              <a:pathLst>
                <a:path w="275" h="789">
                  <a:moveTo>
                    <a:pt x="20" y="187"/>
                  </a:moveTo>
                  <a:lnTo>
                    <a:pt x="0" y="285"/>
                  </a:lnTo>
                  <a:lnTo>
                    <a:pt x="16" y="566"/>
                  </a:lnTo>
                  <a:lnTo>
                    <a:pt x="6" y="774"/>
                  </a:lnTo>
                  <a:lnTo>
                    <a:pt x="85" y="789"/>
                  </a:lnTo>
                  <a:lnTo>
                    <a:pt x="226" y="782"/>
                  </a:lnTo>
                  <a:lnTo>
                    <a:pt x="213" y="627"/>
                  </a:lnTo>
                  <a:lnTo>
                    <a:pt x="275" y="691"/>
                  </a:lnTo>
                  <a:lnTo>
                    <a:pt x="210" y="519"/>
                  </a:lnTo>
                  <a:lnTo>
                    <a:pt x="216" y="425"/>
                  </a:lnTo>
                  <a:lnTo>
                    <a:pt x="200" y="295"/>
                  </a:lnTo>
                  <a:lnTo>
                    <a:pt x="253" y="315"/>
                  </a:lnTo>
                  <a:lnTo>
                    <a:pt x="223" y="245"/>
                  </a:lnTo>
                  <a:lnTo>
                    <a:pt x="230" y="147"/>
                  </a:lnTo>
                  <a:lnTo>
                    <a:pt x="233" y="0"/>
                  </a:lnTo>
                  <a:lnTo>
                    <a:pt x="169" y="43"/>
                  </a:lnTo>
                  <a:lnTo>
                    <a:pt x="152" y="130"/>
                  </a:lnTo>
                  <a:lnTo>
                    <a:pt x="67" y="138"/>
                  </a:lnTo>
                  <a:lnTo>
                    <a:pt x="20" y="187"/>
                  </a:lnTo>
                  <a:lnTo>
                    <a:pt x="20" y="187"/>
                  </a:lnTo>
                  <a:close/>
                </a:path>
              </a:pathLst>
            </a:custGeom>
            <a:solidFill>
              <a:srgbClr val="FFFFFF"/>
            </a:solidFill>
            <a:ln w="9525">
              <a:noFill/>
              <a:round/>
              <a:headEnd/>
              <a:tailEnd/>
            </a:ln>
          </p:spPr>
          <p:txBody>
            <a:bodyPr/>
            <a:lstStyle/>
            <a:p>
              <a:endParaRPr lang="en-US"/>
            </a:p>
          </p:txBody>
        </p:sp>
        <p:sp>
          <p:nvSpPr>
            <p:cNvPr id="26" name="Freeform 25"/>
            <p:cNvSpPr>
              <a:spLocks/>
            </p:cNvSpPr>
            <p:nvPr/>
          </p:nvSpPr>
          <p:spPr bwMode="auto">
            <a:xfrm>
              <a:off x="183" y="2674"/>
              <a:ext cx="237" cy="335"/>
            </a:xfrm>
            <a:custGeom>
              <a:avLst/>
              <a:gdLst/>
              <a:ahLst/>
              <a:cxnLst>
                <a:cxn ang="0">
                  <a:pos x="0" y="128"/>
                </a:cxn>
                <a:cxn ang="0">
                  <a:pos x="10" y="269"/>
                </a:cxn>
                <a:cxn ang="0">
                  <a:pos x="298" y="246"/>
                </a:cxn>
                <a:cxn ang="0">
                  <a:pos x="328" y="318"/>
                </a:cxn>
                <a:cxn ang="0">
                  <a:pos x="474" y="335"/>
                </a:cxn>
                <a:cxn ang="0">
                  <a:pos x="280" y="168"/>
                </a:cxn>
                <a:cxn ang="0">
                  <a:pos x="91" y="0"/>
                </a:cxn>
                <a:cxn ang="0">
                  <a:pos x="85" y="107"/>
                </a:cxn>
                <a:cxn ang="0">
                  <a:pos x="159" y="173"/>
                </a:cxn>
                <a:cxn ang="0">
                  <a:pos x="43" y="96"/>
                </a:cxn>
                <a:cxn ang="0">
                  <a:pos x="0" y="128"/>
                </a:cxn>
                <a:cxn ang="0">
                  <a:pos x="0" y="128"/>
                </a:cxn>
              </a:cxnLst>
              <a:rect l="0" t="0" r="r" b="b"/>
              <a:pathLst>
                <a:path w="474" h="335">
                  <a:moveTo>
                    <a:pt x="0" y="128"/>
                  </a:moveTo>
                  <a:lnTo>
                    <a:pt x="10" y="269"/>
                  </a:lnTo>
                  <a:lnTo>
                    <a:pt x="298" y="246"/>
                  </a:lnTo>
                  <a:lnTo>
                    <a:pt x="328" y="318"/>
                  </a:lnTo>
                  <a:lnTo>
                    <a:pt x="474" y="335"/>
                  </a:lnTo>
                  <a:lnTo>
                    <a:pt x="280" y="168"/>
                  </a:lnTo>
                  <a:lnTo>
                    <a:pt x="91" y="0"/>
                  </a:lnTo>
                  <a:lnTo>
                    <a:pt x="85" y="107"/>
                  </a:lnTo>
                  <a:lnTo>
                    <a:pt x="159" y="173"/>
                  </a:lnTo>
                  <a:lnTo>
                    <a:pt x="43" y="96"/>
                  </a:lnTo>
                  <a:lnTo>
                    <a:pt x="0" y="128"/>
                  </a:lnTo>
                  <a:lnTo>
                    <a:pt x="0" y="128"/>
                  </a:lnTo>
                  <a:close/>
                </a:path>
              </a:pathLst>
            </a:custGeom>
            <a:solidFill>
              <a:srgbClr val="FFFFFF"/>
            </a:solidFill>
            <a:ln w="9525">
              <a:noFill/>
              <a:round/>
              <a:headEnd/>
              <a:tailEnd/>
            </a:ln>
          </p:spPr>
          <p:txBody>
            <a:bodyPr/>
            <a:lstStyle/>
            <a:p>
              <a:endParaRPr lang="en-US"/>
            </a:p>
          </p:txBody>
        </p:sp>
        <p:sp>
          <p:nvSpPr>
            <p:cNvPr id="27" name="Freeform 26"/>
            <p:cNvSpPr>
              <a:spLocks/>
            </p:cNvSpPr>
            <p:nvPr/>
          </p:nvSpPr>
          <p:spPr bwMode="auto">
            <a:xfrm>
              <a:off x="221" y="3006"/>
              <a:ext cx="264" cy="613"/>
            </a:xfrm>
            <a:custGeom>
              <a:avLst/>
              <a:gdLst/>
              <a:ahLst/>
              <a:cxnLst>
                <a:cxn ang="0">
                  <a:pos x="84" y="18"/>
                </a:cxn>
                <a:cxn ang="0">
                  <a:pos x="154" y="0"/>
                </a:cxn>
                <a:cxn ang="0">
                  <a:pos x="192" y="44"/>
                </a:cxn>
                <a:cxn ang="0">
                  <a:pos x="401" y="64"/>
                </a:cxn>
                <a:cxn ang="0">
                  <a:pos x="490" y="188"/>
                </a:cxn>
                <a:cxn ang="0">
                  <a:pos x="527" y="266"/>
                </a:cxn>
                <a:cxn ang="0">
                  <a:pos x="504" y="405"/>
                </a:cxn>
                <a:cxn ang="0">
                  <a:pos x="496" y="613"/>
                </a:cxn>
                <a:cxn ang="0">
                  <a:pos x="290" y="544"/>
                </a:cxn>
                <a:cxn ang="0">
                  <a:pos x="249" y="431"/>
                </a:cxn>
                <a:cxn ang="0">
                  <a:pos x="179" y="324"/>
                </a:cxn>
                <a:cxn ang="0">
                  <a:pos x="97" y="232"/>
                </a:cxn>
                <a:cxn ang="0">
                  <a:pos x="40" y="200"/>
                </a:cxn>
                <a:cxn ang="0">
                  <a:pos x="0" y="84"/>
                </a:cxn>
                <a:cxn ang="0">
                  <a:pos x="91" y="194"/>
                </a:cxn>
                <a:cxn ang="0">
                  <a:pos x="108" y="119"/>
                </a:cxn>
                <a:cxn ang="0">
                  <a:pos x="84" y="18"/>
                </a:cxn>
                <a:cxn ang="0">
                  <a:pos x="84" y="18"/>
                </a:cxn>
              </a:cxnLst>
              <a:rect l="0" t="0" r="r" b="b"/>
              <a:pathLst>
                <a:path w="527" h="613">
                  <a:moveTo>
                    <a:pt x="84" y="18"/>
                  </a:moveTo>
                  <a:lnTo>
                    <a:pt x="154" y="0"/>
                  </a:lnTo>
                  <a:lnTo>
                    <a:pt x="192" y="44"/>
                  </a:lnTo>
                  <a:lnTo>
                    <a:pt x="401" y="64"/>
                  </a:lnTo>
                  <a:lnTo>
                    <a:pt x="490" y="188"/>
                  </a:lnTo>
                  <a:lnTo>
                    <a:pt x="527" y="266"/>
                  </a:lnTo>
                  <a:lnTo>
                    <a:pt x="504" y="405"/>
                  </a:lnTo>
                  <a:lnTo>
                    <a:pt x="496" y="613"/>
                  </a:lnTo>
                  <a:lnTo>
                    <a:pt x="290" y="544"/>
                  </a:lnTo>
                  <a:lnTo>
                    <a:pt x="249" y="431"/>
                  </a:lnTo>
                  <a:lnTo>
                    <a:pt x="179" y="324"/>
                  </a:lnTo>
                  <a:lnTo>
                    <a:pt x="97" y="232"/>
                  </a:lnTo>
                  <a:lnTo>
                    <a:pt x="40" y="200"/>
                  </a:lnTo>
                  <a:lnTo>
                    <a:pt x="0" y="84"/>
                  </a:lnTo>
                  <a:lnTo>
                    <a:pt x="91" y="194"/>
                  </a:lnTo>
                  <a:lnTo>
                    <a:pt x="108" y="119"/>
                  </a:lnTo>
                  <a:lnTo>
                    <a:pt x="84" y="18"/>
                  </a:lnTo>
                  <a:lnTo>
                    <a:pt x="84" y="18"/>
                  </a:lnTo>
                  <a:close/>
                </a:path>
              </a:pathLst>
            </a:custGeom>
            <a:solidFill>
              <a:srgbClr val="FFFFFF"/>
            </a:solidFill>
            <a:ln w="9525">
              <a:noFill/>
              <a:round/>
              <a:headEnd/>
              <a:tailEnd/>
            </a:ln>
          </p:spPr>
          <p:txBody>
            <a:bodyPr/>
            <a:lstStyle/>
            <a:p>
              <a:endParaRPr lang="en-US"/>
            </a:p>
          </p:txBody>
        </p:sp>
        <p:sp>
          <p:nvSpPr>
            <p:cNvPr id="28" name="Freeform 27"/>
            <p:cNvSpPr>
              <a:spLocks/>
            </p:cNvSpPr>
            <p:nvPr/>
          </p:nvSpPr>
          <p:spPr bwMode="auto">
            <a:xfrm>
              <a:off x="437" y="2746"/>
              <a:ext cx="225" cy="676"/>
            </a:xfrm>
            <a:custGeom>
              <a:avLst/>
              <a:gdLst/>
              <a:ahLst/>
              <a:cxnLst>
                <a:cxn ang="0">
                  <a:pos x="193" y="492"/>
                </a:cxn>
                <a:cxn ang="0">
                  <a:pos x="193" y="502"/>
                </a:cxn>
                <a:cxn ang="0">
                  <a:pos x="191" y="505"/>
                </a:cxn>
                <a:cxn ang="0">
                  <a:pos x="191" y="509"/>
                </a:cxn>
                <a:cxn ang="0">
                  <a:pos x="191" y="512"/>
                </a:cxn>
                <a:cxn ang="0">
                  <a:pos x="191" y="513"/>
                </a:cxn>
                <a:cxn ang="0">
                  <a:pos x="191" y="515"/>
                </a:cxn>
                <a:cxn ang="0">
                  <a:pos x="191" y="515"/>
                </a:cxn>
                <a:cxn ang="0">
                  <a:pos x="191" y="515"/>
                </a:cxn>
                <a:cxn ang="0">
                  <a:pos x="191" y="515"/>
                </a:cxn>
                <a:cxn ang="0">
                  <a:pos x="190" y="520"/>
                </a:cxn>
                <a:cxn ang="0">
                  <a:pos x="189" y="528"/>
                </a:cxn>
                <a:cxn ang="0">
                  <a:pos x="189" y="530"/>
                </a:cxn>
                <a:cxn ang="0">
                  <a:pos x="189" y="532"/>
                </a:cxn>
                <a:cxn ang="0">
                  <a:pos x="189" y="532"/>
                </a:cxn>
                <a:cxn ang="0">
                  <a:pos x="189" y="534"/>
                </a:cxn>
                <a:cxn ang="0">
                  <a:pos x="188" y="543"/>
                </a:cxn>
                <a:cxn ang="0">
                  <a:pos x="188" y="544"/>
                </a:cxn>
                <a:cxn ang="0">
                  <a:pos x="188" y="546"/>
                </a:cxn>
                <a:cxn ang="0">
                  <a:pos x="186" y="553"/>
                </a:cxn>
                <a:cxn ang="0">
                  <a:pos x="186" y="556"/>
                </a:cxn>
                <a:cxn ang="0">
                  <a:pos x="185" y="563"/>
                </a:cxn>
                <a:cxn ang="0">
                  <a:pos x="185" y="568"/>
                </a:cxn>
                <a:cxn ang="0">
                  <a:pos x="184" y="576"/>
                </a:cxn>
                <a:cxn ang="0">
                  <a:pos x="184" y="579"/>
                </a:cxn>
                <a:cxn ang="0">
                  <a:pos x="183" y="589"/>
                </a:cxn>
                <a:cxn ang="0">
                  <a:pos x="183" y="591"/>
                </a:cxn>
                <a:cxn ang="0">
                  <a:pos x="181" y="595"/>
                </a:cxn>
                <a:cxn ang="0">
                  <a:pos x="180" y="603"/>
                </a:cxn>
                <a:cxn ang="0">
                  <a:pos x="180" y="607"/>
                </a:cxn>
                <a:cxn ang="0">
                  <a:pos x="180" y="611"/>
                </a:cxn>
                <a:cxn ang="0">
                  <a:pos x="180" y="612"/>
                </a:cxn>
                <a:cxn ang="0">
                  <a:pos x="179" y="612"/>
                </a:cxn>
                <a:cxn ang="0">
                  <a:pos x="179" y="618"/>
                </a:cxn>
                <a:cxn ang="0">
                  <a:pos x="178" y="622"/>
                </a:cxn>
                <a:cxn ang="0">
                  <a:pos x="178" y="624"/>
                </a:cxn>
                <a:cxn ang="0">
                  <a:pos x="178" y="628"/>
                </a:cxn>
                <a:cxn ang="0">
                  <a:pos x="176" y="633"/>
                </a:cxn>
                <a:cxn ang="0">
                  <a:pos x="176" y="639"/>
                </a:cxn>
                <a:cxn ang="0">
                  <a:pos x="376" y="674"/>
                </a:cxn>
                <a:cxn ang="0">
                  <a:pos x="450" y="587"/>
                </a:cxn>
                <a:cxn ang="0">
                  <a:pos x="382" y="283"/>
                </a:cxn>
                <a:cxn ang="0">
                  <a:pos x="274" y="248"/>
                </a:cxn>
                <a:cxn ang="0">
                  <a:pos x="169" y="292"/>
                </a:cxn>
                <a:cxn ang="0">
                  <a:pos x="119" y="234"/>
                </a:cxn>
                <a:cxn ang="0">
                  <a:pos x="224" y="182"/>
                </a:cxn>
                <a:cxn ang="0">
                  <a:pos x="0" y="0"/>
                </a:cxn>
                <a:cxn ang="0">
                  <a:pos x="38" y="278"/>
                </a:cxn>
                <a:cxn ang="0">
                  <a:pos x="95" y="336"/>
                </a:cxn>
              </a:cxnLst>
              <a:rect l="0" t="0" r="r" b="b"/>
              <a:pathLst>
                <a:path w="450" h="676">
                  <a:moveTo>
                    <a:pt x="95" y="336"/>
                  </a:moveTo>
                  <a:lnTo>
                    <a:pt x="193" y="492"/>
                  </a:lnTo>
                  <a:lnTo>
                    <a:pt x="193" y="502"/>
                  </a:lnTo>
                  <a:lnTo>
                    <a:pt x="193" y="502"/>
                  </a:lnTo>
                  <a:lnTo>
                    <a:pt x="193" y="503"/>
                  </a:lnTo>
                  <a:lnTo>
                    <a:pt x="191" y="505"/>
                  </a:lnTo>
                  <a:lnTo>
                    <a:pt x="191" y="507"/>
                  </a:lnTo>
                  <a:lnTo>
                    <a:pt x="191" y="509"/>
                  </a:lnTo>
                  <a:lnTo>
                    <a:pt x="191" y="510"/>
                  </a:lnTo>
                  <a:lnTo>
                    <a:pt x="191" y="512"/>
                  </a:lnTo>
                  <a:lnTo>
                    <a:pt x="191" y="513"/>
                  </a:lnTo>
                  <a:lnTo>
                    <a:pt x="191" y="513"/>
                  </a:lnTo>
                  <a:lnTo>
                    <a:pt x="191" y="515"/>
                  </a:lnTo>
                  <a:lnTo>
                    <a:pt x="191" y="515"/>
                  </a:lnTo>
                  <a:lnTo>
                    <a:pt x="191" y="515"/>
                  </a:lnTo>
                  <a:lnTo>
                    <a:pt x="191" y="515"/>
                  </a:lnTo>
                  <a:lnTo>
                    <a:pt x="191" y="515"/>
                  </a:lnTo>
                  <a:lnTo>
                    <a:pt x="191" y="515"/>
                  </a:lnTo>
                  <a:lnTo>
                    <a:pt x="191" y="515"/>
                  </a:lnTo>
                  <a:lnTo>
                    <a:pt x="191" y="515"/>
                  </a:lnTo>
                  <a:lnTo>
                    <a:pt x="190" y="517"/>
                  </a:lnTo>
                  <a:lnTo>
                    <a:pt x="190" y="520"/>
                  </a:lnTo>
                  <a:lnTo>
                    <a:pt x="190" y="525"/>
                  </a:lnTo>
                  <a:lnTo>
                    <a:pt x="189" y="528"/>
                  </a:lnTo>
                  <a:lnTo>
                    <a:pt x="189" y="529"/>
                  </a:lnTo>
                  <a:lnTo>
                    <a:pt x="189" y="530"/>
                  </a:lnTo>
                  <a:lnTo>
                    <a:pt x="189" y="530"/>
                  </a:lnTo>
                  <a:lnTo>
                    <a:pt x="189" y="532"/>
                  </a:lnTo>
                  <a:lnTo>
                    <a:pt x="189" y="532"/>
                  </a:lnTo>
                  <a:lnTo>
                    <a:pt x="189" y="532"/>
                  </a:lnTo>
                  <a:lnTo>
                    <a:pt x="189" y="533"/>
                  </a:lnTo>
                  <a:lnTo>
                    <a:pt x="189" y="534"/>
                  </a:lnTo>
                  <a:lnTo>
                    <a:pt x="189" y="537"/>
                  </a:lnTo>
                  <a:lnTo>
                    <a:pt x="188" y="543"/>
                  </a:lnTo>
                  <a:lnTo>
                    <a:pt x="188" y="543"/>
                  </a:lnTo>
                  <a:lnTo>
                    <a:pt x="188" y="544"/>
                  </a:lnTo>
                  <a:lnTo>
                    <a:pt x="188" y="545"/>
                  </a:lnTo>
                  <a:lnTo>
                    <a:pt x="188" y="546"/>
                  </a:lnTo>
                  <a:lnTo>
                    <a:pt x="186" y="550"/>
                  </a:lnTo>
                  <a:lnTo>
                    <a:pt x="186" y="553"/>
                  </a:lnTo>
                  <a:lnTo>
                    <a:pt x="186" y="555"/>
                  </a:lnTo>
                  <a:lnTo>
                    <a:pt x="186" y="556"/>
                  </a:lnTo>
                  <a:lnTo>
                    <a:pt x="186" y="556"/>
                  </a:lnTo>
                  <a:lnTo>
                    <a:pt x="185" y="563"/>
                  </a:lnTo>
                  <a:lnTo>
                    <a:pt x="185" y="567"/>
                  </a:lnTo>
                  <a:lnTo>
                    <a:pt x="185" y="568"/>
                  </a:lnTo>
                  <a:lnTo>
                    <a:pt x="185" y="570"/>
                  </a:lnTo>
                  <a:lnTo>
                    <a:pt x="184" y="576"/>
                  </a:lnTo>
                  <a:lnTo>
                    <a:pt x="184" y="577"/>
                  </a:lnTo>
                  <a:lnTo>
                    <a:pt x="184" y="579"/>
                  </a:lnTo>
                  <a:lnTo>
                    <a:pt x="183" y="583"/>
                  </a:lnTo>
                  <a:lnTo>
                    <a:pt x="183" y="589"/>
                  </a:lnTo>
                  <a:lnTo>
                    <a:pt x="183" y="590"/>
                  </a:lnTo>
                  <a:lnTo>
                    <a:pt x="183" y="591"/>
                  </a:lnTo>
                  <a:lnTo>
                    <a:pt x="181" y="592"/>
                  </a:lnTo>
                  <a:lnTo>
                    <a:pt x="181" y="595"/>
                  </a:lnTo>
                  <a:lnTo>
                    <a:pt x="180" y="602"/>
                  </a:lnTo>
                  <a:lnTo>
                    <a:pt x="180" y="603"/>
                  </a:lnTo>
                  <a:lnTo>
                    <a:pt x="180" y="604"/>
                  </a:lnTo>
                  <a:lnTo>
                    <a:pt x="180" y="607"/>
                  </a:lnTo>
                  <a:lnTo>
                    <a:pt x="180" y="610"/>
                  </a:lnTo>
                  <a:lnTo>
                    <a:pt x="180" y="611"/>
                  </a:lnTo>
                  <a:lnTo>
                    <a:pt x="180" y="611"/>
                  </a:lnTo>
                  <a:lnTo>
                    <a:pt x="180" y="612"/>
                  </a:lnTo>
                  <a:lnTo>
                    <a:pt x="179" y="612"/>
                  </a:lnTo>
                  <a:lnTo>
                    <a:pt x="179" y="612"/>
                  </a:lnTo>
                  <a:lnTo>
                    <a:pt x="179" y="612"/>
                  </a:lnTo>
                  <a:lnTo>
                    <a:pt x="179" y="618"/>
                  </a:lnTo>
                  <a:lnTo>
                    <a:pt x="179" y="620"/>
                  </a:lnTo>
                  <a:lnTo>
                    <a:pt x="178" y="622"/>
                  </a:lnTo>
                  <a:lnTo>
                    <a:pt x="178" y="623"/>
                  </a:lnTo>
                  <a:lnTo>
                    <a:pt x="178" y="624"/>
                  </a:lnTo>
                  <a:lnTo>
                    <a:pt x="178" y="626"/>
                  </a:lnTo>
                  <a:lnTo>
                    <a:pt x="178" y="628"/>
                  </a:lnTo>
                  <a:lnTo>
                    <a:pt x="178" y="631"/>
                  </a:lnTo>
                  <a:lnTo>
                    <a:pt x="176" y="633"/>
                  </a:lnTo>
                  <a:lnTo>
                    <a:pt x="176" y="637"/>
                  </a:lnTo>
                  <a:lnTo>
                    <a:pt x="176" y="639"/>
                  </a:lnTo>
                  <a:lnTo>
                    <a:pt x="267" y="676"/>
                  </a:lnTo>
                  <a:lnTo>
                    <a:pt x="376" y="674"/>
                  </a:lnTo>
                  <a:lnTo>
                    <a:pt x="426" y="648"/>
                  </a:lnTo>
                  <a:lnTo>
                    <a:pt x="450" y="587"/>
                  </a:lnTo>
                  <a:lnTo>
                    <a:pt x="390" y="430"/>
                  </a:lnTo>
                  <a:lnTo>
                    <a:pt x="382" y="283"/>
                  </a:lnTo>
                  <a:lnTo>
                    <a:pt x="335" y="234"/>
                  </a:lnTo>
                  <a:lnTo>
                    <a:pt x="274" y="248"/>
                  </a:lnTo>
                  <a:lnTo>
                    <a:pt x="216" y="240"/>
                  </a:lnTo>
                  <a:lnTo>
                    <a:pt x="169" y="292"/>
                  </a:lnTo>
                  <a:lnTo>
                    <a:pt x="68" y="272"/>
                  </a:lnTo>
                  <a:lnTo>
                    <a:pt x="119" y="234"/>
                  </a:lnTo>
                  <a:lnTo>
                    <a:pt x="121" y="177"/>
                  </a:lnTo>
                  <a:lnTo>
                    <a:pt x="224" y="182"/>
                  </a:lnTo>
                  <a:lnTo>
                    <a:pt x="72" y="81"/>
                  </a:lnTo>
                  <a:lnTo>
                    <a:pt x="0" y="0"/>
                  </a:lnTo>
                  <a:lnTo>
                    <a:pt x="28" y="118"/>
                  </a:lnTo>
                  <a:lnTo>
                    <a:pt x="38" y="278"/>
                  </a:lnTo>
                  <a:lnTo>
                    <a:pt x="95" y="336"/>
                  </a:lnTo>
                  <a:lnTo>
                    <a:pt x="95" y="336"/>
                  </a:lnTo>
                  <a:close/>
                </a:path>
              </a:pathLst>
            </a:custGeom>
            <a:solidFill>
              <a:srgbClr val="FFFFFF"/>
            </a:solidFill>
            <a:ln w="9525">
              <a:noFill/>
              <a:round/>
              <a:headEnd/>
              <a:tailEnd/>
            </a:ln>
          </p:spPr>
          <p:txBody>
            <a:bodyPr/>
            <a:lstStyle/>
            <a:p>
              <a:endParaRPr lang="en-US"/>
            </a:p>
          </p:txBody>
        </p:sp>
        <p:sp>
          <p:nvSpPr>
            <p:cNvPr id="29" name="Freeform 28"/>
            <p:cNvSpPr>
              <a:spLocks/>
            </p:cNvSpPr>
            <p:nvPr/>
          </p:nvSpPr>
          <p:spPr bwMode="auto">
            <a:xfrm>
              <a:off x="226" y="3301"/>
              <a:ext cx="45" cy="298"/>
            </a:xfrm>
            <a:custGeom>
              <a:avLst/>
              <a:gdLst/>
              <a:ahLst/>
              <a:cxnLst>
                <a:cxn ang="0">
                  <a:pos x="51" y="298"/>
                </a:cxn>
                <a:cxn ang="0">
                  <a:pos x="43" y="157"/>
                </a:cxn>
                <a:cxn ang="0">
                  <a:pos x="0" y="0"/>
                </a:cxn>
                <a:cxn ang="0">
                  <a:pos x="71" y="93"/>
                </a:cxn>
                <a:cxn ang="0">
                  <a:pos x="91" y="165"/>
                </a:cxn>
                <a:cxn ang="0">
                  <a:pos x="51" y="298"/>
                </a:cxn>
                <a:cxn ang="0">
                  <a:pos x="51" y="298"/>
                </a:cxn>
              </a:cxnLst>
              <a:rect l="0" t="0" r="r" b="b"/>
              <a:pathLst>
                <a:path w="91" h="298">
                  <a:moveTo>
                    <a:pt x="51" y="298"/>
                  </a:moveTo>
                  <a:lnTo>
                    <a:pt x="43" y="157"/>
                  </a:lnTo>
                  <a:lnTo>
                    <a:pt x="0" y="0"/>
                  </a:lnTo>
                  <a:lnTo>
                    <a:pt x="71" y="93"/>
                  </a:lnTo>
                  <a:lnTo>
                    <a:pt x="91" y="165"/>
                  </a:lnTo>
                  <a:lnTo>
                    <a:pt x="51" y="298"/>
                  </a:lnTo>
                  <a:lnTo>
                    <a:pt x="51" y="298"/>
                  </a:lnTo>
                  <a:close/>
                </a:path>
              </a:pathLst>
            </a:custGeom>
            <a:solidFill>
              <a:srgbClr val="FFFFFF"/>
            </a:solidFill>
            <a:ln w="9525">
              <a:noFill/>
              <a:round/>
              <a:headEnd/>
              <a:tailEnd/>
            </a:ln>
          </p:spPr>
          <p:txBody>
            <a:bodyPr/>
            <a:lstStyle/>
            <a:p>
              <a:endParaRPr lang="en-US"/>
            </a:p>
          </p:txBody>
        </p:sp>
        <p:sp>
          <p:nvSpPr>
            <p:cNvPr id="30" name="Freeform 29"/>
            <p:cNvSpPr>
              <a:spLocks/>
            </p:cNvSpPr>
            <p:nvPr/>
          </p:nvSpPr>
          <p:spPr bwMode="auto">
            <a:xfrm>
              <a:off x="293" y="3309"/>
              <a:ext cx="295" cy="432"/>
            </a:xfrm>
            <a:custGeom>
              <a:avLst/>
              <a:gdLst/>
              <a:ahLst/>
              <a:cxnLst>
                <a:cxn ang="0">
                  <a:pos x="61" y="293"/>
                </a:cxn>
                <a:cxn ang="0">
                  <a:pos x="0" y="432"/>
                </a:cxn>
                <a:cxn ang="0">
                  <a:pos x="187" y="391"/>
                </a:cxn>
                <a:cxn ang="0">
                  <a:pos x="373" y="353"/>
                </a:cxn>
                <a:cxn ang="0">
                  <a:pos x="478" y="299"/>
                </a:cxn>
                <a:cxn ang="0">
                  <a:pos x="589" y="194"/>
                </a:cxn>
                <a:cxn ang="0">
                  <a:pos x="441" y="157"/>
                </a:cxn>
                <a:cxn ang="0">
                  <a:pos x="478" y="0"/>
                </a:cxn>
                <a:cxn ang="0">
                  <a:pos x="407" y="171"/>
                </a:cxn>
                <a:cxn ang="0">
                  <a:pos x="356" y="49"/>
                </a:cxn>
                <a:cxn ang="0">
                  <a:pos x="328" y="307"/>
                </a:cxn>
                <a:cxn ang="0">
                  <a:pos x="162" y="131"/>
                </a:cxn>
                <a:cxn ang="0">
                  <a:pos x="119" y="278"/>
                </a:cxn>
                <a:cxn ang="0">
                  <a:pos x="61" y="293"/>
                </a:cxn>
                <a:cxn ang="0">
                  <a:pos x="61" y="293"/>
                </a:cxn>
              </a:cxnLst>
              <a:rect l="0" t="0" r="r" b="b"/>
              <a:pathLst>
                <a:path w="589" h="432">
                  <a:moveTo>
                    <a:pt x="61" y="293"/>
                  </a:moveTo>
                  <a:lnTo>
                    <a:pt x="0" y="432"/>
                  </a:lnTo>
                  <a:lnTo>
                    <a:pt x="187" y="391"/>
                  </a:lnTo>
                  <a:lnTo>
                    <a:pt x="373" y="353"/>
                  </a:lnTo>
                  <a:lnTo>
                    <a:pt x="478" y="299"/>
                  </a:lnTo>
                  <a:lnTo>
                    <a:pt x="589" y="194"/>
                  </a:lnTo>
                  <a:lnTo>
                    <a:pt x="441" y="157"/>
                  </a:lnTo>
                  <a:lnTo>
                    <a:pt x="478" y="0"/>
                  </a:lnTo>
                  <a:lnTo>
                    <a:pt x="407" y="171"/>
                  </a:lnTo>
                  <a:lnTo>
                    <a:pt x="356" y="49"/>
                  </a:lnTo>
                  <a:lnTo>
                    <a:pt x="328" y="307"/>
                  </a:lnTo>
                  <a:lnTo>
                    <a:pt x="162" y="131"/>
                  </a:lnTo>
                  <a:lnTo>
                    <a:pt x="119" y="278"/>
                  </a:lnTo>
                  <a:lnTo>
                    <a:pt x="61" y="293"/>
                  </a:lnTo>
                  <a:lnTo>
                    <a:pt x="61" y="293"/>
                  </a:lnTo>
                  <a:close/>
                </a:path>
              </a:pathLst>
            </a:custGeom>
            <a:solidFill>
              <a:srgbClr val="FFFFFF"/>
            </a:solidFill>
            <a:ln w="9525">
              <a:noFill/>
              <a:round/>
              <a:headEnd/>
              <a:tailEnd/>
            </a:ln>
          </p:spPr>
          <p:txBody>
            <a:bodyPr/>
            <a:lstStyle/>
            <a:p>
              <a:endParaRPr lang="en-US"/>
            </a:p>
          </p:txBody>
        </p:sp>
        <p:sp>
          <p:nvSpPr>
            <p:cNvPr id="31" name="Freeform 30"/>
            <p:cNvSpPr>
              <a:spLocks/>
            </p:cNvSpPr>
            <p:nvPr/>
          </p:nvSpPr>
          <p:spPr bwMode="auto">
            <a:xfrm>
              <a:off x="173" y="3937"/>
              <a:ext cx="452" cy="344"/>
            </a:xfrm>
            <a:custGeom>
              <a:avLst/>
              <a:gdLst/>
              <a:ahLst/>
              <a:cxnLst>
                <a:cxn ang="0">
                  <a:pos x="0" y="344"/>
                </a:cxn>
                <a:cxn ang="0">
                  <a:pos x="16" y="220"/>
                </a:cxn>
                <a:cxn ang="0">
                  <a:pos x="115" y="180"/>
                </a:cxn>
                <a:cxn ang="0">
                  <a:pos x="239" y="176"/>
                </a:cxn>
                <a:cxn ang="0">
                  <a:pos x="520" y="47"/>
                </a:cxn>
                <a:cxn ang="0">
                  <a:pos x="409" y="156"/>
                </a:cxn>
                <a:cxn ang="0">
                  <a:pos x="551" y="119"/>
                </a:cxn>
                <a:cxn ang="0">
                  <a:pos x="808" y="0"/>
                </a:cxn>
                <a:cxn ang="0">
                  <a:pos x="824" y="127"/>
                </a:cxn>
                <a:cxn ang="0">
                  <a:pos x="882" y="220"/>
                </a:cxn>
                <a:cxn ang="0">
                  <a:pos x="903" y="344"/>
                </a:cxn>
                <a:cxn ang="0">
                  <a:pos x="0" y="344"/>
                </a:cxn>
                <a:cxn ang="0">
                  <a:pos x="0" y="344"/>
                </a:cxn>
              </a:cxnLst>
              <a:rect l="0" t="0" r="r" b="b"/>
              <a:pathLst>
                <a:path w="903" h="344">
                  <a:moveTo>
                    <a:pt x="0" y="344"/>
                  </a:moveTo>
                  <a:lnTo>
                    <a:pt x="16" y="220"/>
                  </a:lnTo>
                  <a:lnTo>
                    <a:pt x="115" y="180"/>
                  </a:lnTo>
                  <a:lnTo>
                    <a:pt x="239" y="176"/>
                  </a:lnTo>
                  <a:lnTo>
                    <a:pt x="520" y="47"/>
                  </a:lnTo>
                  <a:lnTo>
                    <a:pt x="409" y="156"/>
                  </a:lnTo>
                  <a:lnTo>
                    <a:pt x="551" y="119"/>
                  </a:lnTo>
                  <a:lnTo>
                    <a:pt x="808" y="0"/>
                  </a:lnTo>
                  <a:lnTo>
                    <a:pt x="824" y="127"/>
                  </a:lnTo>
                  <a:lnTo>
                    <a:pt x="882" y="220"/>
                  </a:lnTo>
                  <a:lnTo>
                    <a:pt x="903" y="344"/>
                  </a:lnTo>
                  <a:lnTo>
                    <a:pt x="0" y="344"/>
                  </a:lnTo>
                  <a:lnTo>
                    <a:pt x="0" y="344"/>
                  </a:lnTo>
                  <a:close/>
                </a:path>
              </a:pathLst>
            </a:custGeom>
            <a:solidFill>
              <a:srgbClr val="FFFFFF"/>
            </a:solidFill>
            <a:ln w="9525">
              <a:noFill/>
              <a:round/>
              <a:headEnd/>
              <a:tailEnd/>
            </a:ln>
          </p:spPr>
          <p:txBody>
            <a:bodyPr/>
            <a:lstStyle/>
            <a:p>
              <a:endParaRPr lang="en-US"/>
            </a:p>
          </p:txBody>
        </p:sp>
        <p:sp>
          <p:nvSpPr>
            <p:cNvPr id="32" name="Freeform 31"/>
            <p:cNvSpPr>
              <a:spLocks/>
            </p:cNvSpPr>
            <p:nvPr/>
          </p:nvSpPr>
          <p:spPr bwMode="auto">
            <a:xfrm>
              <a:off x="40" y="3379"/>
              <a:ext cx="733" cy="720"/>
            </a:xfrm>
            <a:custGeom>
              <a:avLst/>
              <a:gdLst/>
              <a:ahLst/>
              <a:cxnLst>
                <a:cxn ang="0">
                  <a:pos x="364" y="318"/>
                </a:cxn>
                <a:cxn ang="0">
                  <a:pos x="229" y="321"/>
                </a:cxn>
                <a:cxn ang="0">
                  <a:pos x="0" y="344"/>
                </a:cxn>
                <a:cxn ang="0">
                  <a:pos x="34" y="370"/>
                </a:cxn>
                <a:cxn ang="0">
                  <a:pos x="97" y="618"/>
                </a:cxn>
                <a:cxn ang="0">
                  <a:pos x="182" y="709"/>
                </a:cxn>
                <a:cxn ang="0">
                  <a:pos x="253" y="720"/>
                </a:cxn>
                <a:cxn ang="0">
                  <a:pos x="504" y="659"/>
                </a:cxn>
                <a:cxn ang="0">
                  <a:pos x="937" y="488"/>
                </a:cxn>
                <a:cxn ang="0">
                  <a:pos x="1091" y="445"/>
                </a:cxn>
                <a:cxn ang="0">
                  <a:pos x="1267" y="330"/>
                </a:cxn>
                <a:cxn ang="0">
                  <a:pos x="1441" y="180"/>
                </a:cxn>
                <a:cxn ang="0">
                  <a:pos x="1423" y="141"/>
                </a:cxn>
                <a:cxn ang="0">
                  <a:pos x="1427" y="101"/>
                </a:cxn>
                <a:cxn ang="0">
                  <a:pos x="1461" y="79"/>
                </a:cxn>
                <a:cxn ang="0">
                  <a:pos x="1410" y="43"/>
                </a:cxn>
                <a:cxn ang="0">
                  <a:pos x="1467" y="41"/>
                </a:cxn>
                <a:cxn ang="0">
                  <a:pos x="1419" y="11"/>
                </a:cxn>
                <a:cxn ang="0">
                  <a:pos x="1305" y="0"/>
                </a:cxn>
                <a:cxn ang="0">
                  <a:pos x="1196" y="70"/>
                </a:cxn>
                <a:cxn ang="0">
                  <a:pos x="1160" y="101"/>
                </a:cxn>
                <a:cxn ang="0">
                  <a:pos x="1113" y="208"/>
                </a:cxn>
                <a:cxn ang="0">
                  <a:pos x="1028" y="246"/>
                </a:cxn>
                <a:cxn ang="0">
                  <a:pos x="814" y="338"/>
                </a:cxn>
                <a:cxn ang="0">
                  <a:pos x="466" y="414"/>
                </a:cxn>
                <a:cxn ang="0">
                  <a:pos x="385" y="408"/>
                </a:cxn>
                <a:cxn ang="0">
                  <a:pos x="364" y="318"/>
                </a:cxn>
                <a:cxn ang="0">
                  <a:pos x="364" y="318"/>
                </a:cxn>
              </a:cxnLst>
              <a:rect l="0" t="0" r="r" b="b"/>
              <a:pathLst>
                <a:path w="1467" h="720">
                  <a:moveTo>
                    <a:pt x="364" y="318"/>
                  </a:moveTo>
                  <a:lnTo>
                    <a:pt x="229" y="321"/>
                  </a:lnTo>
                  <a:lnTo>
                    <a:pt x="0" y="344"/>
                  </a:lnTo>
                  <a:lnTo>
                    <a:pt x="34" y="370"/>
                  </a:lnTo>
                  <a:lnTo>
                    <a:pt x="97" y="618"/>
                  </a:lnTo>
                  <a:lnTo>
                    <a:pt x="182" y="709"/>
                  </a:lnTo>
                  <a:lnTo>
                    <a:pt x="253" y="720"/>
                  </a:lnTo>
                  <a:lnTo>
                    <a:pt x="504" y="659"/>
                  </a:lnTo>
                  <a:lnTo>
                    <a:pt x="937" y="488"/>
                  </a:lnTo>
                  <a:lnTo>
                    <a:pt x="1091" y="445"/>
                  </a:lnTo>
                  <a:lnTo>
                    <a:pt x="1267" y="330"/>
                  </a:lnTo>
                  <a:lnTo>
                    <a:pt x="1441" y="180"/>
                  </a:lnTo>
                  <a:lnTo>
                    <a:pt x="1423" y="141"/>
                  </a:lnTo>
                  <a:lnTo>
                    <a:pt x="1427" y="101"/>
                  </a:lnTo>
                  <a:lnTo>
                    <a:pt x="1461" y="79"/>
                  </a:lnTo>
                  <a:lnTo>
                    <a:pt x="1410" y="43"/>
                  </a:lnTo>
                  <a:lnTo>
                    <a:pt x="1467" y="41"/>
                  </a:lnTo>
                  <a:lnTo>
                    <a:pt x="1419" y="11"/>
                  </a:lnTo>
                  <a:lnTo>
                    <a:pt x="1305" y="0"/>
                  </a:lnTo>
                  <a:lnTo>
                    <a:pt x="1196" y="70"/>
                  </a:lnTo>
                  <a:lnTo>
                    <a:pt x="1160" y="101"/>
                  </a:lnTo>
                  <a:lnTo>
                    <a:pt x="1113" y="208"/>
                  </a:lnTo>
                  <a:lnTo>
                    <a:pt x="1028" y="246"/>
                  </a:lnTo>
                  <a:lnTo>
                    <a:pt x="814" y="338"/>
                  </a:lnTo>
                  <a:lnTo>
                    <a:pt x="466" y="414"/>
                  </a:lnTo>
                  <a:lnTo>
                    <a:pt x="385" y="408"/>
                  </a:lnTo>
                  <a:lnTo>
                    <a:pt x="364" y="318"/>
                  </a:lnTo>
                  <a:lnTo>
                    <a:pt x="364" y="318"/>
                  </a:lnTo>
                  <a:close/>
                </a:path>
              </a:pathLst>
            </a:custGeom>
            <a:solidFill>
              <a:srgbClr val="FFB5B5"/>
            </a:solidFill>
            <a:ln w="9525">
              <a:noFill/>
              <a:round/>
              <a:headEnd/>
              <a:tailEnd/>
            </a:ln>
          </p:spPr>
          <p:txBody>
            <a:bodyPr/>
            <a:lstStyle/>
            <a:p>
              <a:endParaRPr lang="en-US"/>
            </a:p>
          </p:txBody>
        </p:sp>
        <p:sp>
          <p:nvSpPr>
            <p:cNvPr id="33" name="Freeform 32"/>
            <p:cNvSpPr>
              <a:spLocks/>
            </p:cNvSpPr>
            <p:nvPr/>
          </p:nvSpPr>
          <p:spPr bwMode="auto">
            <a:xfrm>
              <a:off x="346" y="2238"/>
              <a:ext cx="99" cy="83"/>
            </a:xfrm>
            <a:custGeom>
              <a:avLst/>
              <a:gdLst/>
              <a:ahLst/>
              <a:cxnLst>
                <a:cxn ang="0">
                  <a:pos x="159" y="0"/>
                </a:cxn>
                <a:cxn ang="0">
                  <a:pos x="144" y="14"/>
                </a:cxn>
                <a:cxn ang="0">
                  <a:pos x="59" y="28"/>
                </a:cxn>
                <a:cxn ang="0">
                  <a:pos x="30" y="44"/>
                </a:cxn>
                <a:cxn ang="0">
                  <a:pos x="14" y="33"/>
                </a:cxn>
                <a:cxn ang="0">
                  <a:pos x="4" y="22"/>
                </a:cxn>
                <a:cxn ang="0">
                  <a:pos x="0" y="44"/>
                </a:cxn>
                <a:cxn ang="0">
                  <a:pos x="14" y="65"/>
                </a:cxn>
                <a:cxn ang="0">
                  <a:pos x="49" y="65"/>
                </a:cxn>
                <a:cxn ang="0">
                  <a:pos x="106" y="80"/>
                </a:cxn>
                <a:cxn ang="0">
                  <a:pos x="123" y="70"/>
                </a:cxn>
                <a:cxn ang="0">
                  <a:pos x="128" y="63"/>
                </a:cxn>
                <a:cxn ang="0">
                  <a:pos x="144" y="63"/>
                </a:cxn>
                <a:cxn ang="0">
                  <a:pos x="149" y="83"/>
                </a:cxn>
                <a:cxn ang="0">
                  <a:pos x="171" y="70"/>
                </a:cxn>
                <a:cxn ang="0">
                  <a:pos x="168" y="52"/>
                </a:cxn>
                <a:cxn ang="0">
                  <a:pos x="149" y="35"/>
                </a:cxn>
                <a:cxn ang="0">
                  <a:pos x="136" y="42"/>
                </a:cxn>
                <a:cxn ang="0">
                  <a:pos x="94" y="45"/>
                </a:cxn>
                <a:cxn ang="0">
                  <a:pos x="98" y="35"/>
                </a:cxn>
                <a:cxn ang="0">
                  <a:pos x="153" y="30"/>
                </a:cxn>
                <a:cxn ang="0">
                  <a:pos x="197" y="9"/>
                </a:cxn>
                <a:cxn ang="0">
                  <a:pos x="159" y="0"/>
                </a:cxn>
                <a:cxn ang="0">
                  <a:pos x="159" y="0"/>
                </a:cxn>
              </a:cxnLst>
              <a:rect l="0" t="0" r="r" b="b"/>
              <a:pathLst>
                <a:path w="197" h="83">
                  <a:moveTo>
                    <a:pt x="159" y="0"/>
                  </a:moveTo>
                  <a:lnTo>
                    <a:pt x="144" y="14"/>
                  </a:lnTo>
                  <a:lnTo>
                    <a:pt x="59" y="28"/>
                  </a:lnTo>
                  <a:lnTo>
                    <a:pt x="30" y="44"/>
                  </a:lnTo>
                  <a:lnTo>
                    <a:pt x="14" y="33"/>
                  </a:lnTo>
                  <a:lnTo>
                    <a:pt x="4" y="22"/>
                  </a:lnTo>
                  <a:lnTo>
                    <a:pt x="0" y="44"/>
                  </a:lnTo>
                  <a:lnTo>
                    <a:pt x="14" y="65"/>
                  </a:lnTo>
                  <a:lnTo>
                    <a:pt x="49" y="65"/>
                  </a:lnTo>
                  <a:lnTo>
                    <a:pt x="106" y="80"/>
                  </a:lnTo>
                  <a:lnTo>
                    <a:pt x="123" y="70"/>
                  </a:lnTo>
                  <a:lnTo>
                    <a:pt x="128" y="63"/>
                  </a:lnTo>
                  <a:lnTo>
                    <a:pt x="144" y="63"/>
                  </a:lnTo>
                  <a:lnTo>
                    <a:pt x="149" y="83"/>
                  </a:lnTo>
                  <a:lnTo>
                    <a:pt x="171" y="70"/>
                  </a:lnTo>
                  <a:lnTo>
                    <a:pt x="168" y="52"/>
                  </a:lnTo>
                  <a:lnTo>
                    <a:pt x="149" y="35"/>
                  </a:lnTo>
                  <a:lnTo>
                    <a:pt x="136" y="42"/>
                  </a:lnTo>
                  <a:lnTo>
                    <a:pt x="94" y="45"/>
                  </a:lnTo>
                  <a:lnTo>
                    <a:pt x="98" y="35"/>
                  </a:lnTo>
                  <a:lnTo>
                    <a:pt x="153" y="30"/>
                  </a:lnTo>
                  <a:lnTo>
                    <a:pt x="197" y="9"/>
                  </a:lnTo>
                  <a:lnTo>
                    <a:pt x="159" y="0"/>
                  </a:lnTo>
                  <a:lnTo>
                    <a:pt x="159" y="0"/>
                  </a:lnTo>
                  <a:close/>
                </a:path>
              </a:pathLst>
            </a:custGeom>
            <a:solidFill>
              <a:srgbClr val="000000"/>
            </a:solidFill>
            <a:ln w="9525">
              <a:noFill/>
              <a:round/>
              <a:headEnd/>
              <a:tailEnd/>
            </a:ln>
          </p:spPr>
          <p:txBody>
            <a:bodyPr/>
            <a:lstStyle/>
            <a:p>
              <a:endParaRPr lang="en-US"/>
            </a:p>
          </p:txBody>
        </p:sp>
        <p:sp>
          <p:nvSpPr>
            <p:cNvPr id="34" name="Freeform 33"/>
            <p:cNvSpPr>
              <a:spLocks/>
            </p:cNvSpPr>
            <p:nvPr/>
          </p:nvSpPr>
          <p:spPr bwMode="auto">
            <a:xfrm>
              <a:off x="357" y="2216"/>
              <a:ext cx="95" cy="38"/>
            </a:xfrm>
            <a:custGeom>
              <a:avLst/>
              <a:gdLst/>
              <a:ahLst/>
              <a:cxnLst>
                <a:cxn ang="0">
                  <a:pos x="0" y="23"/>
                </a:cxn>
                <a:cxn ang="0">
                  <a:pos x="37" y="11"/>
                </a:cxn>
                <a:cxn ang="0">
                  <a:pos x="84" y="11"/>
                </a:cxn>
                <a:cxn ang="0">
                  <a:pos x="117" y="23"/>
                </a:cxn>
                <a:cxn ang="0">
                  <a:pos x="177" y="38"/>
                </a:cxn>
                <a:cxn ang="0">
                  <a:pos x="189" y="29"/>
                </a:cxn>
                <a:cxn ang="0">
                  <a:pos x="160" y="14"/>
                </a:cxn>
                <a:cxn ang="0">
                  <a:pos x="117" y="6"/>
                </a:cxn>
                <a:cxn ang="0">
                  <a:pos x="86" y="0"/>
                </a:cxn>
                <a:cxn ang="0">
                  <a:pos x="43" y="1"/>
                </a:cxn>
                <a:cxn ang="0">
                  <a:pos x="25" y="6"/>
                </a:cxn>
                <a:cxn ang="0">
                  <a:pos x="0" y="23"/>
                </a:cxn>
                <a:cxn ang="0">
                  <a:pos x="0" y="23"/>
                </a:cxn>
              </a:cxnLst>
              <a:rect l="0" t="0" r="r" b="b"/>
              <a:pathLst>
                <a:path w="189" h="38">
                  <a:moveTo>
                    <a:pt x="0" y="23"/>
                  </a:moveTo>
                  <a:lnTo>
                    <a:pt x="37" y="11"/>
                  </a:lnTo>
                  <a:lnTo>
                    <a:pt x="84" y="11"/>
                  </a:lnTo>
                  <a:lnTo>
                    <a:pt x="117" y="23"/>
                  </a:lnTo>
                  <a:lnTo>
                    <a:pt x="177" y="38"/>
                  </a:lnTo>
                  <a:lnTo>
                    <a:pt x="189" y="29"/>
                  </a:lnTo>
                  <a:lnTo>
                    <a:pt x="160" y="14"/>
                  </a:lnTo>
                  <a:lnTo>
                    <a:pt x="117" y="6"/>
                  </a:lnTo>
                  <a:lnTo>
                    <a:pt x="86" y="0"/>
                  </a:lnTo>
                  <a:lnTo>
                    <a:pt x="43" y="1"/>
                  </a:lnTo>
                  <a:lnTo>
                    <a:pt x="25" y="6"/>
                  </a:lnTo>
                  <a:lnTo>
                    <a:pt x="0" y="23"/>
                  </a:lnTo>
                  <a:lnTo>
                    <a:pt x="0" y="23"/>
                  </a:lnTo>
                  <a:close/>
                </a:path>
              </a:pathLst>
            </a:custGeom>
            <a:solidFill>
              <a:srgbClr val="000000"/>
            </a:solidFill>
            <a:ln w="9525">
              <a:noFill/>
              <a:round/>
              <a:headEnd/>
              <a:tailEnd/>
            </a:ln>
          </p:spPr>
          <p:txBody>
            <a:bodyPr/>
            <a:lstStyle/>
            <a:p>
              <a:endParaRPr lang="en-US"/>
            </a:p>
          </p:txBody>
        </p:sp>
        <p:sp>
          <p:nvSpPr>
            <p:cNvPr id="35" name="Freeform 34"/>
            <p:cNvSpPr>
              <a:spLocks/>
            </p:cNvSpPr>
            <p:nvPr/>
          </p:nvSpPr>
          <p:spPr bwMode="auto">
            <a:xfrm>
              <a:off x="474" y="2264"/>
              <a:ext cx="67" cy="134"/>
            </a:xfrm>
            <a:custGeom>
              <a:avLst/>
              <a:gdLst/>
              <a:ahLst/>
              <a:cxnLst>
                <a:cxn ang="0">
                  <a:pos x="23" y="9"/>
                </a:cxn>
                <a:cxn ang="0">
                  <a:pos x="45" y="0"/>
                </a:cxn>
                <a:cxn ang="0">
                  <a:pos x="70" y="9"/>
                </a:cxn>
                <a:cxn ang="0">
                  <a:pos x="106" y="14"/>
                </a:cxn>
                <a:cxn ang="0">
                  <a:pos x="125" y="24"/>
                </a:cxn>
                <a:cxn ang="0">
                  <a:pos x="134" y="49"/>
                </a:cxn>
                <a:cxn ang="0">
                  <a:pos x="119" y="34"/>
                </a:cxn>
                <a:cxn ang="0">
                  <a:pos x="106" y="29"/>
                </a:cxn>
                <a:cxn ang="0">
                  <a:pos x="77" y="23"/>
                </a:cxn>
                <a:cxn ang="0">
                  <a:pos x="44" y="26"/>
                </a:cxn>
                <a:cxn ang="0">
                  <a:pos x="54" y="49"/>
                </a:cxn>
                <a:cxn ang="0">
                  <a:pos x="105" y="73"/>
                </a:cxn>
                <a:cxn ang="0">
                  <a:pos x="109" y="96"/>
                </a:cxn>
                <a:cxn ang="0">
                  <a:pos x="80" y="98"/>
                </a:cxn>
                <a:cxn ang="0">
                  <a:pos x="79" y="84"/>
                </a:cxn>
                <a:cxn ang="0">
                  <a:pos x="64" y="77"/>
                </a:cxn>
                <a:cxn ang="0">
                  <a:pos x="51" y="95"/>
                </a:cxn>
                <a:cxn ang="0">
                  <a:pos x="21" y="87"/>
                </a:cxn>
                <a:cxn ang="0">
                  <a:pos x="21" y="134"/>
                </a:cxn>
                <a:cxn ang="0">
                  <a:pos x="6" y="103"/>
                </a:cxn>
                <a:cxn ang="0">
                  <a:pos x="0" y="71"/>
                </a:cxn>
                <a:cxn ang="0">
                  <a:pos x="0" y="39"/>
                </a:cxn>
                <a:cxn ang="0">
                  <a:pos x="16" y="21"/>
                </a:cxn>
                <a:cxn ang="0">
                  <a:pos x="23" y="9"/>
                </a:cxn>
                <a:cxn ang="0">
                  <a:pos x="23" y="9"/>
                </a:cxn>
              </a:cxnLst>
              <a:rect l="0" t="0" r="r" b="b"/>
              <a:pathLst>
                <a:path w="134" h="134">
                  <a:moveTo>
                    <a:pt x="23" y="9"/>
                  </a:moveTo>
                  <a:lnTo>
                    <a:pt x="45" y="0"/>
                  </a:lnTo>
                  <a:lnTo>
                    <a:pt x="70" y="9"/>
                  </a:lnTo>
                  <a:lnTo>
                    <a:pt x="106" y="14"/>
                  </a:lnTo>
                  <a:lnTo>
                    <a:pt x="125" y="24"/>
                  </a:lnTo>
                  <a:lnTo>
                    <a:pt x="134" y="49"/>
                  </a:lnTo>
                  <a:lnTo>
                    <a:pt x="119" y="34"/>
                  </a:lnTo>
                  <a:lnTo>
                    <a:pt x="106" y="29"/>
                  </a:lnTo>
                  <a:lnTo>
                    <a:pt x="77" y="23"/>
                  </a:lnTo>
                  <a:lnTo>
                    <a:pt x="44" y="26"/>
                  </a:lnTo>
                  <a:lnTo>
                    <a:pt x="54" y="49"/>
                  </a:lnTo>
                  <a:lnTo>
                    <a:pt x="105" y="73"/>
                  </a:lnTo>
                  <a:lnTo>
                    <a:pt x="109" y="96"/>
                  </a:lnTo>
                  <a:lnTo>
                    <a:pt x="80" y="98"/>
                  </a:lnTo>
                  <a:lnTo>
                    <a:pt x="79" y="84"/>
                  </a:lnTo>
                  <a:lnTo>
                    <a:pt x="64" y="77"/>
                  </a:lnTo>
                  <a:lnTo>
                    <a:pt x="51" y="95"/>
                  </a:lnTo>
                  <a:lnTo>
                    <a:pt x="21" y="87"/>
                  </a:lnTo>
                  <a:lnTo>
                    <a:pt x="21" y="134"/>
                  </a:lnTo>
                  <a:lnTo>
                    <a:pt x="6" y="103"/>
                  </a:lnTo>
                  <a:lnTo>
                    <a:pt x="0" y="71"/>
                  </a:lnTo>
                  <a:lnTo>
                    <a:pt x="0" y="39"/>
                  </a:lnTo>
                  <a:lnTo>
                    <a:pt x="16" y="21"/>
                  </a:lnTo>
                  <a:lnTo>
                    <a:pt x="23" y="9"/>
                  </a:lnTo>
                  <a:lnTo>
                    <a:pt x="23" y="9"/>
                  </a:lnTo>
                  <a:close/>
                </a:path>
              </a:pathLst>
            </a:custGeom>
            <a:solidFill>
              <a:srgbClr val="000000"/>
            </a:solidFill>
            <a:ln w="9525">
              <a:noFill/>
              <a:round/>
              <a:headEnd/>
              <a:tailEnd/>
            </a:ln>
          </p:spPr>
          <p:txBody>
            <a:bodyPr/>
            <a:lstStyle/>
            <a:p>
              <a:endParaRPr lang="en-US"/>
            </a:p>
          </p:txBody>
        </p:sp>
        <p:sp>
          <p:nvSpPr>
            <p:cNvPr id="36" name="Freeform 35"/>
            <p:cNvSpPr>
              <a:spLocks/>
            </p:cNvSpPr>
            <p:nvPr/>
          </p:nvSpPr>
          <p:spPr bwMode="auto">
            <a:xfrm>
              <a:off x="419" y="2384"/>
              <a:ext cx="66" cy="93"/>
            </a:xfrm>
            <a:custGeom>
              <a:avLst/>
              <a:gdLst/>
              <a:ahLst/>
              <a:cxnLst>
                <a:cxn ang="0">
                  <a:pos x="133" y="43"/>
                </a:cxn>
                <a:cxn ang="0">
                  <a:pos x="93" y="41"/>
                </a:cxn>
                <a:cxn ang="0">
                  <a:pos x="60" y="30"/>
                </a:cxn>
                <a:cxn ang="0">
                  <a:pos x="17" y="39"/>
                </a:cxn>
                <a:cxn ang="0">
                  <a:pos x="17" y="21"/>
                </a:cxn>
                <a:cxn ang="0">
                  <a:pos x="45" y="0"/>
                </a:cxn>
                <a:cxn ang="0">
                  <a:pos x="9" y="18"/>
                </a:cxn>
                <a:cxn ang="0">
                  <a:pos x="0" y="46"/>
                </a:cxn>
                <a:cxn ang="0">
                  <a:pos x="19" y="60"/>
                </a:cxn>
                <a:cxn ang="0">
                  <a:pos x="45" y="66"/>
                </a:cxn>
                <a:cxn ang="0">
                  <a:pos x="94" y="93"/>
                </a:cxn>
                <a:cxn ang="0">
                  <a:pos x="110" y="85"/>
                </a:cxn>
                <a:cxn ang="0">
                  <a:pos x="115" y="58"/>
                </a:cxn>
                <a:cxn ang="0">
                  <a:pos x="133" y="43"/>
                </a:cxn>
                <a:cxn ang="0">
                  <a:pos x="133" y="43"/>
                </a:cxn>
              </a:cxnLst>
              <a:rect l="0" t="0" r="r" b="b"/>
              <a:pathLst>
                <a:path w="133" h="93">
                  <a:moveTo>
                    <a:pt x="133" y="43"/>
                  </a:moveTo>
                  <a:lnTo>
                    <a:pt x="93" y="41"/>
                  </a:lnTo>
                  <a:lnTo>
                    <a:pt x="60" y="30"/>
                  </a:lnTo>
                  <a:lnTo>
                    <a:pt x="17" y="39"/>
                  </a:lnTo>
                  <a:lnTo>
                    <a:pt x="17" y="21"/>
                  </a:lnTo>
                  <a:lnTo>
                    <a:pt x="45" y="0"/>
                  </a:lnTo>
                  <a:lnTo>
                    <a:pt x="9" y="18"/>
                  </a:lnTo>
                  <a:lnTo>
                    <a:pt x="0" y="46"/>
                  </a:lnTo>
                  <a:lnTo>
                    <a:pt x="19" y="60"/>
                  </a:lnTo>
                  <a:lnTo>
                    <a:pt x="45" y="66"/>
                  </a:lnTo>
                  <a:lnTo>
                    <a:pt x="94" y="93"/>
                  </a:lnTo>
                  <a:lnTo>
                    <a:pt x="110" y="85"/>
                  </a:lnTo>
                  <a:lnTo>
                    <a:pt x="115" y="58"/>
                  </a:lnTo>
                  <a:lnTo>
                    <a:pt x="133" y="43"/>
                  </a:lnTo>
                  <a:lnTo>
                    <a:pt x="133" y="43"/>
                  </a:lnTo>
                  <a:close/>
                </a:path>
              </a:pathLst>
            </a:custGeom>
            <a:solidFill>
              <a:srgbClr val="000000"/>
            </a:solidFill>
            <a:ln w="9525">
              <a:noFill/>
              <a:round/>
              <a:headEnd/>
              <a:tailEnd/>
            </a:ln>
          </p:spPr>
          <p:txBody>
            <a:bodyPr/>
            <a:lstStyle/>
            <a:p>
              <a:endParaRPr lang="en-US"/>
            </a:p>
          </p:txBody>
        </p:sp>
        <p:sp>
          <p:nvSpPr>
            <p:cNvPr id="37" name="Freeform 36"/>
            <p:cNvSpPr>
              <a:spLocks/>
            </p:cNvSpPr>
            <p:nvPr/>
          </p:nvSpPr>
          <p:spPr bwMode="auto">
            <a:xfrm>
              <a:off x="395" y="2494"/>
              <a:ext cx="87" cy="46"/>
            </a:xfrm>
            <a:custGeom>
              <a:avLst/>
              <a:gdLst/>
              <a:ahLst/>
              <a:cxnLst>
                <a:cxn ang="0">
                  <a:pos x="10" y="0"/>
                </a:cxn>
                <a:cxn ang="0">
                  <a:pos x="48" y="5"/>
                </a:cxn>
                <a:cxn ang="0">
                  <a:pos x="103" y="9"/>
                </a:cxn>
                <a:cxn ang="0">
                  <a:pos x="132" y="19"/>
                </a:cxn>
                <a:cxn ang="0">
                  <a:pos x="158" y="14"/>
                </a:cxn>
                <a:cxn ang="0">
                  <a:pos x="173" y="38"/>
                </a:cxn>
                <a:cxn ang="0">
                  <a:pos x="138" y="46"/>
                </a:cxn>
                <a:cxn ang="0">
                  <a:pos x="128" y="38"/>
                </a:cxn>
                <a:cxn ang="0">
                  <a:pos x="89" y="32"/>
                </a:cxn>
                <a:cxn ang="0">
                  <a:pos x="48" y="21"/>
                </a:cxn>
                <a:cxn ang="0">
                  <a:pos x="16" y="18"/>
                </a:cxn>
                <a:cxn ang="0">
                  <a:pos x="0" y="7"/>
                </a:cxn>
                <a:cxn ang="0">
                  <a:pos x="10" y="0"/>
                </a:cxn>
                <a:cxn ang="0">
                  <a:pos x="10" y="0"/>
                </a:cxn>
              </a:cxnLst>
              <a:rect l="0" t="0" r="r" b="b"/>
              <a:pathLst>
                <a:path w="173" h="46">
                  <a:moveTo>
                    <a:pt x="10" y="0"/>
                  </a:moveTo>
                  <a:lnTo>
                    <a:pt x="48" y="5"/>
                  </a:lnTo>
                  <a:lnTo>
                    <a:pt x="103" y="9"/>
                  </a:lnTo>
                  <a:lnTo>
                    <a:pt x="132" y="19"/>
                  </a:lnTo>
                  <a:lnTo>
                    <a:pt x="158" y="14"/>
                  </a:lnTo>
                  <a:lnTo>
                    <a:pt x="173" y="38"/>
                  </a:lnTo>
                  <a:lnTo>
                    <a:pt x="138" y="46"/>
                  </a:lnTo>
                  <a:lnTo>
                    <a:pt x="128" y="38"/>
                  </a:lnTo>
                  <a:lnTo>
                    <a:pt x="89" y="32"/>
                  </a:lnTo>
                  <a:lnTo>
                    <a:pt x="48" y="21"/>
                  </a:lnTo>
                  <a:lnTo>
                    <a:pt x="16" y="18"/>
                  </a:lnTo>
                  <a:lnTo>
                    <a:pt x="0" y="7"/>
                  </a:lnTo>
                  <a:lnTo>
                    <a:pt x="10" y="0"/>
                  </a:lnTo>
                  <a:lnTo>
                    <a:pt x="10" y="0"/>
                  </a:lnTo>
                  <a:close/>
                </a:path>
              </a:pathLst>
            </a:custGeom>
            <a:solidFill>
              <a:srgbClr val="000000"/>
            </a:solidFill>
            <a:ln w="9525">
              <a:noFill/>
              <a:round/>
              <a:headEnd/>
              <a:tailEnd/>
            </a:ln>
          </p:spPr>
          <p:txBody>
            <a:bodyPr/>
            <a:lstStyle/>
            <a:p>
              <a:endParaRPr lang="en-US"/>
            </a:p>
          </p:txBody>
        </p:sp>
        <p:sp>
          <p:nvSpPr>
            <p:cNvPr id="38" name="Freeform 37"/>
            <p:cNvSpPr>
              <a:spLocks/>
            </p:cNvSpPr>
            <p:nvPr/>
          </p:nvSpPr>
          <p:spPr bwMode="auto">
            <a:xfrm>
              <a:off x="415" y="2526"/>
              <a:ext cx="57" cy="31"/>
            </a:xfrm>
            <a:custGeom>
              <a:avLst/>
              <a:gdLst/>
              <a:ahLst/>
              <a:cxnLst>
                <a:cxn ang="0">
                  <a:pos x="0" y="3"/>
                </a:cxn>
                <a:cxn ang="0">
                  <a:pos x="34" y="22"/>
                </a:cxn>
                <a:cxn ang="0">
                  <a:pos x="75" y="31"/>
                </a:cxn>
                <a:cxn ang="0">
                  <a:pos x="95" y="25"/>
                </a:cxn>
                <a:cxn ang="0">
                  <a:pos x="113" y="10"/>
                </a:cxn>
                <a:cxn ang="0">
                  <a:pos x="85" y="0"/>
                </a:cxn>
                <a:cxn ang="0">
                  <a:pos x="67" y="14"/>
                </a:cxn>
                <a:cxn ang="0">
                  <a:pos x="36" y="12"/>
                </a:cxn>
                <a:cxn ang="0">
                  <a:pos x="0" y="3"/>
                </a:cxn>
                <a:cxn ang="0">
                  <a:pos x="0" y="3"/>
                </a:cxn>
              </a:cxnLst>
              <a:rect l="0" t="0" r="r" b="b"/>
              <a:pathLst>
                <a:path w="113" h="31">
                  <a:moveTo>
                    <a:pt x="0" y="3"/>
                  </a:moveTo>
                  <a:lnTo>
                    <a:pt x="34" y="22"/>
                  </a:lnTo>
                  <a:lnTo>
                    <a:pt x="75" y="31"/>
                  </a:lnTo>
                  <a:lnTo>
                    <a:pt x="95" y="25"/>
                  </a:lnTo>
                  <a:lnTo>
                    <a:pt x="113" y="10"/>
                  </a:lnTo>
                  <a:lnTo>
                    <a:pt x="85" y="0"/>
                  </a:lnTo>
                  <a:lnTo>
                    <a:pt x="67" y="14"/>
                  </a:lnTo>
                  <a:lnTo>
                    <a:pt x="36" y="12"/>
                  </a:lnTo>
                  <a:lnTo>
                    <a:pt x="0" y="3"/>
                  </a:lnTo>
                  <a:lnTo>
                    <a:pt x="0" y="3"/>
                  </a:lnTo>
                  <a:close/>
                </a:path>
              </a:pathLst>
            </a:custGeom>
            <a:solidFill>
              <a:srgbClr val="000000"/>
            </a:solidFill>
            <a:ln w="9525">
              <a:noFill/>
              <a:round/>
              <a:headEnd/>
              <a:tailEnd/>
            </a:ln>
          </p:spPr>
          <p:txBody>
            <a:bodyPr/>
            <a:lstStyle/>
            <a:p>
              <a:endParaRPr lang="en-US"/>
            </a:p>
          </p:txBody>
        </p:sp>
        <p:sp>
          <p:nvSpPr>
            <p:cNvPr id="39" name="Freeform 38"/>
            <p:cNvSpPr>
              <a:spLocks/>
            </p:cNvSpPr>
            <p:nvPr/>
          </p:nvSpPr>
          <p:spPr bwMode="auto">
            <a:xfrm>
              <a:off x="238" y="2005"/>
              <a:ext cx="296" cy="324"/>
            </a:xfrm>
            <a:custGeom>
              <a:avLst/>
              <a:gdLst/>
              <a:ahLst/>
              <a:cxnLst>
                <a:cxn ang="0">
                  <a:pos x="26" y="230"/>
                </a:cxn>
                <a:cxn ang="0">
                  <a:pos x="64" y="278"/>
                </a:cxn>
                <a:cxn ang="0">
                  <a:pos x="113" y="310"/>
                </a:cxn>
                <a:cxn ang="0">
                  <a:pos x="141" y="269"/>
                </a:cxn>
                <a:cxn ang="0">
                  <a:pos x="110" y="277"/>
                </a:cxn>
                <a:cxn ang="0">
                  <a:pos x="151" y="221"/>
                </a:cxn>
                <a:cxn ang="0">
                  <a:pos x="186" y="195"/>
                </a:cxn>
                <a:cxn ang="0">
                  <a:pos x="191" y="212"/>
                </a:cxn>
                <a:cxn ang="0">
                  <a:pos x="225" y="145"/>
                </a:cxn>
                <a:cxn ang="0">
                  <a:pos x="252" y="114"/>
                </a:cxn>
                <a:cxn ang="0">
                  <a:pos x="287" y="116"/>
                </a:cxn>
                <a:cxn ang="0">
                  <a:pos x="313" y="102"/>
                </a:cxn>
                <a:cxn ang="0">
                  <a:pos x="350" y="116"/>
                </a:cxn>
                <a:cxn ang="0">
                  <a:pos x="370" y="108"/>
                </a:cxn>
                <a:cxn ang="0">
                  <a:pos x="411" y="100"/>
                </a:cxn>
                <a:cxn ang="0">
                  <a:pos x="484" y="102"/>
                </a:cxn>
                <a:cxn ang="0">
                  <a:pos x="535" y="114"/>
                </a:cxn>
                <a:cxn ang="0">
                  <a:pos x="577" y="143"/>
                </a:cxn>
                <a:cxn ang="0">
                  <a:pos x="584" y="130"/>
                </a:cxn>
                <a:cxn ang="0">
                  <a:pos x="508" y="55"/>
                </a:cxn>
                <a:cxn ang="0">
                  <a:pos x="491" y="59"/>
                </a:cxn>
                <a:cxn ang="0">
                  <a:pos x="454" y="43"/>
                </a:cxn>
                <a:cxn ang="0">
                  <a:pos x="361" y="10"/>
                </a:cxn>
                <a:cxn ang="0">
                  <a:pos x="391" y="5"/>
                </a:cxn>
                <a:cxn ang="0">
                  <a:pos x="273" y="5"/>
                </a:cxn>
                <a:cxn ang="0">
                  <a:pos x="273" y="14"/>
                </a:cxn>
                <a:cxn ang="0">
                  <a:pos x="367" y="33"/>
                </a:cxn>
                <a:cxn ang="0">
                  <a:pos x="361" y="48"/>
                </a:cxn>
                <a:cxn ang="0">
                  <a:pos x="322" y="66"/>
                </a:cxn>
                <a:cxn ang="0">
                  <a:pos x="265" y="62"/>
                </a:cxn>
                <a:cxn ang="0">
                  <a:pos x="244" y="67"/>
                </a:cxn>
                <a:cxn ang="0">
                  <a:pos x="169" y="137"/>
                </a:cxn>
                <a:cxn ang="0">
                  <a:pos x="234" y="55"/>
                </a:cxn>
                <a:cxn ang="0">
                  <a:pos x="152" y="94"/>
                </a:cxn>
                <a:cxn ang="0">
                  <a:pos x="151" y="65"/>
                </a:cxn>
                <a:cxn ang="0">
                  <a:pos x="124" y="70"/>
                </a:cxn>
                <a:cxn ang="0">
                  <a:pos x="69" y="147"/>
                </a:cxn>
                <a:cxn ang="0">
                  <a:pos x="25" y="215"/>
                </a:cxn>
                <a:cxn ang="0">
                  <a:pos x="0" y="234"/>
                </a:cxn>
              </a:cxnLst>
              <a:rect l="0" t="0" r="r" b="b"/>
              <a:pathLst>
                <a:path w="593" h="324">
                  <a:moveTo>
                    <a:pt x="0" y="234"/>
                  </a:moveTo>
                  <a:lnTo>
                    <a:pt x="26" y="230"/>
                  </a:lnTo>
                  <a:lnTo>
                    <a:pt x="53" y="239"/>
                  </a:lnTo>
                  <a:lnTo>
                    <a:pt x="64" y="278"/>
                  </a:lnTo>
                  <a:lnTo>
                    <a:pt x="86" y="324"/>
                  </a:lnTo>
                  <a:lnTo>
                    <a:pt x="113" y="310"/>
                  </a:lnTo>
                  <a:lnTo>
                    <a:pt x="126" y="296"/>
                  </a:lnTo>
                  <a:lnTo>
                    <a:pt x="141" y="269"/>
                  </a:lnTo>
                  <a:lnTo>
                    <a:pt x="151" y="240"/>
                  </a:lnTo>
                  <a:lnTo>
                    <a:pt x="110" y="277"/>
                  </a:lnTo>
                  <a:lnTo>
                    <a:pt x="131" y="241"/>
                  </a:lnTo>
                  <a:lnTo>
                    <a:pt x="151" y="221"/>
                  </a:lnTo>
                  <a:lnTo>
                    <a:pt x="174" y="206"/>
                  </a:lnTo>
                  <a:lnTo>
                    <a:pt x="186" y="195"/>
                  </a:lnTo>
                  <a:lnTo>
                    <a:pt x="167" y="230"/>
                  </a:lnTo>
                  <a:lnTo>
                    <a:pt x="191" y="212"/>
                  </a:lnTo>
                  <a:lnTo>
                    <a:pt x="214" y="180"/>
                  </a:lnTo>
                  <a:lnTo>
                    <a:pt x="225" y="145"/>
                  </a:lnTo>
                  <a:lnTo>
                    <a:pt x="240" y="124"/>
                  </a:lnTo>
                  <a:lnTo>
                    <a:pt x="252" y="114"/>
                  </a:lnTo>
                  <a:lnTo>
                    <a:pt x="272" y="114"/>
                  </a:lnTo>
                  <a:lnTo>
                    <a:pt x="287" y="116"/>
                  </a:lnTo>
                  <a:lnTo>
                    <a:pt x="283" y="102"/>
                  </a:lnTo>
                  <a:lnTo>
                    <a:pt x="313" y="102"/>
                  </a:lnTo>
                  <a:lnTo>
                    <a:pt x="335" y="108"/>
                  </a:lnTo>
                  <a:lnTo>
                    <a:pt x="350" y="116"/>
                  </a:lnTo>
                  <a:lnTo>
                    <a:pt x="347" y="95"/>
                  </a:lnTo>
                  <a:lnTo>
                    <a:pt x="370" y="108"/>
                  </a:lnTo>
                  <a:lnTo>
                    <a:pt x="383" y="90"/>
                  </a:lnTo>
                  <a:lnTo>
                    <a:pt x="411" y="100"/>
                  </a:lnTo>
                  <a:lnTo>
                    <a:pt x="447" y="92"/>
                  </a:lnTo>
                  <a:lnTo>
                    <a:pt x="484" y="102"/>
                  </a:lnTo>
                  <a:lnTo>
                    <a:pt x="518" y="116"/>
                  </a:lnTo>
                  <a:lnTo>
                    <a:pt x="535" y="114"/>
                  </a:lnTo>
                  <a:lnTo>
                    <a:pt x="549" y="132"/>
                  </a:lnTo>
                  <a:lnTo>
                    <a:pt x="577" y="143"/>
                  </a:lnTo>
                  <a:lnTo>
                    <a:pt x="593" y="170"/>
                  </a:lnTo>
                  <a:lnTo>
                    <a:pt x="584" y="130"/>
                  </a:lnTo>
                  <a:lnTo>
                    <a:pt x="552" y="88"/>
                  </a:lnTo>
                  <a:lnTo>
                    <a:pt x="508" y="55"/>
                  </a:lnTo>
                  <a:lnTo>
                    <a:pt x="467" y="35"/>
                  </a:lnTo>
                  <a:lnTo>
                    <a:pt x="491" y="59"/>
                  </a:lnTo>
                  <a:lnTo>
                    <a:pt x="506" y="84"/>
                  </a:lnTo>
                  <a:lnTo>
                    <a:pt x="454" y="43"/>
                  </a:lnTo>
                  <a:lnTo>
                    <a:pt x="392" y="16"/>
                  </a:lnTo>
                  <a:lnTo>
                    <a:pt x="361" y="10"/>
                  </a:lnTo>
                  <a:lnTo>
                    <a:pt x="433" y="19"/>
                  </a:lnTo>
                  <a:lnTo>
                    <a:pt x="391" y="5"/>
                  </a:lnTo>
                  <a:lnTo>
                    <a:pt x="352" y="0"/>
                  </a:lnTo>
                  <a:lnTo>
                    <a:pt x="273" y="5"/>
                  </a:lnTo>
                  <a:lnTo>
                    <a:pt x="214" y="24"/>
                  </a:lnTo>
                  <a:lnTo>
                    <a:pt x="273" y="14"/>
                  </a:lnTo>
                  <a:lnTo>
                    <a:pt x="325" y="16"/>
                  </a:lnTo>
                  <a:lnTo>
                    <a:pt x="367" y="33"/>
                  </a:lnTo>
                  <a:lnTo>
                    <a:pt x="396" y="58"/>
                  </a:lnTo>
                  <a:lnTo>
                    <a:pt x="361" y="48"/>
                  </a:lnTo>
                  <a:lnTo>
                    <a:pt x="357" y="76"/>
                  </a:lnTo>
                  <a:lnTo>
                    <a:pt x="322" y="66"/>
                  </a:lnTo>
                  <a:lnTo>
                    <a:pt x="297" y="61"/>
                  </a:lnTo>
                  <a:lnTo>
                    <a:pt x="265" y="62"/>
                  </a:lnTo>
                  <a:lnTo>
                    <a:pt x="278" y="47"/>
                  </a:lnTo>
                  <a:lnTo>
                    <a:pt x="244" y="67"/>
                  </a:lnTo>
                  <a:lnTo>
                    <a:pt x="219" y="86"/>
                  </a:lnTo>
                  <a:lnTo>
                    <a:pt x="169" y="137"/>
                  </a:lnTo>
                  <a:lnTo>
                    <a:pt x="206" y="88"/>
                  </a:lnTo>
                  <a:lnTo>
                    <a:pt x="234" y="55"/>
                  </a:lnTo>
                  <a:lnTo>
                    <a:pt x="187" y="69"/>
                  </a:lnTo>
                  <a:lnTo>
                    <a:pt x="152" y="94"/>
                  </a:lnTo>
                  <a:lnTo>
                    <a:pt x="176" y="55"/>
                  </a:lnTo>
                  <a:lnTo>
                    <a:pt x="151" y="65"/>
                  </a:lnTo>
                  <a:lnTo>
                    <a:pt x="162" y="43"/>
                  </a:lnTo>
                  <a:lnTo>
                    <a:pt x="124" y="70"/>
                  </a:lnTo>
                  <a:lnTo>
                    <a:pt x="94" y="102"/>
                  </a:lnTo>
                  <a:lnTo>
                    <a:pt x="69" y="147"/>
                  </a:lnTo>
                  <a:lnTo>
                    <a:pt x="44" y="189"/>
                  </a:lnTo>
                  <a:lnTo>
                    <a:pt x="25" y="215"/>
                  </a:lnTo>
                  <a:lnTo>
                    <a:pt x="0" y="234"/>
                  </a:lnTo>
                  <a:lnTo>
                    <a:pt x="0" y="234"/>
                  </a:lnTo>
                  <a:close/>
                </a:path>
              </a:pathLst>
            </a:custGeom>
            <a:solidFill>
              <a:srgbClr val="000000"/>
            </a:solidFill>
            <a:ln w="9525">
              <a:noFill/>
              <a:round/>
              <a:headEnd/>
              <a:tailEnd/>
            </a:ln>
          </p:spPr>
          <p:txBody>
            <a:bodyPr/>
            <a:lstStyle/>
            <a:p>
              <a:endParaRPr lang="en-US"/>
            </a:p>
          </p:txBody>
        </p:sp>
        <p:sp>
          <p:nvSpPr>
            <p:cNvPr id="40" name="Freeform 39"/>
            <p:cNvSpPr>
              <a:spLocks/>
            </p:cNvSpPr>
            <p:nvPr/>
          </p:nvSpPr>
          <p:spPr bwMode="auto">
            <a:xfrm>
              <a:off x="189" y="2249"/>
              <a:ext cx="101" cy="496"/>
            </a:xfrm>
            <a:custGeom>
              <a:avLst/>
              <a:gdLst/>
              <a:ahLst/>
              <a:cxnLst>
                <a:cxn ang="0">
                  <a:pos x="133" y="20"/>
                </a:cxn>
                <a:cxn ang="0">
                  <a:pos x="75" y="8"/>
                </a:cxn>
                <a:cxn ang="0">
                  <a:pos x="80" y="120"/>
                </a:cxn>
                <a:cxn ang="0">
                  <a:pos x="66" y="183"/>
                </a:cxn>
                <a:cxn ang="0">
                  <a:pos x="61" y="233"/>
                </a:cxn>
                <a:cxn ang="0">
                  <a:pos x="0" y="231"/>
                </a:cxn>
                <a:cxn ang="0">
                  <a:pos x="41" y="291"/>
                </a:cxn>
                <a:cxn ang="0">
                  <a:pos x="39" y="340"/>
                </a:cxn>
                <a:cxn ang="0">
                  <a:pos x="79" y="340"/>
                </a:cxn>
                <a:cxn ang="0">
                  <a:pos x="95" y="314"/>
                </a:cxn>
                <a:cxn ang="0">
                  <a:pos x="91" y="362"/>
                </a:cxn>
                <a:cxn ang="0">
                  <a:pos x="100" y="395"/>
                </a:cxn>
                <a:cxn ang="0">
                  <a:pos x="91" y="409"/>
                </a:cxn>
                <a:cxn ang="0">
                  <a:pos x="202" y="496"/>
                </a:cxn>
                <a:cxn ang="0">
                  <a:pos x="167" y="374"/>
                </a:cxn>
                <a:cxn ang="0">
                  <a:pos x="112" y="388"/>
                </a:cxn>
                <a:cxn ang="0">
                  <a:pos x="128" y="332"/>
                </a:cxn>
                <a:cxn ang="0">
                  <a:pos x="146" y="236"/>
                </a:cxn>
                <a:cxn ang="0">
                  <a:pos x="85" y="297"/>
                </a:cxn>
                <a:cxn ang="0">
                  <a:pos x="59" y="262"/>
                </a:cxn>
                <a:cxn ang="0">
                  <a:pos x="109" y="227"/>
                </a:cxn>
                <a:cxn ang="0">
                  <a:pos x="130" y="201"/>
                </a:cxn>
                <a:cxn ang="0">
                  <a:pos x="168" y="189"/>
                </a:cxn>
                <a:cxn ang="0">
                  <a:pos x="125" y="163"/>
                </a:cxn>
                <a:cxn ang="0">
                  <a:pos x="82" y="44"/>
                </a:cxn>
                <a:cxn ang="0">
                  <a:pos x="112" y="28"/>
                </a:cxn>
                <a:cxn ang="0">
                  <a:pos x="112" y="79"/>
                </a:cxn>
                <a:cxn ang="0">
                  <a:pos x="145" y="110"/>
                </a:cxn>
                <a:cxn ang="0">
                  <a:pos x="168" y="151"/>
                </a:cxn>
                <a:cxn ang="0">
                  <a:pos x="177" y="90"/>
                </a:cxn>
                <a:cxn ang="0">
                  <a:pos x="178" y="49"/>
                </a:cxn>
                <a:cxn ang="0">
                  <a:pos x="168" y="25"/>
                </a:cxn>
              </a:cxnLst>
              <a:rect l="0" t="0" r="r" b="b"/>
              <a:pathLst>
                <a:path w="202" h="496">
                  <a:moveTo>
                    <a:pt x="168" y="25"/>
                  </a:moveTo>
                  <a:lnTo>
                    <a:pt x="133" y="20"/>
                  </a:lnTo>
                  <a:lnTo>
                    <a:pt x="101" y="0"/>
                  </a:lnTo>
                  <a:lnTo>
                    <a:pt x="75" y="8"/>
                  </a:lnTo>
                  <a:lnTo>
                    <a:pt x="64" y="47"/>
                  </a:lnTo>
                  <a:lnTo>
                    <a:pt x="80" y="120"/>
                  </a:lnTo>
                  <a:lnTo>
                    <a:pt x="66" y="159"/>
                  </a:lnTo>
                  <a:lnTo>
                    <a:pt x="66" y="183"/>
                  </a:lnTo>
                  <a:lnTo>
                    <a:pt x="77" y="220"/>
                  </a:lnTo>
                  <a:lnTo>
                    <a:pt x="61" y="233"/>
                  </a:lnTo>
                  <a:lnTo>
                    <a:pt x="36" y="236"/>
                  </a:lnTo>
                  <a:lnTo>
                    <a:pt x="0" y="231"/>
                  </a:lnTo>
                  <a:lnTo>
                    <a:pt x="14" y="273"/>
                  </a:lnTo>
                  <a:lnTo>
                    <a:pt x="41" y="291"/>
                  </a:lnTo>
                  <a:lnTo>
                    <a:pt x="29" y="315"/>
                  </a:lnTo>
                  <a:lnTo>
                    <a:pt x="39" y="340"/>
                  </a:lnTo>
                  <a:lnTo>
                    <a:pt x="80" y="362"/>
                  </a:lnTo>
                  <a:lnTo>
                    <a:pt x="79" y="340"/>
                  </a:lnTo>
                  <a:lnTo>
                    <a:pt x="84" y="324"/>
                  </a:lnTo>
                  <a:lnTo>
                    <a:pt x="95" y="314"/>
                  </a:lnTo>
                  <a:lnTo>
                    <a:pt x="95" y="340"/>
                  </a:lnTo>
                  <a:lnTo>
                    <a:pt x="91" y="362"/>
                  </a:lnTo>
                  <a:lnTo>
                    <a:pt x="82" y="379"/>
                  </a:lnTo>
                  <a:lnTo>
                    <a:pt x="100" y="395"/>
                  </a:lnTo>
                  <a:lnTo>
                    <a:pt x="133" y="409"/>
                  </a:lnTo>
                  <a:lnTo>
                    <a:pt x="91" y="409"/>
                  </a:lnTo>
                  <a:lnTo>
                    <a:pt x="143" y="448"/>
                  </a:lnTo>
                  <a:lnTo>
                    <a:pt x="202" y="496"/>
                  </a:lnTo>
                  <a:lnTo>
                    <a:pt x="167" y="448"/>
                  </a:lnTo>
                  <a:lnTo>
                    <a:pt x="167" y="374"/>
                  </a:lnTo>
                  <a:lnTo>
                    <a:pt x="140" y="388"/>
                  </a:lnTo>
                  <a:lnTo>
                    <a:pt x="112" y="388"/>
                  </a:lnTo>
                  <a:lnTo>
                    <a:pt x="123" y="360"/>
                  </a:lnTo>
                  <a:lnTo>
                    <a:pt x="128" y="332"/>
                  </a:lnTo>
                  <a:lnTo>
                    <a:pt x="133" y="276"/>
                  </a:lnTo>
                  <a:lnTo>
                    <a:pt x="146" y="236"/>
                  </a:lnTo>
                  <a:lnTo>
                    <a:pt x="114" y="262"/>
                  </a:lnTo>
                  <a:lnTo>
                    <a:pt x="85" y="297"/>
                  </a:lnTo>
                  <a:lnTo>
                    <a:pt x="79" y="274"/>
                  </a:lnTo>
                  <a:lnTo>
                    <a:pt x="59" y="262"/>
                  </a:lnTo>
                  <a:lnTo>
                    <a:pt x="94" y="247"/>
                  </a:lnTo>
                  <a:lnTo>
                    <a:pt x="109" y="227"/>
                  </a:lnTo>
                  <a:lnTo>
                    <a:pt x="120" y="205"/>
                  </a:lnTo>
                  <a:lnTo>
                    <a:pt x="130" y="201"/>
                  </a:lnTo>
                  <a:lnTo>
                    <a:pt x="145" y="212"/>
                  </a:lnTo>
                  <a:lnTo>
                    <a:pt x="168" y="189"/>
                  </a:lnTo>
                  <a:lnTo>
                    <a:pt x="133" y="179"/>
                  </a:lnTo>
                  <a:lnTo>
                    <a:pt x="125" y="163"/>
                  </a:lnTo>
                  <a:lnTo>
                    <a:pt x="86" y="94"/>
                  </a:lnTo>
                  <a:lnTo>
                    <a:pt x="82" y="44"/>
                  </a:lnTo>
                  <a:lnTo>
                    <a:pt x="95" y="22"/>
                  </a:lnTo>
                  <a:lnTo>
                    <a:pt x="112" y="28"/>
                  </a:lnTo>
                  <a:lnTo>
                    <a:pt x="122" y="37"/>
                  </a:lnTo>
                  <a:lnTo>
                    <a:pt x="112" y="79"/>
                  </a:lnTo>
                  <a:lnTo>
                    <a:pt x="120" y="102"/>
                  </a:lnTo>
                  <a:lnTo>
                    <a:pt x="145" y="110"/>
                  </a:lnTo>
                  <a:lnTo>
                    <a:pt x="147" y="130"/>
                  </a:lnTo>
                  <a:lnTo>
                    <a:pt x="168" y="151"/>
                  </a:lnTo>
                  <a:lnTo>
                    <a:pt x="166" y="123"/>
                  </a:lnTo>
                  <a:lnTo>
                    <a:pt x="177" y="90"/>
                  </a:lnTo>
                  <a:lnTo>
                    <a:pt x="180" y="71"/>
                  </a:lnTo>
                  <a:lnTo>
                    <a:pt x="178" y="49"/>
                  </a:lnTo>
                  <a:lnTo>
                    <a:pt x="168" y="25"/>
                  </a:lnTo>
                  <a:lnTo>
                    <a:pt x="168" y="25"/>
                  </a:lnTo>
                  <a:close/>
                </a:path>
              </a:pathLst>
            </a:custGeom>
            <a:solidFill>
              <a:srgbClr val="000000"/>
            </a:solidFill>
            <a:ln w="9525">
              <a:noFill/>
              <a:round/>
              <a:headEnd/>
              <a:tailEnd/>
            </a:ln>
          </p:spPr>
          <p:txBody>
            <a:bodyPr/>
            <a:lstStyle/>
            <a:p>
              <a:endParaRPr lang="en-US"/>
            </a:p>
          </p:txBody>
        </p:sp>
        <p:sp>
          <p:nvSpPr>
            <p:cNvPr id="41" name="Freeform 40"/>
            <p:cNvSpPr>
              <a:spLocks/>
            </p:cNvSpPr>
            <p:nvPr/>
          </p:nvSpPr>
          <p:spPr bwMode="auto">
            <a:xfrm>
              <a:off x="268" y="2185"/>
              <a:ext cx="277" cy="539"/>
            </a:xfrm>
            <a:custGeom>
              <a:avLst/>
              <a:gdLst/>
              <a:ahLst/>
              <a:cxnLst>
                <a:cxn ang="0">
                  <a:pos x="541" y="0"/>
                </a:cxn>
                <a:cxn ang="0">
                  <a:pos x="551" y="42"/>
                </a:cxn>
                <a:cxn ang="0">
                  <a:pos x="554" y="102"/>
                </a:cxn>
                <a:cxn ang="0">
                  <a:pos x="538" y="180"/>
                </a:cxn>
                <a:cxn ang="0">
                  <a:pos x="531" y="262"/>
                </a:cxn>
                <a:cxn ang="0">
                  <a:pos x="506" y="321"/>
                </a:cxn>
                <a:cxn ang="0">
                  <a:pos x="459" y="391"/>
                </a:cxn>
                <a:cxn ang="0">
                  <a:pos x="393" y="453"/>
                </a:cxn>
                <a:cxn ang="0">
                  <a:pos x="341" y="485"/>
                </a:cxn>
                <a:cxn ang="0">
                  <a:pos x="304" y="490"/>
                </a:cxn>
                <a:cxn ang="0">
                  <a:pos x="279" y="485"/>
                </a:cxn>
                <a:cxn ang="0">
                  <a:pos x="254" y="478"/>
                </a:cxn>
                <a:cxn ang="0">
                  <a:pos x="235" y="514"/>
                </a:cxn>
                <a:cxn ang="0">
                  <a:pos x="198" y="539"/>
                </a:cxn>
                <a:cxn ang="0">
                  <a:pos x="163" y="537"/>
                </a:cxn>
                <a:cxn ang="0">
                  <a:pos x="108" y="499"/>
                </a:cxn>
                <a:cxn ang="0">
                  <a:pos x="37" y="426"/>
                </a:cxn>
                <a:cxn ang="0">
                  <a:pos x="19" y="403"/>
                </a:cxn>
                <a:cxn ang="0">
                  <a:pos x="12" y="427"/>
                </a:cxn>
                <a:cxn ang="0">
                  <a:pos x="10" y="382"/>
                </a:cxn>
                <a:cxn ang="0">
                  <a:pos x="0" y="358"/>
                </a:cxn>
                <a:cxn ang="0">
                  <a:pos x="9" y="285"/>
                </a:cxn>
                <a:cxn ang="0">
                  <a:pos x="20" y="335"/>
                </a:cxn>
                <a:cxn ang="0">
                  <a:pos x="38" y="363"/>
                </a:cxn>
                <a:cxn ang="0">
                  <a:pos x="69" y="392"/>
                </a:cxn>
                <a:cxn ang="0">
                  <a:pos x="109" y="420"/>
                </a:cxn>
                <a:cxn ang="0">
                  <a:pos x="156" y="443"/>
                </a:cxn>
                <a:cxn ang="0">
                  <a:pos x="231" y="464"/>
                </a:cxn>
                <a:cxn ang="0">
                  <a:pos x="302" y="475"/>
                </a:cxn>
                <a:cxn ang="0">
                  <a:pos x="334" y="475"/>
                </a:cxn>
                <a:cxn ang="0">
                  <a:pos x="375" y="454"/>
                </a:cxn>
                <a:cxn ang="0">
                  <a:pos x="415" y="422"/>
                </a:cxn>
                <a:cxn ang="0">
                  <a:pos x="466" y="365"/>
                </a:cxn>
                <a:cxn ang="0">
                  <a:pos x="506" y="300"/>
                </a:cxn>
                <a:cxn ang="0">
                  <a:pos x="521" y="258"/>
                </a:cxn>
                <a:cxn ang="0">
                  <a:pos x="527" y="228"/>
                </a:cxn>
                <a:cxn ang="0">
                  <a:pos x="526" y="192"/>
                </a:cxn>
                <a:cxn ang="0">
                  <a:pos x="526" y="176"/>
                </a:cxn>
                <a:cxn ang="0">
                  <a:pos x="539" y="129"/>
                </a:cxn>
                <a:cxn ang="0">
                  <a:pos x="544" y="82"/>
                </a:cxn>
                <a:cxn ang="0">
                  <a:pos x="544" y="46"/>
                </a:cxn>
                <a:cxn ang="0">
                  <a:pos x="541" y="0"/>
                </a:cxn>
                <a:cxn ang="0">
                  <a:pos x="541" y="0"/>
                </a:cxn>
              </a:cxnLst>
              <a:rect l="0" t="0" r="r" b="b"/>
              <a:pathLst>
                <a:path w="554" h="539">
                  <a:moveTo>
                    <a:pt x="541" y="0"/>
                  </a:moveTo>
                  <a:lnTo>
                    <a:pt x="551" y="42"/>
                  </a:lnTo>
                  <a:lnTo>
                    <a:pt x="554" y="102"/>
                  </a:lnTo>
                  <a:lnTo>
                    <a:pt x="538" y="180"/>
                  </a:lnTo>
                  <a:lnTo>
                    <a:pt x="531" y="262"/>
                  </a:lnTo>
                  <a:lnTo>
                    <a:pt x="506" y="321"/>
                  </a:lnTo>
                  <a:lnTo>
                    <a:pt x="459" y="391"/>
                  </a:lnTo>
                  <a:lnTo>
                    <a:pt x="393" y="453"/>
                  </a:lnTo>
                  <a:lnTo>
                    <a:pt x="341" y="485"/>
                  </a:lnTo>
                  <a:lnTo>
                    <a:pt x="304" y="490"/>
                  </a:lnTo>
                  <a:lnTo>
                    <a:pt x="279" y="485"/>
                  </a:lnTo>
                  <a:lnTo>
                    <a:pt x="254" y="478"/>
                  </a:lnTo>
                  <a:lnTo>
                    <a:pt x="235" y="514"/>
                  </a:lnTo>
                  <a:lnTo>
                    <a:pt x="198" y="539"/>
                  </a:lnTo>
                  <a:lnTo>
                    <a:pt x="163" y="537"/>
                  </a:lnTo>
                  <a:lnTo>
                    <a:pt x="108" y="499"/>
                  </a:lnTo>
                  <a:lnTo>
                    <a:pt x="37" y="426"/>
                  </a:lnTo>
                  <a:lnTo>
                    <a:pt x="19" y="403"/>
                  </a:lnTo>
                  <a:lnTo>
                    <a:pt x="12" y="427"/>
                  </a:lnTo>
                  <a:lnTo>
                    <a:pt x="10" y="382"/>
                  </a:lnTo>
                  <a:lnTo>
                    <a:pt x="0" y="358"/>
                  </a:lnTo>
                  <a:lnTo>
                    <a:pt x="9" y="285"/>
                  </a:lnTo>
                  <a:lnTo>
                    <a:pt x="20" y="335"/>
                  </a:lnTo>
                  <a:lnTo>
                    <a:pt x="38" y="363"/>
                  </a:lnTo>
                  <a:lnTo>
                    <a:pt x="69" y="392"/>
                  </a:lnTo>
                  <a:lnTo>
                    <a:pt x="109" y="420"/>
                  </a:lnTo>
                  <a:lnTo>
                    <a:pt x="156" y="443"/>
                  </a:lnTo>
                  <a:lnTo>
                    <a:pt x="231" y="464"/>
                  </a:lnTo>
                  <a:lnTo>
                    <a:pt x="302" y="475"/>
                  </a:lnTo>
                  <a:lnTo>
                    <a:pt x="334" y="475"/>
                  </a:lnTo>
                  <a:lnTo>
                    <a:pt x="375" y="454"/>
                  </a:lnTo>
                  <a:lnTo>
                    <a:pt x="415" y="422"/>
                  </a:lnTo>
                  <a:lnTo>
                    <a:pt x="466" y="365"/>
                  </a:lnTo>
                  <a:lnTo>
                    <a:pt x="506" y="300"/>
                  </a:lnTo>
                  <a:lnTo>
                    <a:pt x="521" y="258"/>
                  </a:lnTo>
                  <a:lnTo>
                    <a:pt x="527" y="228"/>
                  </a:lnTo>
                  <a:lnTo>
                    <a:pt x="526" y="192"/>
                  </a:lnTo>
                  <a:lnTo>
                    <a:pt x="526" y="176"/>
                  </a:lnTo>
                  <a:lnTo>
                    <a:pt x="539" y="129"/>
                  </a:lnTo>
                  <a:lnTo>
                    <a:pt x="544" y="82"/>
                  </a:lnTo>
                  <a:lnTo>
                    <a:pt x="544" y="46"/>
                  </a:lnTo>
                  <a:lnTo>
                    <a:pt x="541" y="0"/>
                  </a:lnTo>
                  <a:lnTo>
                    <a:pt x="541" y="0"/>
                  </a:lnTo>
                  <a:close/>
                </a:path>
              </a:pathLst>
            </a:custGeom>
            <a:solidFill>
              <a:srgbClr val="000000"/>
            </a:solidFill>
            <a:ln w="9525">
              <a:noFill/>
              <a:round/>
              <a:headEnd/>
              <a:tailEnd/>
            </a:ln>
          </p:spPr>
          <p:txBody>
            <a:bodyPr/>
            <a:lstStyle/>
            <a:p>
              <a:endParaRPr lang="en-US"/>
            </a:p>
          </p:txBody>
        </p:sp>
        <p:sp>
          <p:nvSpPr>
            <p:cNvPr id="42" name="Freeform 41"/>
            <p:cNvSpPr>
              <a:spLocks/>
            </p:cNvSpPr>
            <p:nvPr/>
          </p:nvSpPr>
          <p:spPr bwMode="auto">
            <a:xfrm>
              <a:off x="377" y="2468"/>
              <a:ext cx="18" cy="41"/>
            </a:xfrm>
            <a:custGeom>
              <a:avLst/>
              <a:gdLst/>
              <a:ahLst/>
              <a:cxnLst>
                <a:cxn ang="0">
                  <a:pos x="29" y="0"/>
                </a:cxn>
                <a:cxn ang="0">
                  <a:pos x="37" y="33"/>
                </a:cxn>
                <a:cxn ang="0">
                  <a:pos x="5" y="41"/>
                </a:cxn>
                <a:cxn ang="0">
                  <a:pos x="0" y="25"/>
                </a:cxn>
                <a:cxn ang="0">
                  <a:pos x="29" y="0"/>
                </a:cxn>
                <a:cxn ang="0">
                  <a:pos x="29" y="0"/>
                </a:cxn>
              </a:cxnLst>
              <a:rect l="0" t="0" r="r" b="b"/>
              <a:pathLst>
                <a:path w="37" h="41">
                  <a:moveTo>
                    <a:pt x="29" y="0"/>
                  </a:moveTo>
                  <a:lnTo>
                    <a:pt x="37" y="33"/>
                  </a:lnTo>
                  <a:lnTo>
                    <a:pt x="5" y="41"/>
                  </a:lnTo>
                  <a:lnTo>
                    <a:pt x="0" y="25"/>
                  </a:lnTo>
                  <a:lnTo>
                    <a:pt x="29" y="0"/>
                  </a:lnTo>
                  <a:lnTo>
                    <a:pt x="29" y="0"/>
                  </a:lnTo>
                  <a:close/>
                </a:path>
              </a:pathLst>
            </a:custGeom>
            <a:solidFill>
              <a:srgbClr val="000000"/>
            </a:solidFill>
            <a:ln w="9525">
              <a:noFill/>
              <a:round/>
              <a:headEnd/>
              <a:tailEnd/>
            </a:ln>
          </p:spPr>
          <p:txBody>
            <a:bodyPr/>
            <a:lstStyle/>
            <a:p>
              <a:endParaRPr lang="en-US"/>
            </a:p>
          </p:txBody>
        </p:sp>
        <p:sp>
          <p:nvSpPr>
            <p:cNvPr id="43" name="Freeform 42"/>
            <p:cNvSpPr>
              <a:spLocks/>
            </p:cNvSpPr>
            <p:nvPr/>
          </p:nvSpPr>
          <p:spPr bwMode="auto">
            <a:xfrm>
              <a:off x="482" y="2434"/>
              <a:ext cx="23" cy="106"/>
            </a:xfrm>
            <a:custGeom>
              <a:avLst/>
              <a:gdLst/>
              <a:ahLst/>
              <a:cxnLst>
                <a:cxn ang="0">
                  <a:pos x="0" y="0"/>
                </a:cxn>
                <a:cxn ang="0">
                  <a:pos x="23" y="44"/>
                </a:cxn>
                <a:cxn ang="0">
                  <a:pos x="47" y="56"/>
                </a:cxn>
                <a:cxn ang="0">
                  <a:pos x="36" y="79"/>
                </a:cxn>
                <a:cxn ang="0">
                  <a:pos x="14" y="106"/>
                </a:cxn>
                <a:cxn ang="0">
                  <a:pos x="14" y="91"/>
                </a:cxn>
                <a:cxn ang="0">
                  <a:pos x="3" y="62"/>
                </a:cxn>
                <a:cxn ang="0">
                  <a:pos x="3" y="35"/>
                </a:cxn>
                <a:cxn ang="0">
                  <a:pos x="0" y="0"/>
                </a:cxn>
                <a:cxn ang="0">
                  <a:pos x="0" y="0"/>
                </a:cxn>
              </a:cxnLst>
              <a:rect l="0" t="0" r="r" b="b"/>
              <a:pathLst>
                <a:path w="47" h="106">
                  <a:moveTo>
                    <a:pt x="0" y="0"/>
                  </a:moveTo>
                  <a:lnTo>
                    <a:pt x="23" y="44"/>
                  </a:lnTo>
                  <a:lnTo>
                    <a:pt x="47" y="56"/>
                  </a:lnTo>
                  <a:lnTo>
                    <a:pt x="36" y="79"/>
                  </a:lnTo>
                  <a:lnTo>
                    <a:pt x="14" y="106"/>
                  </a:lnTo>
                  <a:lnTo>
                    <a:pt x="14" y="91"/>
                  </a:lnTo>
                  <a:lnTo>
                    <a:pt x="3" y="62"/>
                  </a:lnTo>
                  <a:lnTo>
                    <a:pt x="3" y="35"/>
                  </a:lnTo>
                  <a:lnTo>
                    <a:pt x="0" y="0"/>
                  </a:lnTo>
                  <a:lnTo>
                    <a:pt x="0" y="0"/>
                  </a:lnTo>
                  <a:close/>
                </a:path>
              </a:pathLst>
            </a:custGeom>
            <a:solidFill>
              <a:srgbClr val="FFB5B5"/>
            </a:solidFill>
            <a:ln w="9525">
              <a:noFill/>
              <a:round/>
              <a:headEnd/>
              <a:tailEnd/>
            </a:ln>
          </p:spPr>
          <p:txBody>
            <a:bodyPr/>
            <a:lstStyle/>
            <a:p>
              <a:endParaRPr lang="en-US"/>
            </a:p>
          </p:txBody>
        </p:sp>
        <p:sp>
          <p:nvSpPr>
            <p:cNvPr id="44" name="Freeform 43"/>
            <p:cNvSpPr>
              <a:spLocks/>
            </p:cNvSpPr>
            <p:nvPr/>
          </p:nvSpPr>
          <p:spPr bwMode="auto">
            <a:xfrm>
              <a:off x="342" y="2404"/>
              <a:ext cx="59" cy="93"/>
            </a:xfrm>
            <a:custGeom>
              <a:avLst/>
              <a:gdLst/>
              <a:ahLst/>
              <a:cxnLst>
                <a:cxn ang="0">
                  <a:pos x="3" y="42"/>
                </a:cxn>
                <a:cxn ang="0">
                  <a:pos x="15" y="93"/>
                </a:cxn>
                <a:cxn ang="0">
                  <a:pos x="32" y="60"/>
                </a:cxn>
                <a:cxn ang="0">
                  <a:pos x="58" y="50"/>
                </a:cxn>
                <a:cxn ang="0">
                  <a:pos x="118" y="0"/>
                </a:cxn>
                <a:cxn ang="0">
                  <a:pos x="53" y="26"/>
                </a:cxn>
                <a:cxn ang="0">
                  <a:pos x="35" y="30"/>
                </a:cxn>
                <a:cxn ang="0">
                  <a:pos x="0" y="29"/>
                </a:cxn>
                <a:cxn ang="0">
                  <a:pos x="3" y="42"/>
                </a:cxn>
                <a:cxn ang="0">
                  <a:pos x="3" y="42"/>
                </a:cxn>
              </a:cxnLst>
              <a:rect l="0" t="0" r="r" b="b"/>
              <a:pathLst>
                <a:path w="118" h="93">
                  <a:moveTo>
                    <a:pt x="3" y="42"/>
                  </a:moveTo>
                  <a:lnTo>
                    <a:pt x="15" y="93"/>
                  </a:lnTo>
                  <a:lnTo>
                    <a:pt x="32" y="60"/>
                  </a:lnTo>
                  <a:lnTo>
                    <a:pt x="58" y="50"/>
                  </a:lnTo>
                  <a:lnTo>
                    <a:pt x="118" y="0"/>
                  </a:lnTo>
                  <a:lnTo>
                    <a:pt x="53" y="26"/>
                  </a:lnTo>
                  <a:lnTo>
                    <a:pt x="35" y="30"/>
                  </a:lnTo>
                  <a:lnTo>
                    <a:pt x="0" y="29"/>
                  </a:lnTo>
                  <a:lnTo>
                    <a:pt x="3" y="42"/>
                  </a:lnTo>
                  <a:lnTo>
                    <a:pt x="3" y="42"/>
                  </a:lnTo>
                  <a:close/>
                </a:path>
              </a:pathLst>
            </a:custGeom>
            <a:solidFill>
              <a:srgbClr val="FFB5B5"/>
            </a:solidFill>
            <a:ln w="9525">
              <a:noFill/>
              <a:round/>
              <a:headEnd/>
              <a:tailEnd/>
            </a:ln>
          </p:spPr>
          <p:txBody>
            <a:bodyPr/>
            <a:lstStyle/>
            <a:p>
              <a:endParaRPr lang="en-US"/>
            </a:p>
          </p:txBody>
        </p:sp>
        <p:sp>
          <p:nvSpPr>
            <p:cNvPr id="45" name="Freeform 44"/>
            <p:cNvSpPr>
              <a:spLocks/>
            </p:cNvSpPr>
            <p:nvPr/>
          </p:nvSpPr>
          <p:spPr bwMode="auto">
            <a:xfrm>
              <a:off x="292" y="2292"/>
              <a:ext cx="22" cy="93"/>
            </a:xfrm>
            <a:custGeom>
              <a:avLst/>
              <a:gdLst/>
              <a:ahLst/>
              <a:cxnLst>
                <a:cxn ang="0">
                  <a:pos x="29" y="0"/>
                </a:cxn>
                <a:cxn ang="0">
                  <a:pos x="31" y="41"/>
                </a:cxn>
                <a:cxn ang="0">
                  <a:pos x="43" y="93"/>
                </a:cxn>
                <a:cxn ang="0">
                  <a:pos x="4" y="41"/>
                </a:cxn>
                <a:cxn ang="0">
                  <a:pos x="0" y="6"/>
                </a:cxn>
                <a:cxn ang="0">
                  <a:pos x="29" y="0"/>
                </a:cxn>
                <a:cxn ang="0">
                  <a:pos x="29" y="0"/>
                </a:cxn>
              </a:cxnLst>
              <a:rect l="0" t="0" r="r" b="b"/>
              <a:pathLst>
                <a:path w="43" h="93">
                  <a:moveTo>
                    <a:pt x="29" y="0"/>
                  </a:moveTo>
                  <a:lnTo>
                    <a:pt x="31" y="41"/>
                  </a:lnTo>
                  <a:lnTo>
                    <a:pt x="43" y="93"/>
                  </a:lnTo>
                  <a:lnTo>
                    <a:pt x="4" y="41"/>
                  </a:lnTo>
                  <a:lnTo>
                    <a:pt x="0" y="6"/>
                  </a:lnTo>
                  <a:lnTo>
                    <a:pt x="29" y="0"/>
                  </a:lnTo>
                  <a:lnTo>
                    <a:pt x="29" y="0"/>
                  </a:lnTo>
                  <a:close/>
                </a:path>
              </a:pathLst>
            </a:custGeom>
            <a:solidFill>
              <a:srgbClr val="000000"/>
            </a:solidFill>
            <a:ln w="9525">
              <a:noFill/>
              <a:round/>
              <a:headEnd/>
              <a:tailEnd/>
            </a:ln>
          </p:spPr>
          <p:txBody>
            <a:bodyPr/>
            <a:lstStyle/>
            <a:p>
              <a:endParaRPr lang="en-US"/>
            </a:p>
          </p:txBody>
        </p:sp>
        <p:sp>
          <p:nvSpPr>
            <p:cNvPr id="46" name="Freeform 45"/>
            <p:cNvSpPr>
              <a:spLocks/>
            </p:cNvSpPr>
            <p:nvPr/>
          </p:nvSpPr>
          <p:spPr bwMode="auto">
            <a:xfrm>
              <a:off x="148" y="1890"/>
              <a:ext cx="413" cy="438"/>
            </a:xfrm>
            <a:custGeom>
              <a:avLst/>
              <a:gdLst/>
              <a:ahLst/>
              <a:cxnLst>
                <a:cxn ang="0">
                  <a:pos x="151" y="420"/>
                </a:cxn>
                <a:cxn ang="0">
                  <a:pos x="111" y="415"/>
                </a:cxn>
                <a:cxn ang="0">
                  <a:pos x="83" y="395"/>
                </a:cxn>
                <a:cxn ang="0">
                  <a:pos x="63" y="370"/>
                </a:cxn>
                <a:cxn ang="0">
                  <a:pos x="28" y="321"/>
                </a:cxn>
                <a:cxn ang="0">
                  <a:pos x="23" y="303"/>
                </a:cxn>
                <a:cxn ang="0">
                  <a:pos x="40" y="264"/>
                </a:cxn>
                <a:cxn ang="0">
                  <a:pos x="57" y="195"/>
                </a:cxn>
                <a:cxn ang="0">
                  <a:pos x="73" y="127"/>
                </a:cxn>
                <a:cxn ang="0">
                  <a:pos x="99" y="84"/>
                </a:cxn>
                <a:cxn ang="0">
                  <a:pos x="134" y="47"/>
                </a:cxn>
                <a:cxn ang="0">
                  <a:pos x="182" y="22"/>
                </a:cxn>
                <a:cxn ang="0">
                  <a:pos x="220" y="16"/>
                </a:cxn>
                <a:cxn ang="0">
                  <a:pos x="250" y="16"/>
                </a:cxn>
                <a:cxn ang="0">
                  <a:pos x="273" y="16"/>
                </a:cxn>
                <a:cxn ang="0">
                  <a:pos x="383" y="49"/>
                </a:cxn>
                <a:cxn ang="0">
                  <a:pos x="465" y="79"/>
                </a:cxn>
                <a:cxn ang="0">
                  <a:pos x="611" y="116"/>
                </a:cxn>
                <a:cxn ang="0">
                  <a:pos x="687" y="152"/>
                </a:cxn>
                <a:cxn ang="0">
                  <a:pos x="744" y="188"/>
                </a:cxn>
                <a:cxn ang="0">
                  <a:pos x="779" y="232"/>
                </a:cxn>
                <a:cxn ang="0">
                  <a:pos x="802" y="276"/>
                </a:cxn>
                <a:cxn ang="0">
                  <a:pos x="804" y="316"/>
                </a:cxn>
                <a:cxn ang="0">
                  <a:pos x="797" y="348"/>
                </a:cxn>
                <a:cxn ang="0">
                  <a:pos x="789" y="360"/>
                </a:cxn>
                <a:cxn ang="0">
                  <a:pos x="789" y="391"/>
                </a:cxn>
                <a:cxn ang="0">
                  <a:pos x="811" y="369"/>
                </a:cxn>
                <a:cxn ang="0">
                  <a:pos x="821" y="334"/>
                </a:cxn>
                <a:cxn ang="0">
                  <a:pos x="825" y="298"/>
                </a:cxn>
                <a:cxn ang="0">
                  <a:pos x="812" y="256"/>
                </a:cxn>
                <a:cxn ang="0">
                  <a:pos x="786" y="211"/>
                </a:cxn>
                <a:cxn ang="0">
                  <a:pos x="751" y="174"/>
                </a:cxn>
                <a:cxn ang="0">
                  <a:pos x="701" y="141"/>
                </a:cxn>
                <a:cxn ang="0">
                  <a:pos x="642" y="111"/>
                </a:cxn>
                <a:cxn ang="0">
                  <a:pos x="496" y="75"/>
                </a:cxn>
                <a:cxn ang="0">
                  <a:pos x="430" y="54"/>
                </a:cxn>
                <a:cxn ang="0">
                  <a:pos x="304" y="12"/>
                </a:cxn>
                <a:cxn ang="0">
                  <a:pos x="254" y="0"/>
                </a:cxn>
                <a:cxn ang="0">
                  <a:pos x="194" y="5"/>
                </a:cxn>
                <a:cxn ang="0">
                  <a:pos x="137" y="28"/>
                </a:cxn>
                <a:cxn ang="0">
                  <a:pos x="96" y="65"/>
                </a:cxn>
                <a:cxn ang="0">
                  <a:pos x="68" y="102"/>
                </a:cxn>
                <a:cxn ang="0">
                  <a:pos x="52" y="154"/>
                </a:cxn>
                <a:cxn ang="0">
                  <a:pos x="36" y="210"/>
                </a:cxn>
                <a:cxn ang="0">
                  <a:pos x="18" y="262"/>
                </a:cxn>
                <a:cxn ang="0">
                  <a:pos x="0" y="299"/>
                </a:cxn>
                <a:cxn ang="0">
                  <a:pos x="18" y="342"/>
                </a:cxn>
                <a:cxn ang="0">
                  <a:pos x="50" y="382"/>
                </a:cxn>
                <a:cxn ang="0">
                  <a:pos x="83" y="412"/>
                </a:cxn>
                <a:cxn ang="0">
                  <a:pos x="102" y="424"/>
                </a:cxn>
                <a:cxn ang="0">
                  <a:pos x="121" y="433"/>
                </a:cxn>
                <a:cxn ang="0">
                  <a:pos x="151" y="438"/>
                </a:cxn>
                <a:cxn ang="0">
                  <a:pos x="161" y="429"/>
                </a:cxn>
                <a:cxn ang="0">
                  <a:pos x="151" y="420"/>
                </a:cxn>
                <a:cxn ang="0">
                  <a:pos x="151" y="420"/>
                </a:cxn>
              </a:cxnLst>
              <a:rect l="0" t="0" r="r" b="b"/>
              <a:pathLst>
                <a:path w="825" h="438">
                  <a:moveTo>
                    <a:pt x="151" y="420"/>
                  </a:moveTo>
                  <a:lnTo>
                    <a:pt x="111" y="415"/>
                  </a:lnTo>
                  <a:lnTo>
                    <a:pt x="83" y="395"/>
                  </a:lnTo>
                  <a:lnTo>
                    <a:pt x="63" y="370"/>
                  </a:lnTo>
                  <a:lnTo>
                    <a:pt x="28" y="321"/>
                  </a:lnTo>
                  <a:lnTo>
                    <a:pt x="23" y="303"/>
                  </a:lnTo>
                  <a:lnTo>
                    <a:pt x="40" y="264"/>
                  </a:lnTo>
                  <a:lnTo>
                    <a:pt x="57" y="195"/>
                  </a:lnTo>
                  <a:lnTo>
                    <a:pt x="73" y="127"/>
                  </a:lnTo>
                  <a:lnTo>
                    <a:pt x="99" y="84"/>
                  </a:lnTo>
                  <a:lnTo>
                    <a:pt x="134" y="47"/>
                  </a:lnTo>
                  <a:lnTo>
                    <a:pt x="182" y="22"/>
                  </a:lnTo>
                  <a:lnTo>
                    <a:pt x="220" y="16"/>
                  </a:lnTo>
                  <a:lnTo>
                    <a:pt x="250" y="16"/>
                  </a:lnTo>
                  <a:lnTo>
                    <a:pt x="273" y="16"/>
                  </a:lnTo>
                  <a:lnTo>
                    <a:pt x="383" y="49"/>
                  </a:lnTo>
                  <a:lnTo>
                    <a:pt x="465" y="79"/>
                  </a:lnTo>
                  <a:lnTo>
                    <a:pt x="611" y="116"/>
                  </a:lnTo>
                  <a:lnTo>
                    <a:pt x="687" y="152"/>
                  </a:lnTo>
                  <a:lnTo>
                    <a:pt x="744" y="188"/>
                  </a:lnTo>
                  <a:lnTo>
                    <a:pt x="779" y="232"/>
                  </a:lnTo>
                  <a:lnTo>
                    <a:pt x="802" y="276"/>
                  </a:lnTo>
                  <a:lnTo>
                    <a:pt x="804" y="316"/>
                  </a:lnTo>
                  <a:lnTo>
                    <a:pt x="797" y="348"/>
                  </a:lnTo>
                  <a:lnTo>
                    <a:pt x="789" y="360"/>
                  </a:lnTo>
                  <a:lnTo>
                    <a:pt x="789" y="391"/>
                  </a:lnTo>
                  <a:lnTo>
                    <a:pt x="811" y="369"/>
                  </a:lnTo>
                  <a:lnTo>
                    <a:pt x="821" y="334"/>
                  </a:lnTo>
                  <a:lnTo>
                    <a:pt x="825" y="298"/>
                  </a:lnTo>
                  <a:lnTo>
                    <a:pt x="812" y="256"/>
                  </a:lnTo>
                  <a:lnTo>
                    <a:pt x="786" y="211"/>
                  </a:lnTo>
                  <a:lnTo>
                    <a:pt x="751" y="174"/>
                  </a:lnTo>
                  <a:lnTo>
                    <a:pt x="701" y="141"/>
                  </a:lnTo>
                  <a:lnTo>
                    <a:pt x="642" y="111"/>
                  </a:lnTo>
                  <a:lnTo>
                    <a:pt x="496" y="75"/>
                  </a:lnTo>
                  <a:lnTo>
                    <a:pt x="430" y="54"/>
                  </a:lnTo>
                  <a:lnTo>
                    <a:pt x="304" y="12"/>
                  </a:lnTo>
                  <a:lnTo>
                    <a:pt x="254" y="0"/>
                  </a:lnTo>
                  <a:lnTo>
                    <a:pt x="194" y="5"/>
                  </a:lnTo>
                  <a:lnTo>
                    <a:pt x="137" y="28"/>
                  </a:lnTo>
                  <a:lnTo>
                    <a:pt x="96" y="65"/>
                  </a:lnTo>
                  <a:lnTo>
                    <a:pt x="68" y="102"/>
                  </a:lnTo>
                  <a:lnTo>
                    <a:pt x="52" y="154"/>
                  </a:lnTo>
                  <a:lnTo>
                    <a:pt x="36" y="210"/>
                  </a:lnTo>
                  <a:lnTo>
                    <a:pt x="18" y="262"/>
                  </a:lnTo>
                  <a:lnTo>
                    <a:pt x="0" y="299"/>
                  </a:lnTo>
                  <a:lnTo>
                    <a:pt x="18" y="342"/>
                  </a:lnTo>
                  <a:lnTo>
                    <a:pt x="50" y="382"/>
                  </a:lnTo>
                  <a:lnTo>
                    <a:pt x="83" y="412"/>
                  </a:lnTo>
                  <a:lnTo>
                    <a:pt x="102" y="424"/>
                  </a:lnTo>
                  <a:lnTo>
                    <a:pt x="121" y="433"/>
                  </a:lnTo>
                  <a:lnTo>
                    <a:pt x="151" y="438"/>
                  </a:lnTo>
                  <a:lnTo>
                    <a:pt x="161" y="429"/>
                  </a:lnTo>
                  <a:lnTo>
                    <a:pt x="151" y="420"/>
                  </a:lnTo>
                  <a:lnTo>
                    <a:pt x="151" y="420"/>
                  </a:lnTo>
                  <a:close/>
                </a:path>
              </a:pathLst>
            </a:custGeom>
            <a:solidFill>
              <a:srgbClr val="000000"/>
            </a:solidFill>
            <a:ln w="9525">
              <a:noFill/>
              <a:round/>
              <a:headEnd/>
              <a:tailEnd/>
            </a:ln>
          </p:spPr>
          <p:txBody>
            <a:bodyPr/>
            <a:lstStyle/>
            <a:p>
              <a:endParaRPr lang="en-US"/>
            </a:p>
          </p:txBody>
        </p:sp>
        <p:sp>
          <p:nvSpPr>
            <p:cNvPr id="47" name="Freeform 46"/>
            <p:cNvSpPr>
              <a:spLocks/>
            </p:cNvSpPr>
            <p:nvPr/>
          </p:nvSpPr>
          <p:spPr bwMode="auto">
            <a:xfrm>
              <a:off x="159" y="2642"/>
              <a:ext cx="61" cy="147"/>
            </a:xfrm>
            <a:custGeom>
              <a:avLst/>
              <a:gdLst/>
              <a:ahLst/>
              <a:cxnLst>
                <a:cxn ang="0">
                  <a:pos x="112" y="0"/>
                </a:cxn>
                <a:cxn ang="0">
                  <a:pos x="89" y="20"/>
                </a:cxn>
                <a:cxn ang="0">
                  <a:pos x="82" y="68"/>
                </a:cxn>
                <a:cxn ang="0">
                  <a:pos x="0" y="147"/>
                </a:cxn>
                <a:cxn ang="0">
                  <a:pos x="85" y="96"/>
                </a:cxn>
                <a:cxn ang="0">
                  <a:pos x="121" y="99"/>
                </a:cxn>
                <a:cxn ang="0">
                  <a:pos x="109" y="33"/>
                </a:cxn>
                <a:cxn ang="0">
                  <a:pos x="112" y="0"/>
                </a:cxn>
                <a:cxn ang="0">
                  <a:pos x="112" y="0"/>
                </a:cxn>
              </a:cxnLst>
              <a:rect l="0" t="0" r="r" b="b"/>
              <a:pathLst>
                <a:path w="121" h="147">
                  <a:moveTo>
                    <a:pt x="112" y="0"/>
                  </a:moveTo>
                  <a:lnTo>
                    <a:pt x="89" y="20"/>
                  </a:lnTo>
                  <a:lnTo>
                    <a:pt x="82" y="68"/>
                  </a:lnTo>
                  <a:lnTo>
                    <a:pt x="0" y="147"/>
                  </a:lnTo>
                  <a:lnTo>
                    <a:pt x="85" y="96"/>
                  </a:lnTo>
                  <a:lnTo>
                    <a:pt x="121" y="99"/>
                  </a:lnTo>
                  <a:lnTo>
                    <a:pt x="109" y="33"/>
                  </a:lnTo>
                  <a:lnTo>
                    <a:pt x="112" y="0"/>
                  </a:lnTo>
                  <a:lnTo>
                    <a:pt x="112" y="0"/>
                  </a:lnTo>
                  <a:close/>
                </a:path>
              </a:pathLst>
            </a:custGeom>
            <a:solidFill>
              <a:srgbClr val="000000"/>
            </a:solidFill>
            <a:ln w="9525">
              <a:noFill/>
              <a:round/>
              <a:headEnd/>
              <a:tailEnd/>
            </a:ln>
          </p:spPr>
          <p:txBody>
            <a:bodyPr/>
            <a:lstStyle/>
            <a:p>
              <a:endParaRPr lang="en-US"/>
            </a:p>
          </p:txBody>
        </p:sp>
        <p:sp>
          <p:nvSpPr>
            <p:cNvPr id="48" name="Freeform 47"/>
            <p:cNvSpPr>
              <a:spLocks/>
            </p:cNvSpPr>
            <p:nvPr/>
          </p:nvSpPr>
          <p:spPr bwMode="auto">
            <a:xfrm>
              <a:off x="165" y="2816"/>
              <a:ext cx="274" cy="229"/>
            </a:xfrm>
            <a:custGeom>
              <a:avLst/>
              <a:gdLst/>
              <a:ahLst/>
              <a:cxnLst>
                <a:cxn ang="0">
                  <a:pos x="0" y="0"/>
                </a:cxn>
                <a:cxn ang="0">
                  <a:pos x="30" y="154"/>
                </a:cxn>
                <a:cxn ang="0">
                  <a:pos x="45" y="159"/>
                </a:cxn>
                <a:cxn ang="0">
                  <a:pos x="331" y="121"/>
                </a:cxn>
                <a:cxn ang="0">
                  <a:pos x="352" y="196"/>
                </a:cxn>
                <a:cxn ang="0">
                  <a:pos x="549" y="207"/>
                </a:cxn>
                <a:cxn ang="0">
                  <a:pos x="517" y="215"/>
                </a:cxn>
                <a:cxn ang="0">
                  <a:pos x="346" y="229"/>
                </a:cxn>
                <a:cxn ang="0">
                  <a:pos x="305" y="148"/>
                </a:cxn>
                <a:cxn ang="0">
                  <a:pos x="30" y="187"/>
                </a:cxn>
                <a:cxn ang="0">
                  <a:pos x="7" y="164"/>
                </a:cxn>
                <a:cxn ang="0">
                  <a:pos x="0" y="0"/>
                </a:cxn>
                <a:cxn ang="0">
                  <a:pos x="0" y="0"/>
                </a:cxn>
              </a:cxnLst>
              <a:rect l="0" t="0" r="r" b="b"/>
              <a:pathLst>
                <a:path w="549" h="229">
                  <a:moveTo>
                    <a:pt x="0" y="0"/>
                  </a:moveTo>
                  <a:lnTo>
                    <a:pt x="30" y="154"/>
                  </a:lnTo>
                  <a:lnTo>
                    <a:pt x="45" y="159"/>
                  </a:lnTo>
                  <a:lnTo>
                    <a:pt x="331" y="121"/>
                  </a:lnTo>
                  <a:lnTo>
                    <a:pt x="352" y="196"/>
                  </a:lnTo>
                  <a:lnTo>
                    <a:pt x="549" y="207"/>
                  </a:lnTo>
                  <a:lnTo>
                    <a:pt x="517" y="215"/>
                  </a:lnTo>
                  <a:lnTo>
                    <a:pt x="346" y="229"/>
                  </a:lnTo>
                  <a:lnTo>
                    <a:pt x="305" y="148"/>
                  </a:lnTo>
                  <a:lnTo>
                    <a:pt x="30" y="187"/>
                  </a:lnTo>
                  <a:lnTo>
                    <a:pt x="7" y="164"/>
                  </a:lnTo>
                  <a:lnTo>
                    <a:pt x="0" y="0"/>
                  </a:lnTo>
                  <a:lnTo>
                    <a:pt x="0" y="0"/>
                  </a:lnTo>
                  <a:close/>
                </a:path>
              </a:pathLst>
            </a:custGeom>
            <a:solidFill>
              <a:srgbClr val="000000"/>
            </a:solidFill>
            <a:ln w="9525">
              <a:noFill/>
              <a:round/>
              <a:headEnd/>
              <a:tailEnd/>
            </a:ln>
          </p:spPr>
          <p:txBody>
            <a:bodyPr/>
            <a:lstStyle/>
            <a:p>
              <a:endParaRPr lang="en-US"/>
            </a:p>
          </p:txBody>
        </p:sp>
        <p:sp>
          <p:nvSpPr>
            <p:cNvPr id="49" name="Freeform 48"/>
            <p:cNvSpPr>
              <a:spLocks/>
            </p:cNvSpPr>
            <p:nvPr/>
          </p:nvSpPr>
          <p:spPr bwMode="auto">
            <a:xfrm>
              <a:off x="412" y="2673"/>
              <a:ext cx="45" cy="332"/>
            </a:xfrm>
            <a:custGeom>
              <a:avLst/>
              <a:gdLst/>
              <a:ahLst/>
              <a:cxnLst>
                <a:cxn ang="0">
                  <a:pos x="0" y="0"/>
                </a:cxn>
                <a:cxn ang="0">
                  <a:pos x="0" y="90"/>
                </a:cxn>
                <a:cxn ang="0">
                  <a:pos x="56" y="332"/>
                </a:cxn>
                <a:cxn ang="0">
                  <a:pos x="32" y="116"/>
                </a:cxn>
                <a:cxn ang="0">
                  <a:pos x="38" y="48"/>
                </a:cxn>
                <a:cxn ang="0">
                  <a:pos x="88" y="72"/>
                </a:cxn>
                <a:cxn ang="0">
                  <a:pos x="17" y="0"/>
                </a:cxn>
                <a:cxn ang="0">
                  <a:pos x="0" y="0"/>
                </a:cxn>
                <a:cxn ang="0">
                  <a:pos x="0" y="0"/>
                </a:cxn>
              </a:cxnLst>
              <a:rect l="0" t="0" r="r" b="b"/>
              <a:pathLst>
                <a:path w="88" h="332">
                  <a:moveTo>
                    <a:pt x="0" y="0"/>
                  </a:moveTo>
                  <a:lnTo>
                    <a:pt x="0" y="90"/>
                  </a:lnTo>
                  <a:lnTo>
                    <a:pt x="56" y="332"/>
                  </a:lnTo>
                  <a:lnTo>
                    <a:pt x="32" y="116"/>
                  </a:lnTo>
                  <a:lnTo>
                    <a:pt x="38" y="48"/>
                  </a:lnTo>
                  <a:lnTo>
                    <a:pt x="88" y="72"/>
                  </a:lnTo>
                  <a:lnTo>
                    <a:pt x="17" y="0"/>
                  </a:lnTo>
                  <a:lnTo>
                    <a:pt x="0" y="0"/>
                  </a:lnTo>
                  <a:lnTo>
                    <a:pt x="0" y="0"/>
                  </a:lnTo>
                  <a:close/>
                </a:path>
              </a:pathLst>
            </a:custGeom>
            <a:solidFill>
              <a:srgbClr val="000000"/>
            </a:solidFill>
            <a:ln w="9525">
              <a:noFill/>
              <a:round/>
              <a:headEnd/>
              <a:tailEnd/>
            </a:ln>
          </p:spPr>
          <p:txBody>
            <a:bodyPr/>
            <a:lstStyle/>
            <a:p>
              <a:endParaRPr lang="en-US"/>
            </a:p>
          </p:txBody>
        </p:sp>
        <p:sp>
          <p:nvSpPr>
            <p:cNvPr id="50" name="Freeform 49"/>
            <p:cNvSpPr>
              <a:spLocks/>
            </p:cNvSpPr>
            <p:nvPr/>
          </p:nvSpPr>
          <p:spPr bwMode="auto">
            <a:xfrm>
              <a:off x="312" y="2776"/>
              <a:ext cx="135" cy="252"/>
            </a:xfrm>
            <a:custGeom>
              <a:avLst/>
              <a:gdLst/>
              <a:ahLst/>
              <a:cxnLst>
                <a:cxn ang="0">
                  <a:pos x="0" y="0"/>
                </a:cxn>
                <a:cxn ang="0">
                  <a:pos x="138" y="120"/>
                </a:cxn>
                <a:cxn ang="0">
                  <a:pos x="268" y="252"/>
                </a:cxn>
                <a:cxn ang="0">
                  <a:pos x="173" y="124"/>
                </a:cxn>
                <a:cxn ang="0">
                  <a:pos x="0" y="0"/>
                </a:cxn>
                <a:cxn ang="0">
                  <a:pos x="0" y="0"/>
                </a:cxn>
              </a:cxnLst>
              <a:rect l="0" t="0" r="r" b="b"/>
              <a:pathLst>
                <a:path w="268" h="252">
                  <a:moveTo>
                    <a:pt x="0" y="0"/>
                  </a:moveTo>
                  <a:lnTo>
                    <a:pt x="138" y="120"/>
                  </a:lnTo>
                  <a:lnTo>
                    <a:pt x="268" y="252"/>
                  </a:lnTo>
                  <a:lnTo>
                    <a:pt x="173" y="124"/>
                  </a:lnTo>
                  <a:lnTo>
                    <a:pt x="0" y="0"/>
                  </a:lnTo>
                  <a:lnTo>
                    <a:pt x="0" y="0"/>
                  </a:lnTo>
                  <a:close/>
                </a:path>
              </a:pathLst>
            </a:custGeom>
            <a:solidFill>
              <a:srgbClr val="000000"/>
            </a:solidFill>
            <a:ln w="9525">
              <a:noFill/>
              <a:round/>
              <a:headEnd/>
              <a:tailEnd/>
            </a:ln>
          </p:spPr>
          <p:txBody>
            <a:bodyPr/>
            <a:lstStyle/>
            <a:p>
              <a:endParaRPr lang="en-US"/>
            </a:p>
          </p:txBody>
        </p:sp>
        <p:sp>
          <p:nvSpPr>
            <p:cNvPr id="51" name="Freeform 50"/>
            <p:cNvSpPr>
              <a:spLocks/>
            </p:cNvSpPr>
            <p:nvPr/>
          </p:nvSpPr>
          <p:spPr bwMode="auto">
            <a:xfrm>
              <a:off x="0" y="2824"/>
              <a:ext cx="222" cy="937"/>
            </a:xfrm>
            <a:custGeom>
              <a:avLst/>
              <a:gdLst/>
              <a:ahLst/>
              <a:cxnLst>
                <a:cxn ang="0">
                  <a:pos x="301" y="0"/>
                </a:cxn>
                <a:cxn ang="0">
                  <a:pos x="221" y="68"/>
                </a:cxn>
                <a:cxn ang="0">
                  <a:pos x="147" y="129"/>
                </a:cxn>
                <a:cxn ang="0">
                  <a:pos x="59" y="166"/>
                </a:cxn>
                <a:cxn ang="0">
                  <a:pos x="35" y="209"/>
                </a:cxn>
                <a:cxn ang="0">
                  <a:pos x="11" y="323"/>
                </a:cxn>
                <a:cxn ang="0">
                  <a:pos x="2" y="421"/>
                </a:cxn>
                <a:cxn ang="0">
                  <a:pos x="0" y="539"/>
                </a:cxn>
                <a:cxn ang="0">
                  <a:pos x="7" y="695"/>
                </a:cxn>
                <a:cxn ang="0">
                  <a:pos x="31" y="892"/>
                </a:cxn>
                <a:cxn ang="0">
                  <a:pos x="46" y="922"/>
                </a:cxn>
                <a:cxn ang="0">
                  <a:pos x="81" y="935"/>
                </a:cxn>
                <a:cxn ang="0">
                  <a:pos x="106" y="937"/>
                </a:cxn>
                <a:cxn ang="0">
                  <a:pos x="126" y="937"/>
                </a:cxn>
                <a:cxn ang="0">
                  <a:pos x="132" y="915"/>
                </a:cxn>
                <a:cxn ang="0">
                  <a:pos x="191" y="900"/>
                </a:cxn>
                <a:cxn ang="0">
                  <a:pos x="264" y="892"/>
                </a:cxn>
                <a:cxn ang="0">
                  <a:pos x="344" y="889"/>
                </a:cxn>
                <a:cxn ang="0">
                  <a:pos x="392" y="882"/>
                </a:cxn>
                <a:cxn ang="0">
                  <a:pos x="444" y="865"/>
                </a:cxn>
                <a:cxn ang="0">
                  <a:pos x="271" y="859"/>
                </a:cxn>
                <a:cxn ang="0">
                  <a:pos x="141" y="861"/>
                </a:cxn>
                <a:cxn ang="0">
                  <a:pos x="64" y="872"/>
                </a:cxn>
                <a:cxn ang="0">
                  <a:pos x="52" y="817"/>
                </a:cxn>
                <a:cxn ang="0">
                  <a:pos x="52" y="651"/>
                </a:cxn>
                <a:cxn ang="0">
                  <a:pos x="40" y="481"/>
                </a:cxn>
                <a:cxn ang="0">
                  <a:pos x="37" y="380"/>
                </a:cxn>
                <a:cxn ang="0">
                  <a:pos x="40" y="287"/>
                </a:cxn>
                <a:cxn ang="0">
                  <a:pos x="61" y="199"/>
                </a:cxn>
                <a:cxn ang="0">
                  <a:pos x="76" y="181"/>
                </a:cxn>
                <a:cxn ang="0">
                  <a:pos x="102" y="177"/>
                </a:cxn>
                <a:cxn ang="0">
                  <a:pos x="161" y="174"/>
                </a:cxn>
                <a:cxn ang="0">
                  <a:pos x="193" y="144"/>
                </a:cxn>
                <a:cxn ang="0">
                  <a:pos x="223" y="93"/>
                </a:cxn>
                <a:cxn ang="0">
                  <a:pos x="247" y="55"/>
                </a:cxn>
                <a:cxn ang="0">
                  <a:pos x="301" y="0"/>
                </a:cxn>
                <a:cxn ang="0">
                  <a:pos x="301" y="0"/>
                </a:cxn>
              </a:cxnLst>
              <a:rect l="0" t="0" r="r" b="b"/>
              <a:pathLst>
                <a:path w="444" h="937">
                  <a:moveTo>
                    <a:pt x="301" y="0"/>
                  </a:moveTo>
                  <a:lnTo>
                    <a:pt x="221" y="68"/>
                  </a:lnTo>
                  <a:lnTo>
                    <a:pt x="147" y="129"/>
                  </a:lnTo>
                  <a:lnTo>
                    <a:pt x="59" y="166"/>
                  </a:lnTo>
                  <a:lnTo>
                    <a:pt x="35" y="209"/>
                  </a:lnTo>
                  <a:lnTo>
                    <a:pt x="11" y="323"/>
                  </a:lnTo>
                  <a:lnTo>
                    <a:pt x="2" y="421"/>
                  </a:lnTo>
                  <a:lnTo>
                    <a:pt x="0" y="539"/>
                  </a:lnTo>
                  <a:lnTo>
                    <a:pt x="7" y="695"/>
                  </a:lnTo>
                  <a:lnTo>
                    <a:pt x="31" y="892"/>
                  </a:lnTo>
                  <a:lnTo>
                    <a:pt x="46" y="922"/>
                  </a:lnTo>
                  <a:lnTo>
                    <a:pt x="81" y="935"/>
                  </a:lnTo>
                  <a:lnTo>
                    <a:pt x="106" y="937"/>
                  </a:lnTo>
                  <a:lnTo>
                    <a:pt x="126" y="937"/>
                  </a:lnTo>
                  <a:lnTo>
                    <a:pt x="132" y="915"/>
                  </a:lnTo>
                  <a:lnTo>
                    <a:pt x="191" y="900"/>
                  </a:lnTo>
                  <a:lnTo>
                    <a:pt x="264" y="892"/>
                  </a:lnTo>
                  <a:lnTo>
                    <a:pt x="344" y="889"/>
                  </a:lnTo>
                  <a:lnTo>
                    <a:pt x="392" y="882"/>
                  </a:lnTo>
                  <a:lnTo>
                    <a:pt x="444" y="865"/>
                  </a:lnTo>
                  <a:lnTo>
                    <a:pt x="271" y="859"/>
                  </a:lnTo>
                  <a:lnTo>
                    <a:pt x="141" y="861"/>
                  </a:lnTo>
                  <a:lnTo>
                    <a:pt x="64" y="872"/>
                  </a:lnTo>
                  <a:lnTo>
                    <a:pt x="52" y="817"/>
                  </a:lnTo>
                  <a:lnTo>
                    <a:pt x="52" y="651"/>
                  </a:lnTo>
                  <a:lnTo>
                    <a:pt x="40" y="481"/>
                  </a:lnTo>
                  <a:lnTo>
                    <a:pt x="37" y="380"/>
                  </a:lnTo>
                  <a:lnTo>
                    <a:pt x="40" y="287"/>
                  </a:lnTo>
                  <a:lnTo>
                    <a:pt x="61" y="199"/>
                  </a:lnTo>
                  <a:lnTo>
                    <a:pt x="76" y="181"/>
                  </a:lnTo>
                  <a:lnTo>
                    <a:pt x="102" y="177"/>
                  </a:lnTo>
                  <a:lnTo>
                    <a:pt x="161" y="174"/>
                  </a:lnTo>
                  <a:lnTo>
                    <a:pt x="193" y="144"/>
                  </a:lnTo>
                  <a:lnTo>
                    <a:pt x="223" y="93"/>
                  </a:lnTo>
                  <a:lnTo>
                    <a:pt x="247" y="55"/>
                  </a:lnTo>
                  <a:lnTo>
                    <a:pt x="301" y="0"/>
                  </a:lnTo>
                  <a:lnTo>
                    <a:pt x="301" y="0"/>
                  </a:lnTo>
                  <a:close/>
                </a:path>
              </a:pathLst>
            </a:custGeom>
            <a:solidFill>
              <a:srgbClr val="000000"/>
            </a:solidFill>
            <a:ln w="9525">
              <a:noFill/>
              <a:round/>
              <a:headEnd/>
              <a:tailEnd/>
            </a:ln>
          </p:spPr>
          <p:txBody>
            <a:bodyPr/>
            <a:lstStyle/>
            <a:p>
              <a:endParaRPr lang="en-US"/>
            </a:p>
          </p:txBody>
        </p:sp>
        <p:sp>
          <p:nvSpPr>
            <p:cNvPr id="52" name="Freeform 51"/>
            <p:cNvSpPr>
              <a:spLocks/>
            </p:cNvSpPr>
            <p:nvPr/>
          </p:nvSpPr>
          <p:spPr bwMode="auto">
            <a:xfrm>
              <a:off x="191" y="3250"/>
              <a:ext cx="39" cy="383"/>
            </a:xfrm>
            <a:custGeom>
              <a:avLst/>
              <a:gdLst/>
              <a:ahLst/>
              <a:cxnLst>
                <a:cxn ang="0">
                  <a:pos x="2" y="65"/>
                </a:cxn>
                <a:cxn ang="0">
                  <a:pos x="24" y="166"/>
                </a:cxn>
                <a:cxn ang="0">
                  <a:pos x="52" y="256"/>
                </a:cxn>
                <a:cxn ang="0">
                  <a:pos x="71" y="383"/>
                </a:cxn>
                <a:cxn ang="0">
                  <a:pos x="71" y="282"/>
                </a:cxn>
                <a:cxn ang="0">
                  <a:pos x="76" y="225"/>
                </a:cxn>
                <a:cxn ang="0">
                  <a:pos x="52" y="184"/>
                </a:cxn>
                <a:cxn ang="0">
                  <a:pos x="29" y="126"/>
                </a:cxn>
                <a:cxn ang="0">
                  <a:pos x="41" y="48"/>
                </a:cxn>
                <a:cxn ang="0">
                  <a:pos x="20" y="63"/>
                </a:cxn>
                <a:cxn ang="0">
                  <a:pos x="0" y="0"/>
                </a:cxn>
                <a:cxn ang="0">
                  <a:pos x="2" y="65"/>
                </a:cxn>
                <a:cxn ang="0">
                  <a:pos x="2" y="65"/>
                </a:cxn>
              </a:cxnLst>
              <a:rect l="0" t="0" r="r" b="b"/>
              <a:pathLst>
                <a:path w="76" h="383">
                  <a:moveTo>
                    <a:pt x="2" y="65"/>
                  </a:moveTo>
                  <a:lnTo>
                    <a:pt x="24" y="166"/>
                  </a:lnTo>
                  <a:lnTo>
                    <a:pt x="52" y="256"/>
                  </a:lnTo>
                  <a:lnTo>
                    <a:pt x="71" y="383"/>
                  </a:lnTo>
                  <a:lnTo>
                    <a:pt x="71" y="282"/>
                  </a:lnTo>
                  <a:lnTo>
                    <a:pt x="76" y="225"/>
                  </a:lnTo>
                  <a:lnTo>
                    <a:pt x="52" y="184"/>
                  </a:lnTo>
                  <a:lnTo>
                    <a:pt x="29" y="126"/>
                  </a:lnTo>
                  <a:lnTo>
                    <a:pt x="41" y="48"/>
                  </a:lnTo>
                  <a:lnTo>
                    <a:pt x="20" y="63"/>
                  </a:lnTo>
                  <a:lnTo>
                    <a:pt x="0" y="0"/>
                  </a:lnTo>
                  <a:lnTo>
                    <a:pt x="2" y="65"/>
                  </a:lnTo>
                  <a:lnTo>
                    <a:pt x="2" y="65"/>
                  </a:lnTo>
                  <a:close/>
                </a:path>
              </a:pathLst>
            </a:custGeom>
            <a:solidFill>
              <a:srgbClr val="000000"/>
            </a:solidFill>
            <a:ln w="9525">
              <a:noFill/>
              <a:round/>
              <a:headEnd/>
              <a:tailEnd/>
            </a:ln>
          </p:spPr>
          <p:txBody>
            <a:bodyPr/>
            <a:lstStyle/>
            <a:p>
              <a:endParaRPr lang="en-US"/>
            </a:p>
          </p:txBody>
        </p:sp>
        <p:sp>
          <p:nvSpPr>
            <p:cNvPr id="53" name="Freeform 52"/>
            <p:cNvSpPr>
              <a:spLocks/>
            </p:cNvSpPr>
            <p:nvPr/>
          </p:nvSpPr>
          <p:spPr bwMode="auto">
            <a:xfrm>
              <a:off x="206" y="3427"/>
              <a:ext cx="304" cy="410"/>
            </a:xfrm>
            <a:custGeom>
              <a:avLst/>
              <a:gdLst/>
              <a:ahLst/>
              <a:cxnLst>
                <a:cxn ang="0">
                  <a:pos x="192" y="0"/>
                </a:cxn>
                <a:cxn ang="0">
                  <a:pos x="181" y="118"/>
                </a:cxn>
                <a:cxn ang="0">
                  <a:pos x="136" y="201"/>
                </a:cxn>
                <a:cxn ang="0">
                  <a:pos x="45" y="243"/>
                </a:cxn>
                <a:cxn ang="0">
                  <a:pos x="42" y="258"/>
                </a:cxn>
                <a:cxn ang="0">
                  <a:pos x="0" y="269"/>
                </a:cxn>
                <a:cxn ang="0">
                  <a:pos x="8" y="354"/>
                </a:cxn>
                <a:cxn ang="0">
                  <a:pos x="3" y="410"/>
                </a:cxn>
                <a:cxn ang="0">
                  <a:pos x="75" y="393"/>
                </a:cxn>
                <a:cxn ang="0">
                  <a:pos x="215" y="367"/>
                </a:cxn>
                <a:cxn ang="0">
                  <a:pos x="319" y="347"/>
                </a:cxn>
                <a:cxn ang="0">
                  <a:pos x="421" y="314"/>
                </a:cxn>
                <a:cxn ang="0">
                  <a:pos x="607" y="243"/>
                </a:cxn>
                <a:cxn ang="0">
                  <a:pos x="393" y="314"/>
                </a:cxn>
                <a:cxn ang="0">
                  <a:pos x="334" y="306"/>
                </a:cxn>
                <a:cxn ang="0">
                  <a:pos x="254" y="334"/>
                </a:cxn>
                <a:cxn ang="0">
                  <a:pos x="151" y="345"/>
                </a:cxn>
                <a:cxn ang="0">
                  <a:pos x="80" y="337"/>
                </a:cxn>
                <a:cxn ang="0">
                  <a:pos x="151" y="256"/>
                </a:cxn>
                <a:cxn ang="0">
                  <a:pos x="186" y="181"/>
                </a:cxn>
                <a:cxn ang="0">
                  <a:pos x="204" y="79"/>
                </a:cxn>
                <a:cxn ang="0">
                  <a:pos x="192" y="0"/>
                </a:cxn>
                <a:cxn ang="0">
                  <a:pos x="192" y="0"/>
                </a:cxn>
              </a:cxnLst>
              <a:rect l="0" t="0" r="r" b="b"/>
              <a:pathLst>
                <a:path w="607" h="410">
                  <a:moveTo>
                    <a:pt x="192" y="0"/>
                  </a:moveTo>
                  <a:lnTo>
                    <a:pt x="181" y="118"/>
                  </a:lnTo>
                  <a:lnTo>
                    <a:pt x="136" y="201"/>
                  </a:lnTo>
                  <a:lnTo>
                    <a:pt x="45" y="243"/>
                  </a:lnTo>
                  <a:lnTo>
                    <a:pt x="42" y="258"/>
                  </a:lnTo>
                  <a:lnTo>
                    <a:pt x="0" y="269"/>
                  </a:lnTo>
                  <a:lnTo>
                    <a:pt x="8" y="354"/>
                  </a:lnTo>
                  <a:lnTo>
                    <a:pt x="3" y="410"/>
                  </a:lnTo>
                  <a:lnTo>
                    <a:pt x="75" y="393"/>
                  </a:lnTo>
                  <a:lnTo>
                    <a:pt x="215" y="367"/>
                  </a:lnTo>
                  <a:lnTo>
                    <a:pt x="319" y="347"/>
                  </a:lnTo>
                  <a:lnTo>
                    <a:pt x="421" y="314"/>
                  </a:lnTo>
                  <a:lnTo>
                    <a:pt x="607" y="243"/>
                  </a:lnTo>
                  <a:lnTo>
                    <a:pt x="393" y="314"/>
                  </a:lnTo>
                  <a:lnTo>
                    <a:pt x="334" y="306"/>
                  </a:lnTo>
                  <a:lnTo>
                    <a:pt x="254" y="334"/>
                  </a:lnTo>
                  <a:lnTo>
                    <a:pt x="151" y="345"/>
                  </a:lnTo>
                  <a:lnTo>
                    <a:pt x="80" y="337"/>
                  </a:lnTo>
                  <a:lnTo>
                    <a:pt x="151" y="256"/>
                  </a:lnTo>
                  <a:lnTo>
                    <a:pt x="186" y="181"/>
                  </a:lnTo>
                  <a:lnTo>
                    <a:pt x="204" y="79"/>
                  </a:lnTo>
                  <a:lnTo>
                    <a:pt x="192" y="0"/>
                  </a:lnTo>
                  <a:lnTo>
                    <a:pt x="192" y="0"/>
                  </a:lnTo>
                  <a:close/>
                </a:path>
              </a:pathLst>
            </a:custGeom>
            <a:solidFill>
              <a:srgbClr val="000000"/>
            </a:solidFill>
            <a:ln w="9525">
              <a:noFill/>
              <a:round/>
              <a:headEnd/>
              <a:tailEnd/>
            </a:ln>
          </p:spPr>
          <p:txBody>
            <a:bodyPr/>
            <a:lstStyle/>
            <a:p>
              <a:endParaRPr lang="en-US"/>
            </a:p>
          </p:txBody>
        </p:sp>
        <p:sp>
          <p:nvSpPr>
            <p:cNvPr id="54" name="Freeform 53"/>
            <p:cNvSpPr>
              <a:spLocks/>
            </p:cNvSpPr>
            <p:nvPr/>
          </p:nvSpPr>
          <p:spPr bwMode="auto">
            <a:xfrm>
              <a:off x="485" y="2806"/>
              <a:ext cx="224" cy="527"/>
            </a:xfrm>
            <a:custGeom>
              <a:avLst/>
              <a:gdLst/>
              <a:ahLst/>
              <a:cxnLst>
                <a:cxn ang="0">
                  <a:pos x="0" y="0"/>
                </a:cxn>
                <a:cxn ang="0">
                  <a:pos x="59" y="55"/>
                </a:cxn>
                <a:cxn ang="0">
                  <a:pos x="171" y="108"/>
                </a:cxn>
                <a:cxn ang="0">
                  <a:pos x="207" y="134"/>
                </a:cxn>
                <a:cxn ang="0">
                  <a:pos x="186" y="144"/>
                </a:cxn>
                <a:cxn ang="0">
                  <a:pos x="139" y="141"/>
                </a:cxn>
                <a:cxn ang="0">
                  <a:pos x="54" y="134"/>
                </a:cxn>
                <a:cxn ang="0">
                  <a:pos x="48" y="195"/>
                </a:cxn>
                <a:cxn ang="0">
                  <a:pos x="0" y="210"/>
                </a:cxn>
                <a:cxn ang="0">
                  <a:pos x="69" y="201"/>
                </a:cxn>
                <a:cxn ang="0">
                  <a:pos x="78" y="151"/>
                </a:cxn>
                <a:cxn ang="0">
                  <a:pos x="190" y="164"/>
                </a:cxn>
                <a:cxn ang="0">
                  <a:pos x="234" y="156"/>
                </a:cxn>
                <a:cxn ang="0">
                  <a:pos x="240" y="134"/>
                </a:cxn>
                <a:cxn ang="0">
                  <a:pos x="212" y="108"/>
                </a:cxn>
                <a:cxn ang="0">
                  <a:pos x="257" y="123"/>
                </a:cxn>
                <a:cxn ang="0">
                  <a:pos x="307" y="171"/>
                </a:cxn>
                <a:cxn ang="0">
                  <a:pos x="331" y="308"/>
                </a:cxn>
                <a:cxn ang="0">
                  <a:pos x="363" y="391"/>
                </a:cxn>
                <a:cxn ang="0">
                  <a:pos x="449" y="527"/>
                </a:cxn>
                <a:cxn ang="0">
                  <a:pos x="393" y="393"/>
                </a:cxn>
                <a:cxn ang="0">
                  <a:pos x="355" y="262"/>
                </a:cxn>
                <a:cxn ang="0">
                  <a:pos x="328" y="164"/>
                </a:cxn>
                <a:cxn ang="0">
                  <a:pos x="287" y="121"/>
                </a:cxn>
                <a:cxn ang="0">
                  <a:pos x="225" y="90"/>
                </a:cxn>
                <a:cxn ang="0">
                  <a:pos x="130" y="46"/>
                </a:cxn>
                <a:cxn ang="0">
                  <a:pos x="48" y="18"/>
                </a:cxn>
                <a:cxn ang="0">
                  <a:pos x="0" y="0"/>
                </a:cxn>
                <a:cxn ang="0">
                  <a:pos x="0" y="0"/>
                </a:cxn>
              </a:cxnLst>
              <a:rect l="0" t="0" r="r" b="b"/>
              <a:pathLst>
                <a:path w="449" h="527">
                  <a:moveTo>
                    <a:pt x="0" y="0"/>
                  </a:moveTo>
                  <a:lnTo>
                    <a:pt x="59" y="55"/>
                  </a:lnTo>
                  <a:lnTo>
                    <a:pt x="171" y="108"/>
                  </a:lnTo>
                  <a:lnTo>
                    <a:pt x="207" y="134"/>
                  </a:lnTo>
                  <a:lnTo>
                    <a:pt x="186" y="144"/>
                  </a:lnTo>
                  <a:lnTo>
                    <a:pt x="139" y="141"/>
                  </a:lnTo>
                  <a:lnTo>
                    <a:pt x="54" y="134"/>
                  </a:lnTo>
                  <a:lnTo>
                    <a:pt x="48" y="195"/>
                  </a:lnTo>
                  <a:lnTo>
                    <a:pt x="0" y="210"/>
                  </a:lnTo>
                  <a:lnTo>
                    <a:pt x="69" y="201"/>
                  </a:lnTo>
                  <a:lnTo>
                    <a:pt x="78" y="151"/>
                  </a:lnTo>
                  <a:lnTo>
                    <a:pt x="190" y="164"/>
                  </a:lnTo>
                  <a:lnTo>
                    <a:pt x="234" y="156"/>
                  </a:lnTo>
                  <a:lnTo>
                    <a:pt x="240" y="134"/>
                  </a:lnTo>
                  <a:lnTo>
                    <a:pt x="212" y="108"/>
                  </a:lnTo>
                  <a:lnTo>
                    <a:pt x="257" y="123"/>
                  </a:lnTo>
                  <a:lnTo>
                    <a:pt x="307" y="171"/>
                  </a:lnTo>
                  <a:lnTo>
                    <a:pt x="331" y="308"/>
                  </a:lnTo>
                  <a:lnTo>
                    <a:pt x="363" y="391"/>
                  </a:lnTo>
                  <a:lnTo>
                    <a:pt x="449" y="527"/>
                  </a:lnTo>
                  <a:lnTo>
                    <a:pt x="393" y="393"/>
                  </a:lnTo>
                  <a:lnTo>
                    <a:pt x="355" y="262"/>
                  </a:lnTo>
                  <a:lnTo>
                    <a:pt x="328" y="164"/>
                  </a:lnTo>
                  <a:lnTo>
                    <a:pt x="287" y="121"/>
                  </a:lnTo>
                  <a:lnTo>
                    <a:pt x="225" y="90"/>
                  </a:lnTo>
                  <a:lnTo>
                    <a:pt x="130" y="46"/>
                  </a:lnTo>
                  <a:lnTo>
                    <a:pt x="48" y="18"/>
                  </a:lnTo>
                  <a:lnTo>
                    <a:pt x="0" y="0"/>
                  </a:lnTo>
                  <a:lnTo>
                    <a:pt x="0" y="0"/>
                  </a:lnTo>
                  <a:close/>
                </a:path>
              </a:pathLst>
            </a:custGeom>
            <a:solidFill>
              <a:srgbClr val="000000"/>
            </a:solidFill>
            <a:ln w="9525">
              <a:noFill/>
              <a:round/>
              <a:headEnd/>
              <a:tailEnd/>
            </a:ln>
          </p:spPr>
          <p:txBody>
            <a:bodyPr/>
            <a:lstStyle/>
            <a:p>
              <a:endParaRPr lang="en-US"/>
            </a:p>
          </p:txBody>
        </p:sp>
        <p:sp>
          <p:nvSpPr>
            <p:cNvPr id="55" name="Freeform 54"/>
            <p:cNvSpPr>
              <a:spLocks/>
            </p:cNvSpPr>
            <p:nvPr/>
          </p:nvSpPr>
          <p:spPr bwMode="auto">
            <a:xfrm>
              <a:off x="51" y="3726"/>
              <a:ext cx="550" cy="398"/>
            </a:xfrm>
            <a:custGeom>
              <a:avLst/>
              <a:gdLst/>
              <a:ahLst/>
              <a:cxnLst>
                <a:cxn ang="0">
                  <a:pos x="26" y="5"/>
                </a:cxn>
                <a:cxn ang="0">
                  <a:pos x="36" y="88"/>
                </a:cxn>
                <a:cxn ang="0">
                  <a:pos x="80" y="225"/>
                </a:cxn>
                <a:cxn ang="0">
                  <a:pos x="106" y="272"/>
                </a:cxn>
                <a:cxn ang="0">
                  <a:pos x="136" y="258"/>
                </a:cxn>
                <a:cxn ang="0">
                  <a:pos x="160" y="313"/>
                </a:cxn>
                <a:cxn ang="0">
                  <a:pos x="180" y="348"/>
                </a:cxn>
                <a:cxn ang="0">
                  <a:pos x="281" y="338"/>
                </a:cxn>
                <a:cxn ang="0">
                  <a:pos x="404" y="313"/>
                </a:cxn>
                <a:cxn ang="0">
                  <a:pos x="582" y="260"/>
                </a:cxn>
                <a:cxn ang="0">
                  <a:pos x="779" y="195"/>
                </a:cxn>
                <a:cxn ang="0">
                  <a:pos x="1101" y="68"/>
                </a:cxn>
                <a:cxn ang="0">
                  <a:pos x="1029" y="118"/>
                </a:cxn>
                <a:cxn ang="0">
                  <a:pos x="744" y="232"/>
                </a:cxn>
                <a:cxn ang="0">
                  <a:pos x="543" y="313"/>
                </a:cxn>
                <a:cxn ang="0">
                  <a:pos x="381" y="341"/>
                </a:cxn>
                <a:cxn ang="0">
                  <a:pos x="225" y="398"/>
                </a:cxn>
                <a:cxn ang="0">
                  <a:pos x="143" y="370"/>
                </a:cxn>
                <a:cxn ang="0">
                  <a:pos x="91" y="322"/>
                </a:cxn>
                <a:cxn ang="0">
                  <a:pos x="48" y="212"/>
                </a:cxn>
                <a:cxn ang="0">
                  <a:pos x="15" y="81"/>
                </a:cxn>
                <a:cxn ang="0">
                  <a:pos x="0" y="0"/>
                </a:cxn>
                <a:cxn ang="0">
                  <a:pos x="26" y="5"/>
                </a:cxn>
                <a:cxn ang="0">
                  <a:pos x="26" y="5"/>
                </a:cxn>
              </a:cxnLst>
              <a:rect l="0" t="0" r="r" b="b"/>
              <a:pathLst>
                <a:path w="1101" h="398">
                  <a:moveTo>
                    <a:pt x="26" y="5"/>
                  </a:moveTo>
                  <a:lnTo>
                    <a:pt x="36" y="88"/>
                  </a:lnTo>
                  <a:lnTo>
                    <a:pt x="80" y="225"/>
                  </a:lnTo>
                  <a:lnTo>
                    <a:pt x="106" y="272"/>
                  </a:lnTo>
                  <a:lnTo>
                    <a:pt x="136" y="258"/>
                  </a:lnTo>
                  <a:lnTo>
                    <a:pt x="160" y="313"/>
                  </a:lnTo>
                  <a:lnTo>
                    <a:pt x="180" y="348"/>
                  </a:lnTo>
                  <a:lnTo>
                    <a:pt x="281" y="338"/>
                  </a:lnTo>
                  <a:lnTo>
                    <a:pt x="404" y="313"/>
                  </a:lnTo>
                  <a:lnTo>
                    <a:pt x="582" y="260"/>
                  </a:lnTo>
                  <a:lnTo>
                    <a:pt x="779" y="195"/>
                  </a:lnTo>
                  <a:lnTo>
                    <a:pt x="1101" y="68"/>
                  </a:lnTo>
                  <a:lnTo>
                    <a:pt x="1029" y="118"/>
                  </a:lnTo>
                  <a:lnTo>
                    <a:pt x="744" y="232"/>
                  </a:lnTo>
                  <a:lnTo>
                    <a:pt x="543" y="313"/>
                  </a:lnTo>
                  <a:lnTo>
                    <a:pt x="381" y="341"/>
                  </a:lnTo>
                  <a:lnTo>
                    <a:pt x="225" y="398"/>
                  </a:lnTo>
                  <a:lnTo>
                    <a:pt x="143" y="370"/>
                  </a:lnTo>
                  <a:lnTo>
                    <a:pt x="91" y="322"/>
                  </a:lnTo>
                  <a:lnTo>
                    <a:pt x="48" y="212"/>
                  </a:lnTo>
                  <a:lnTo>
                    <a:pt x="15" y="81"/>
                  </a:lnTo>
                  <a:lnTo>
                    <a:pt x="0" y="0"/>
                  </a:lnTo>
                  <a:lnTo>
                    <a:pt x="26" y="5"/>
                  </a:lnTo>
                  <a:lnTo>
                    <a:pt x="26" y="5"/>
                  </a:lnTo>
                  <a:close/>
                </a:path>
              </a:pathLst>
            </a:custGeom>
            <a:solidFill>
              <a:srgbClr val="000000"/>
            </a:solidFill>
            <a:ln w="9525">
              <a:noFill/>
              <a:round/>
              <a:headEnd/>
              <a:tailEnd/>
            </a:ln>
          </p:spPr>
          <p:txBody>
            <a:bodyPr/>
            <a:lstStyle/>
            <a:p>
              <a:endParaRPr lang="en-US"/>
            </a:p>
          </p:txBody>
        </p:sp>
        <p:sp>
          <p:nvSpPr>
            <p:cNvPr id="56" name="Freeform 55"/>
            <p:cNvSpPr>
              <a:spLocks/>
            </p:cNvSpPr>
            <p:nvPr/>
          </p:nvSpPr>
          <p:spPr bwMode="auto">
            <a:xfrm>
              <a:off x="461" y="3078"/>
              <a:ext cx="43" cy="366"/>
            </a:xfrm>
            <a:custGeom>
              <a:avLst/>
              <a:gdLst/>
              <a:ahLst/>
              <a:cxnLst>
                <a:cxn ang="0">
                  <a:pos x="0" y="0"/>
                </a:cxn>
                <a:cxn ang="0">
                  <a:pos x="30" y="89"/>
                </a:cxn>
                <a:cxn ang="0">
                  <a:pos x="69" y="167"/>
                </a:cxn>
                <a:cxn ang="0">
                  <a:pos x="65" y="268"/>
                </a:cxn>
                <a:cxn ang="0">
                  <a:pos x="69" y="366"/>
                </a:cxn>
                <a:cxn ang="0">
                  <a:pos x="77" y="270"/>
                </a:cxn>
                <a:cxn ang="0">
                  <a:pos x="86" y="200"/>
                </a:cxn>
                <a:cxn ang="0">
                  <a:pos x="80" y="144"/>
                </a:cxn>
                <a:cxn ang="0">
                  <a:pos x="56" y="96"/>
                </a:cxn>
                <a:cxn ang="0">
                  <a:pos x="0" y="0"/>
                </a:cxn>
                <a:cxn ang="0">
                  <a:pos x="0" y="0"/>
                </a:cxn>
              </a:cxnLst>
              <a:rect l="0" t="0" r="r" b="b"/>
              <a:pathLst>
                <a:path w="86" h="366">
                  <a:moveTo>
                    <a:pt x="0" y="0"/>
                  </a:moveTo>
                  <a:lnTo>
                    <a:pt x="30" y="89"/>
                  </a:lnTo>
                  <a:lnTo>
                    <a:pt x="69" y="167"/>
                  </a:lnTo>
                  <a:lnTo>
                    <a:pt x="65" y="268"/>
                  </a:lnTo>
                  <a:lnTo>
                    <a:pt x="69" y="366"/>
                  </a:lnTo>
                  <a:lnTo>
                    <a:pt x="77" y="270"/>
                  </a:lnTo>
                  <a:lnTo>
                    <a:pt x="86" y="200"/>
                  </a:lnTo>
                  <a:lnTo>
                    <a:pt x="80" y="144"/>
                  </a:lnTo>
                  <a:lnTo>
                    <a:pt x="56" y="96"/>
                  </a:lnTo>
                  <a:lnTo>
                    <a:pt x="0" y="0"/>
                  </a:lnTo>
                  <a:lnTo>
                    <a:pt x="0" y="0"/>
                  </a:lnTo>
                  <a:close/>
                </a:path>
              </a:pathLst>
            </a:custGeom>
            <a:solidFill>
              <a:srgbClr val="000000"/>
            </a:solidFill>
            <a:ln w="9525">
              <a:noFill/>
              <a:round/>
              <a:headEnd/>
              <a:tailEnd/>
            </a:ln>
          </p:spPr>
          <p:txBody>
            <a:bodyPr/>
            <a:lstStyle/>
            <a:p>
              <a:endParaRPr lang="en-US"/>
            </a:p>
          </p:txBody>
        </p:sp>
        <p:sp>
          <p:nvSpPr>
            <p:cNvPr id="57" name="Freeform 56"/>
            <p:cNvSpPr>
              <a:spLocks/>
            </p:cNvSpPr>
            <p:nvPr/>
          </p:nvSpPr>
          <p:spPr bwMode="auto">
            <a:xfrm>
              <a:off x="560" y="3381"/>
              <a:ext cx="220" cy="388"/>
            </a:xfrm>
            <a:custGeom>
              <a:avLst/>
              <a:gdLst/>
              <a:ahLst/>
              <a:cxnLst>
                <a:cxn ang="0">
                  <a:pos x="0" y="239"/>
                </a:cxn>
                <a:cxn ang="0">
                  <a:pos x="41" y="219"/>
                </a:cxn>
                <a:cxn ang="0">
                  <a:pos x="106" y="133"/>
                </a:cxn>
                <a:cxn ang="0">
                  <a:pos x="121" y="85"/>
                </a:cxn>
                <a:cxn ang="0">
                  <a:pos x="275" y="0"/>
                </a:cxn>
                <a:cxn ang="0">
                  <a:pos x="383" y="0"/>
                </a:cxn>
                <a:cxn ang="0">
                  <a:pos x="439" y="30"/>
                </a:cxn>
                <a:cxn ang="0">
                  <a:pos x="439" y="48"/>
                </a:cxn>
                <a:cxn ang="0">
                  <a:pos x="387" y="46"/>
                </a:cxn>
                <a:cxn ang="0">
                  <a:pos x="383" y="18"/>
                </a:cxn>
                <a:cxn ang="0">
                  <a:pos x="333" y="15"/>
                </a:cxn>
                <a:cxn ang="0">
                  <a:pos x="286" y="13"/>
                </a:cxn>
                <a:cxn ang="0">
                  <a:pos x="186" y="63"/>
                </a:cxn>
                <a:cxn ang="0">
                  <a:pos x="145" y="90"/>
                </a:cxn>
                <a:cxn ang="0">
                  <a:pos x="145" y="116"/>
                </a:cxn>
                <a:cxn ang="0">
                  <a:pos x="171" y="125"/>
                </a:cxn>
                <a:cxn ang="0">
                  <a:pos x="154" y="146"/>
                </a:cxn>
                <a:cxn ang="0">
                  <a:pos x="162" y="171"/>
                </a:cxn>
                <a:cxn ang="0">
                  <a:pos x="189" y="181"/>
                </a:cxn>
                <a:cxn ang="0">
                  <a:pos x="197" y="209"/>
                </a:cxn>
                <a:cxn ang="0">
                  <a:pos x="236" y="216"/>
                </a:cxn>
                <a:cxn ang="0">
                  <a:pos x="239" y="237"/>
                </a:cxn>
                <a:cxn ang="0">
                  <a:pos x="206" y="302"/>
                </a:cxn>
                <a:cxn ang="0">
                  <a:pos x="154" y="363"/>
                </a:cxn>
                <a:cxn ang="0">
                  <a:pos x="118" y="388"/>
                </a:cxn>
                <a:cxn ang="0">
                  <a:pos x="141" y="343"/>
                </a:cxn>
                <a:cxn ang="0">
                  <a:pos x="132" y="308"/>
                </a:cxn>
                <a:cxn ang="0">
                  <a:pos x="70" y="293"/>
                </a:cxn>
                <a:cxn ang="0">
                  <a:pos x="50" y="272"/>
                </a:cxn>
                <a:cxn ang="0">
                  <a:pos x="48" y="247"/>
                </a:cxn>
                <a:cxn ang="0">
                  <a:pos x="0" y="239"/>
                </a:cxn>
                <a:cxn ang="0">
                  <a:pos x="0" y="239"/>
                </a:cxn>
              </a:cxnLst>
              <a:rect l="0" t="0" r="r" b="b"/>
              <a:pathLst>
                <a:path w="439" h="388">
                  <a:moveTo>
                    <a:pt x="0" y="239"/>
                  </a:moveTo>
                  <a:lnTo>
                    <a:pt x="41" y="219"/>
                  </a:lnTo>
                  <a:lnTo>
                    <a:pt x="106" y="133"/>
                  </a:lnTo>
                  <a:lnTo>
                    <a:pt x="121" y="85"/>
                  </a:lnTo>
                  <a:lnTo>
                    <a:pt x="275" y="0"/>
                  </a:lnTo>
                  <a:lnTo>
                    <a:pt x="383" y="0"/>
                  </a:lnTo>
                  <a:lnTo>
                    <a:pt x="439" y="30"/>
                  </a:lnTo>
                  <a:lnTo>
                    <a:pt x="439" y="48"/>
                  </a:lnTo>
                  <a:lnTo>
                    <a:pt x="387" y="46"/>
                  </a:lnTo>
                  <a:lnTo>
                    <a:pt x="383" y="18"/>
                  </a:lnTo>
                  <a:lnTo>
                    <a:pt x="333" y="15"/>
                  </a:lnTo>
                  <a:lnTo>
                    <a:pt x="286" y="13"/>
                  </a:lnTo>
                  <a:lnTo>
                    <a:pt x="186" y="63"/>
                  </a:lnTo>
                  <a:lnTo>
                    <a:pt x="145" y="90"/>
                  </a:lnTo>
                  <a:lnTo>
                    <a:pt x="145" y="116"/>
                  </a:lnTo>
                  <a:lnTo>
                    <a:pt x="171" y="125"/>
                  </a:lnTo>
                  <a:lnTo>
                    <a:pt x="154" y="146"/>
                  </a:lnTo>
                  <a:lnTo>
                    <a:pt x="162" y="171"/>
                  </a:lnTo>
                  <a:lnTo>
                    <a:pt x="189" y="181"/>
                  </a:lnTo>
                  <a:lnTo>
                    <a:pt x="197" y="209"/>
                  </a:lnTo>
                  <a:lnTo>
                    <a:pt x="236" y="216"/>
                  </a:lnTo>
                  <a:lnTo>
                    <a:pt x="239" y="237"/>
                  </a:lnTo>
                  <a:lnTo>
                    <a:pt x="206" y="302"/>
                  </a:lnTo>
                  <a:lnTo>
                    <a:pt x="154" y="363"/>
                  </a:lnTo>
                  <a:lnTo>
                    <a:pt x="118" y="388"/>
                  </a:lnTo>
                  <a:lnTo>
                    <a:pt x="141" y="343"/>
                  </a:lnTo>
                  <a:lnTo>
                    <a:pt x="132" y="308"/>
                  </a:lnTo>
                  <a:lnTo>
                    <a:pt x="70" y="293"/>
                  </a:lnTo>
                  <a:lnTo>
                    <a:pt x="50" y="272"/>
                  </a:lnTo>
                  <a:lnTo>
                    <a:pt x="48" y="247"/>
                  </a:lnTo>
                  <a:lnTo>
                    <a:pt x="0" y="239"/>
                  </a:lnTo>
                  <a:lnTo>
                    <a:pt x="0" y="239"/>
                  </a:lnTo>
                  <a:close/>
                </a:path>
              </a:pathLst>
            </a:custGeom>
            <a:solidFill>
              <a:srgbClr val="000000"/>
            </a:solidFill>
            <a:ln w="9525">
              <a:noFill/>
              <a:round/>
              <a:headEnd/>
              <a:tailEnd/>
            </a:ln>
          </p:spPr>
          <p:txBody>
            <a:bodyPr/>
            <a:lstStyle/>
            <a:p>
              <a:endParaRPr lang="en-US"/>
            </a:p>
          </p:txBody>
        </p:sp>
        <p:sp>
          <p:nvSpPr>
            <p:cNvPr id="58" name="Freeform 57"/>
            <p:cNvSpPr>
              <a:spLocks/>
            </p:cNvSpPr>
            <p:nvPr/>
          </p:nvSpPr>
          <p:spPr bwMode="auto">
            <a:xfrm>
              <a:off x="663" y="3418"/>
              <a:ext cx="112" cy="155"/>
            </a:xfrm>
            <a:custGeom>
              <a:avLst/>
              <a:gdLst/>
              <a:ahLst/>
              <a:cxnLst>
                <a:cxn ang="0">
                  <a:pos x="0" y="66"/>
                </a:cxn>
                <a:cxn ang="0">
                  <a:pos x="97" y="0"/>
                </a:cxn>
                <a:cxn ang="0">
                  <a:pos x="175" y="5"/>
                </a:cxn>
                <a:cxn ang="0">
                  <a:pos x="225" y="41"/>
                </a:cxn>
                <a:cxn ang="0">
                  <a:pos x="225" y="64"/>
                </a:cxn>
                <a:cxn ang="0">
                  <a:pos x="186" y="74"/>
                </a:cxn>
                <a:cxn ang="0">
                  <a:pos x="198" y="114"/>
                </a:cxn>
                <a:cxn ang="0">
                  <a:pos x="186" y="129"/>
                </a:cxn>
                <a:cxn ang="0">
                  <a:pos x="136" y="140"/>
                </a:cxn>
                <a:cxn ang="0">
                  <a:pos x="77" y="155"/>
                </a:cxn>
                <a:cxn ang="0">
                  <a:pos x="142" y="124"/>
                </a:cxn>
                <a:cxn ang="0">
                  <a:pos x="171" y="114"/>
                </a:cxn>
                <a:cxn ang="0">
                  <a:pos x="171" y="81"/>
                </a:cxn>
                <a:cxn ang="0">
                  <a:pos x="145" y="74"/>
                </a:cxn>
                <a:cxn ang="0">
                  <a:pos x="101" y="88"/>
                </a:cxn>
                <a:cxn ang="0">
                  <a:pos x="33" y="121"/>
                </a:cxn>
                <a:cxn ang="0">
                  <a:pos x="125" y="61"/>
                </a:cxn>
                <a:cxn ang="0">
                  <a:pos x="175" y="51"/>
                </a:cxn>
                <a:cxn ang="0">
                  <a:pos x="177" y="26"/>
                </a:cxn>
                <a:cxn ang="0">
                  <a:pos x="151" y="16"/>
                </a:cxn>
                <a:cxn ang="0">
                  <a:pos x="112" y="13"/>
                </a:cxn>
                <a:cxn ang="0">
                  <a:pos x="0" y="66"/>
                </a:cxn>
                <a:cxn ang="0">
                  <a:pos x="0" y="66"/>
                </a:cxn>
              </a:cxnLst>
              <a:rect l="0" t="0" r="r" b="b"/>
              <a:pathLst>
                <a:path w="225" h="155">
                  <a:moveTo>
                    <a:pt x="0" y="66"/>
                  </a:moveTo>
                  <a:lnTo>
                    <a:pt x="97" y="0"/>
                  </a:lnTo>
                  <a:lnTo>
                    <a:pt x="175" y="5"/>
                  </a:lnTo>
                  <a:lnTo>
                    <a:pt x="225" y="41"/>
                  </a:lnTo>
                  <a:lnTo>
                    <a:pt x="225" y="64"/>
                  </a:lnTo>
                  <a:lnTo>
                    <a:pt x="186" y="74"/>
                  </a:lnTo>
                  <a:lnTo>
                    <a:pt x="198" y="114"/>
                  </a:lnTo>
                  <a:lnTo>
                    <a:pt x="186" y="129"/>
                  </a:lnTo>
                  <a:lnTo>
                    <a:pt x="136" y="140"/>
                  </a:lnTo>
                  <a:lnTo>
                    <a:pt x="77" y="155"/>
                  </a:lnTo>
                  <a:lnTo>
                    <a:pt x="142" y="124"/>
                  </a:lnTo>
                  <a:lnTo>
                    <a:pt x="171" y="114"/>
                  </a:lnTo>
                  <a:lnTo>
                    <a:pt x="171" y="81"/>
                  </a:lnTo>
                  <a:lnTo>
                    <a:pt x="145" y="74"/>
                  </a:lnTo>
                  <a:lnTo>
                    <a:pt x="101" y="88"/>
                  </a:lnTo>
                  <a:lnTo>
                    <a:pt x="33" y="121"/>
                  </a:lnTo>
                  <a:lnTo>
                    <a:pt x="125" y="61"/>
                  </a:lnTo>
                  <a:lnTo>
                    <a:pt x="175" y="51"/>
                  </a:lnTo>
                  <a:lnTo>
                    <a:pt x="177" y="26"/>
                  </a:lnTo>
                  <a:lnTo>
                    <a:pt x="151" y="16"/>
                  </a:lnTo>
                  <a:lnTo>
                    <a:pt x="112" y="13"/>
                  </a:lnTo>
                  <a:lnTo>
                    <a:pt x="0" y="66"/>
                  </a:lnTo>
                  <a:lnTo>
                    <a:pt x="0" y="66"/>
                  </a:lnTo>
                  <a:close/>
                </a:path>
              </a:pathLst>
            </a:custGeom>
            <a:solidFill>
              <a:srgbClr val="000000"/>
            </a:solidFill>
            <a:ln w="9525">
              <a:noFill/>
              <a:round/>
              <a:headEnd/>
              <a:tailEnd/>
            </a:ln>
          </p:spPr>
          <p:txBody>
            <a:bodyPr/>
            <a:lstStyle/>
            <a:p>
              <a:endParaRPr lang="en-US"/>
            </a:p>
          </p:txBody>
        </p:sp>
        <p:sp>
          <p:nvSpPr>
            <p:cNvPr id="59" name="Freeform 58"/>
            <p:cNvSpPr>
              <a:spLocks/>
            </p:cNvSpPr>
            <p:nvPr/>
          </p:nvSpPr>
          <p:spPr bwMode="auto">
            <a:xfrm>
              <a:off x="849" y="3207"/>
              <a:ext cx="71" cy="183"/>
            </a:xfrm>
            <a:custGeom>
              <a:avLst/>
              <a:gdLst/>
              <a:ahLst/>
              <a:cxnLst>
                <a:cxn ang="0">
                  <a:pos x="6" y="183"/>
                </a:cxn>
                <a:cxn ang="0">
                  <a:pos x="0" y="124"/>
                </a:cxn>
                <a:cxn ang="0">
                  <a:pos x="19" y="95"/>
                </a:cxn>
                <a:cxn ang="0">
                  <a:pos x="56" y="76"/>
                </a:cxn>
                <a:cxn ang="0">
                  <a:pos x="88" y="10"/>
                </a:cxn>
                <a:cxn ang="0">
                  <a:pos x="106" y="0"/>
                </a:cxn>
                <a:cxn ang="0">
                  <a:pos x="125" y="0"/>
                </a:cxn>
                <a:cxn ang="0">
                  <a:pos x="142" y="8"/>
                </a:cxn>
                <a:cxn ang="0">
                  <a:pos x="121" y="10"/>
                </a:cxn>
                <a:cxn ang="0">
                  <a:pos x="101" y="19"/>
                </a:cxn>
                <a:cxn ang="0">
                  <a:pos x="88" y="40"/>
                </a:cxn>
                <a:cxn ang="0">
                  <a:pos x="77" y="71"/>
                </a:cxn>
                <a:cxn ang="0">
                  <a:pos x="62" y="88"/>
                </a:cxn>
                <a:cxn ang="0">
                  <a:pos x="32" y="106"/>
                </a:cxn>
                <a:cxn ang="0">
                  <a:pos x="24" y="118"/>
                </a:cxn>
                <a:cxn ang="0">
                  <a:pos x="19" y="139"/>
                </a:cxn>
                <a:cxn ang="0">
                  <a:pos x="19" y="161"/>
                </a:cxn>
                <a:cxn ang="0">
                  <a:pos x="24" y="181"/>
                </a:cxn>
                <a:cxn ang="0">
                  <a:pos x="6" y="183"/>
                </a:cxn>
                <a:cxn ang="0">
                  <a:pos x="6" y="183"/>
                </a:cxn>
              </a:cxnLst>
              <a:rect l="0" t="0" r="r" b="b"/>
              <a:pathLst>
                <a:path w="142" h="183">
                  <a:moveTo>
                    <a:pt x="6" y="183"/>
                  </a:moveTo>
                  <a:lnTo>
                    <a:pt x="0" y="124"/>
                  </a:lnTo>
                  <a:lnTo>
                    <a:pt x="19" y="95"/>
                  </a:lnTo>
                  <a:lnTo>
                    <a:pt x="56" y="76"/>
                  </a:lnTo>
                  <a:lnTo>
                    <a:pt x="88" y="10"/>
                  </a:lnTo>
                  <a:lnTo>
                    <a:pt x="106" y="0"/>
                  </a:lnTo>
                  <a:lnTo>
                    <a:pt x="125" y="0"/>
                  </a:lnTo>
                  <a:lnTo>
                    <a:pt x="142" y="8"/>
                  </a:lnTo>
                  <a:lnTo>
                    <a:pt x="121" y="10"/>
                  </a:lnTo>
                  <a:lnTo>
                    <a:pt x="101" y="19"/>
                  </a:lnTo>
                  <a:lnTo>
                    <a:pt x="88" y="40"/>
                  </a:lnTo>
                  <a:lnTo>
                    <a:pt x="77" y="71"/>
                  </a:lnTo>
                  <a:lnTo>
                    <a:pt x="62" y="88"/>
                  </a:lnTo>
                  <a:lnTo>
                    <a:pt x="32" y="106"/>
                  </a:lnTo>
                  <a:lnTo>
                    <a:pt x="24" y="118"/>
                  </a:lnTo>
                  <a:lnTo>
                    <a:pt x="19" y="139"/>
                  </a:lnTo>
                  <a:lnTo>
                    <a:pt x="19" y="161"/>
                  </a:lnTo>
                  <a:lnTo>
                    <a:pt x="24" y="181"/>
                  </a:lnTo>
                  <a:lnTo>
                    <a:pt x="6" y="183"/>
                  </a:lnTo>
                  <a:lnTo>
                    <a:pt x="6" y="183"/>
                  </a:lnTo>
                  <a:close/>
                </a:path>
              </a:pathLst>
            </a:custGeom>
            <a:solidFill>
              <a:srgbClr val="000000"/>
            </a:solidFill>
            <a:ln w="9525">
              <a:noFill/>
              <a:round/>
              <a:headEnd/>
              <a:tailEnd/>
            </a:ln>
          </p:spPr>
          <p:txBody>
            <a:bodyPr/>
            <a:lstStyle/>
            <a:p>
              <a:endParaRPr lang="en-US"/>
            </a:p>
          </p:txBody>
        </p:sp>
        <p:sp>
          <p:nvSpPr>
            <p:cNvPr id="60" name="Freeform 59"/>
            <p:cNvSpPr>
              <a:spLocks/>
            </p:cNvSpPr>
            <p:nvPr/>
          </p:nvSpPr>
          <p:spPr bwMode="auto">
            <a:xfrm>
              <a:off x="905" y="3242"/>
              <a:ext cx="18" cy="45"/>
            </a:xfrm>
            <a:custGeom>
              <a:avLst/>
              <a:gdLst/>
              <a:ahLst/>
              <a:cxnLst>
                <a:cxn ang="0">
                  <a:pos x="21" y="0"/>
                </a:cxn>
                <a:cxn ang="0">
                  <a:pos x="0" y="15"/>
                </a:cxn>
                <a:cxn ang="0">
                  <a:pos x="0" y="36"/>
                </a:cxn>
                <a:cxn ang="0">
                  <a:pos x="21" y="45"/>
                </a:cxn>
                <a:cxn ang="0">
                  <a:pos x="35" y="23"/>
                </a:cxn>
                <a:cxn ang="0">
                  <a:pos x="21" y="0"/>
                </a:cxn>
                <a:cxn ang="0">
                  <a:pos x="21" y="0"/>
                </a:cxn>
              </a:cxnLst>
              <a:rect l="0" t="0" r="r" b="b"/>
              <a:pathLst>
                <a:path w="35" h="45">
                  <a:moveTo>
                    <a:pt x="21" y="0"/>
                  </a:moveTo>
                  <a:lnTo>
                    <a:pt x="0" y="15"/>
                  </a:lnTo>
                  <a:lnTo>
                    <a:pt x="0" y="36"/>
                  </a:lnTo>
                  <a:lnTo>
                    <a:pt x="21" y="45"/>
                  </a:lnTo>
                  <a:lnTo>
                    <a:pt x="35" y="23"/>
                  </a:lnTo>
                  <a:lnTo>
                    <a:pt x="21" y="0"/>
                  </a:lnTo>
                  <a:lnTo>
                    <a:pt x="21" y="0"/>
                  </a:lnTo>
                  <a:close/>
                </a:path>
              </a:pathLst>
            </a:custGeom>
            <a:solidFill>
              <a:srgbClr val="000000"/>
            </a:solidFill>
            <a:ln w="9525">
              <a:noFill/>
              <a:round/>
              <a:headEnd/>
              <a:tailEnd/>
            </a:ln>
          </p:spPr>
          <p:txBody>
            <a:bodyPr/>
            <a:lstStyle/>
            <a:p>
              <a:endParaRPr lang="en-US"/>
            </a:p>
          </p:txBody>
        </p:sp>
        <p:sp>
          <p:nvSpPr>
            <p:cNvPr id="61" name="Freeform 60"/>
            <p:cNvSpPr>
              <a:spLocks/>
            </p:cNvSpPr>
            <p:nvPr/>
          </p:nvSpPr>
          <p:spPr bwMode="auto">
            <a:xfrm>
              <a:off x="411" y="3323"/>
              <a:ext cx="541" cy="738"/>
            </a:xfrm>
            <a:custGeom>
              <a:avLst/>
              <a:gdLst/>
              <a:ahLst/>
              <a:cxnLst>
                <a:cxn ang="0">
                  <a:pos x="1077" y="56"/>
                </a:cxn>
                <a:cxn ang="0">
                  <a:pos x="1083" y="0"/>
                </a:cxn>
                <a:cxn ang="0">
                  <a:pos x="826" y="119"/>
                </a:cxn>
                <a:cxn ang="0">
                  <a:pos x="0" y="738"/>
                </a:cxn>
                <a:cxn ang="0">
                  <a:pos x="549" y="458"/>
                </a:cxn>
                <a:cxn ang="0">
                  <a:pos x="1077" y="56"/>
                </a:cxn>
                <a:cxn ang="0">
                  <a:pos x="1077" y="56"/>
                </a:cxn>
              </a:cxnLst>
              <a:rect l="0" t="0" r="r" b="b"/>
              <a:pathLst>
                <a:path w="1083" h="738">
                  <a:moveTo>
                    <a:pt x="1077" y="56"/>
                  </a:moveTo>
                  <a:lnTo>
                    <a:pt x="1083" y="0"/>
                  </a:lnTo>
                  <a:lnTo>
                    <a:pt x="826" y="119"/>
                  </a:lnTo>
                  <a:lnTo>
                    <a:pt x="0" y="738"/>
                  </a:lnTo>
                  <a:lnTo>
                    <a:pt x="549" y="458"/>
                  </a:lnTo>
                  <a:lnTo>
                    <a:pt x="1077" y="56"/>
                  </a:lnTo>
                  <a:lnTo>
                    <a:pt x="1077" y="56"/>
                  </a:lnTo>
                  <a:close/>
                </a:path>
              </a:pathLst>
            </a:custGeom>
            <a:solidFill>
              <a:srgbClr val="000000"/>
            </a:solidFill>
            <a:ln w="9525">
              <a:noFill/>
              <a:round/>
              <a:headEnd/>
              <a:tailEnd/>
            </a:ln>
          </p:spPr>
          <p:txBody>
            <a:bodyPr/>
            <a:lstStyle/>
            <a:p>
              <a:endParaRPr lang="en-US"/>
            </a:p>
          </p:txBody>
        </p:sp>
        <p:sp>
          <p:nvSpPr>
            <p:cNvPr id="62" name="Freeform 61"/>
            <p:cNvSpPr>
              <a:spLocks/>
            </p:cNvSpPr>
            <p:nvPr/>
          </p:nvSpPr>
          <p:spPr bwMode="auto">
            <a:xfrm>
              <a:off x="932" y="3217"/>
              <a:ext cx="112" cy="237"/>
            </a:xfrm>
            <a:custGeom>
              <a:avLst/>
              <a:gdLst/>
              <a:ahLst/>
              <a:cxnLst>
                <a:cxn ang="0">
                  <a:pos x="0" y="18"/>
                </a:cxn>
                <a:cxn ang="0">
                  <a:pos x="97" y="0"/>
                </a:cxn>
                <a:cxn ang="0">
                  <a:pos x="126" y="13"/>
                </a:cxn>
                <a:cxn ang="0">
                  <a:pos x="173" y="13"/>
                </a:cxn>
                <a:cxn ang="0">
                  <a:pos x="194" y="33"/>
                </a:cxn>
                <a:cxn ang="0">
                  <a:pos x="171" y="22"/>
                </a:cxn>
                <a:cxn ang="0">
                  <a:pos x="141" y="28"/>
                </a:cxn>
                <a:cxn ang="0">
                  <a:pos x="186" y="134"/>
                </a:cxn>
                <a:cxn ang="0">
                  <a:pos x="203" y="118"/>
                </a:cxn>
                <a:cxn ang="0">
                  <a:pos x="214" y="96"/>
                </a:cxn>
                <a:cxn ang="0">
                  <a:pos x="223" y="138"/>
                </a:cxn>
                <a:cxn ang="0">
                  <a:pos x="214" y="156"/>
                </a:cxn>
                <a:cxn ang="0">
                  <a:pos x="188" y="169"/>
                </a:cxn>
                <a:cxn ang="0">
                  <a:pos x="164" y="199"/>
                </a:cxn>
                <a:cxn ang="0">
                  <a:pos x="97" y="237"/>
                </a:cxn>
                <a:cxn ang="0">
                  <a:pos x="88" y="221"/>
                </a:cxn>
                <a:cxn ang="0">
                  <a:pos x="61" y="232"/>
                </a:cxn>
                <a:cxn ang="0">
                  <a:pos x="32" y="221"/>
                </a:cxn>
                <a:cxn ang="0">
                  <a:pos x="35" y="206"/>
                </a:cxn>
                <a:cxn ang="0">
                  <a:pos x="46" y="179"/>
                </a:cxn>
                <a:cxn ang="0">
                  <a:pos x="28" y="164"/>
                </a:cxn>
                <a:cxn ang="0">
                  <a:pos x="41" y="111"/>
                </a:cxn>
                <a:cxn ang="0">
                  <a:pos x="80" y="123"/>
                </a:cxn>
                <a:cxn ang="0">
                  <a:pos x="102" y="88"/>
                </a:cxn>
                <a:cxn ang="0">
                  <a:pos x="97" y="131"/>
                </a:cxn>
                <a:cxn ang="0">
                  <a:pos x="71" y="164"/>
                </a:cxn>
                <a:cxn ang="0">
                  <a:pos x="71" y="197"/>
                </a:cxn>
                <a:cxn ang="0">
                  <a:pos x="111" y="197"/>
                </a:cxn>
                <a:cxn ang="0">
                  <a:pos x="134" y="96"/>
                </a:cxn>
                <a:cxn ang="0">
                  <a:pos x="134" y="197"/>
                </a:cxn>
                <a:cxn ang="0">
                  <a:pos x="153" y="189"/>
                </a:cxn>
                <a:cxn ang="0">
                  <a:pos x="177" y="154"/>
                </a:cxn>
                <a:cxn ang="0">
                  <a:pos x="171" y="126"/>
                </a:cxn>
                <a:cxn ang="0">
                  <a:pos x="123" y="25"/>
                </a:cxn>
                <a:cxn ang="0">
                  <a:pos x="97" y="15"/>
                </a:cxn>
                <a:cxn ang="0">
                  <a:pos x="76" y="28"/>
                </a:cxn>
                <a:cxn ang="0">
                  <a:pos x="52" y="20"/>
                </a:cxn>
                <a:cxn ang="0">
                  <a:pos x="0" y="18"/>
                </a:cxn>
                <a:cxn ang="0">
                  <a:pos x="0" y="18"/>
                </a:cxn>
              </a:cxnLst>
              <a:rect l="0" t="0" r="r" b="b"/>
              <a:pathLst>
                <a:path w="223" h="237">
                  <a:moveTo>
                    <a:pt x="0" y="18"/>
                  </a:moveTo>
                  <a:lnTo>
                    <a:pt x="97" y="0"/>
                  </a:lnTo>
                  <a:lnTo>
                    <a:pt x="126" y="13"/>
                  </a:lnTo>
                  <a:lnTo>
                    <a:pt x="173" y="13"/>
                  </a:lnTo>
                  <a:lnTo>
                    <a:pt x="194" y="33"/>
                  </a:lnTo>
                  <a:lnTo>
                    <a:pt x="171" y="22"/>
                  </a:lnTo>
                  <a:lnTo>
                    <a:pt x="141" y="28"/>
                  </a:lnTo>
                  <a:lnTo>
                    <a:pt x="186" y="134"/>
                  </a:lnTo>
                  <a:lnTo>
                    <a:pt x="203" y="118"/>
                  </a:lnTo>
                  <a:lnTo>
                    <a:pt x="214" y="96"/>
                  </a:lnTo>
                  <a:lnTo>
                    <a:pt x="223" y="138"/>
                  </a:lnTo>
                  <a:lnTo>
                    <a:pt x="214" y="156"/>
                  </a:lnTo>
                  <a:lnTo>
                    <a:pt x="188" y="169"/>
                  </a:lnTo>
                  <a:lnTo>
                    <a:pt x="164" y="199"/>
                  </a:lnTo>
                  <a:lnTo>
                    <a:pt x="97" y="237"/>
                  </a:lnTo>
                  <a:lnTo>
                    <a:pt x="88" y="221"/>
                  </a:lnTo>
                  <a:lnTo>
                    <a:pt x="61" y="232"/>
                  </a:lnTo>
                  <a:lnTo>
                    <a:pt x="32" y="221"/>
                  </a:lnTo>
                  <a:lnTo>
                    <a:pt x="35" y="206"/>
                  </a:lnTo>
                  <a:lnTo>
                    <a:pt x="46" y="179"/>
                  </a:lnTo>
                  <a:lnTo>
                    <a:pt x="28" y="164"/>
                  </a:lnTo>
                  <a:lnTo>
                    <a:pt x="41" y="111"/>
                  </a:lnTo>
                  <a:lnTo>
                    <a:pt x="80" y="123"/>
                  </a:lnTo>
                  <a:lnTo>
                    <a:pt x="102" y="88"/>
                  </a:lnTo>
                  <a:lnTo>
                    <a:pt x="97" y="131"/>
                  </a:lnTo>
                  <a:lnTo>
                    <a:pt x="71" y="164"/>
                  </a:lnTo>
                  <a:lnTo>
                    <a:pt x="71" y="197"/>
                  </a:lnTo>
                  <a:lnTo>
                    <a:pt x="111" y="197"/>
                  </a:lnTo>
                  <a:lnTo>
                    <a:pt x="134" y="96"/>
                  </a:lnTo>
                  <a:lnTo>
                    <a:pt x="134" y="197"/>
                  </a:lnTo>
                  <a:lnTo>
                    <a:pt x="153" y="189"/>
                  </a:lnTo>
                  <a:lnTo>
                    <a:pt x="177" y="154"/>
                  </a:lnTo>
                  <a:lnTo>
                    <a:pt x="171" y="126"/>
                  </a:lnTo>
                  <a:lnTo>
                    <a:pt x="123" y="25"/>
                  </a:lnTo>
                  <a:lnTo>
                    <a:pt x="97" y="15"/>
                  </a:lnTo>
                  <a:lnTo>
                    <a:pt x="76" y="28"/>
                  </a:lnTo>
                  <a:lnTo>
                    <a:pt x="52" y="20"/>
                  </a:lnTo>
                  <a:lnTo>
                    <a:pt x="0" y="18"/>
                  </a:lnTo>
                  <a:lnTo>
                    <a:pt x="0" y="18"/>
                  </a:lnTo>
                  <a:close/>
                </a:path>
              </a:pathLst>
            </a:custGeom>
            <a:solidFill>
              <a:srgbClr val="000000"/>
            </a:solidFill>
            <a:ln w="9525">
              <a:noFill/>
              <a:round/>
              <a:headEnd/>
              <a:tailEnd/>
            </a:ln>
          </p:spPr>
          <p:txBody>
            <a:bodyPr/>
            <a:lstStyle/>
            <a:p>
              <a:endParaRPr lang="en-US"/>
            </a:p>
          </p:txBody>
        </p:sp>
        <p:sp>
          <p:nvSpPr>
            <p:cNvPr id="63" name="Freeform 62"/>
            <p:cNvSpPr>
              <a:spLocks/>
            </p:cNvSpPr>
            <p:nvPr/>
          </p:nvSpPr>
          <p:spPr bwMode="auto">
            <a:xfrm>
              <a:off x="936" y="3255"/>
              <a:ext cx="24" cy="85"/>
            </a:xfrm>
            <a:custGeom>
              <a:avLst/>
              <a:gdLst/>
              <a:ahLst/>
              <a:cxnLst>
                <a:cxn ang="0">
                  <a:pos x="48" y="2"/>
                </a:cxn>
                <a:cxn ang="0">
                  <a:pos x="35" y="23"/>
                </a:cxn>
                <a:cxn ang="0">
                  <a:pos x="35" y="85"/>
                </a:cxn>
                <a:cxn ang="0">
                  <a:pos x="18" y="28"/>
                </a:cxn>
                <a:cxn ang="0">
                  <a:pos x="0" y="10"/>
                </a:cxn>
                <a:cxn ang="0">
                  <a:pos x="29" y="0"/>
                </a:cxn>
                <a:cxn ang="0">
                  <a:pos x="48" y="2"/>
                </a:cxn>
                <a:cxn ang="0">
                  <a:pos x="48" y="2"/>
                </a:cxn>
              </a:cxnLst>
              <a:rect l="0" t="0" r="r" b="b"/>
              <a:pathLst>
                <a:path w="48" h="85">
                  <a:moveTo>
                    <a:pt x="48" y="2"/>
                  </a:moveTo>
                  <a:lnTo>
                    <a:pt x="35" y="23"/>
                  </a:lnTo>
                  <a:lnTo>
                    <a:pt x="35" y="85"/>
                  </a:lnTo>
                  <a:lnTo>
                    <a:pt x="18" y="28"/>
                  </a:lnTo>
                  <a:lnTo>
                    <a:pt x="0" y="10"/>
                  </a:lnTo>
                  <a:lnTo>
                    <a:pt x="29" y="0"/>
                  </a:lnTo>
                  <a:lnTo>
                    <a:pt x="48" y="2"/>
                  </a:lnTo>
                  <a:lnTo>
                    <a:pt x="48" y="2"/>
                  </a:lnTo>
                  <a:close/>
                </a:path>
              </a:pathLst>
            </a:custGeom>
            <a:solidFill>
              <a:srgbClr val="000000"/>
            </a:solidFill>
            <a:ln w="9525">
              <a:noFill/>
              <a:round/>
              <a:headEnd/>
              <a:tailEnd/>
            </a:ln>
          </p:spPr>
          <p:txBody>
            <a:bodyPr/>
            <a:lstStyle/>
            <a:p>
              <a:endParaRPr lang="en-US"/>
            </a:p>
          </p:txBody>
        </p:sp>
        <p:sp>
          <p:nvSpPr>
            <p:cNvPr id="64" name="Freeform 63"/>
            <p:cNvSpPr>
              <a:spLocks/>
            </p:cNvSpPr>
            <p:nvPr/>
          </p:nvSpPr>
          <p:spPr bwMode="auto">
            <a:xfrm>
              <a:off x="970" y="3230"/>
              <a:ext cx="13" cy="81"/>
            </a:xfrm>
            <a:custGeom>
              <a:avLst/>
              <a:gdLst/>
              <a:ahLst/>
              <a:cxnLst>
                <a:cxn ang="0">
                  <a:pos x="0" y="15"/>
                </a:cxn>
                <a:cxn ang="0">
                  <a:pos x="26" y="81"/>
                </a:cxn>
                <a:cxn ang="0">
                  <a:pos x="9" y="0"/>
                </a:cxn>
                <a:cxn ang="0">
                  <a:pos x="0" y="15"/>
                </a:cxn>
                <a:cxn ang="0">
                  <a:pos x="0" y="15"/>
                </a:cxn>
              </a:cxnLst>
              <a:rect l="0" t="0" r="r" b="b"/>
              <a:pathLst>
                <a:path w="26" h="81">
                  <a:moveTo>
                    <a:pt x="0" y="15"/>
                  </a:moveTo>
                  <a:lnTo>
                    <a:pt x="26" y="81"/>
                  </a:lnTo>
                  <a:lnTo>
                    <a:pt x="9" y="0"/>
                  </a:lnTo>
                  <a:lnTo>
                    <a:pt x="0" y="15"/>
                  </a:lnTo>
                  <a:lnTo>
                    <a:pt x="0" y="15"/>
                  </a:lnTo>
                  <a:close/>
                </a:path>
              </a:pathLst>
            </a:custGeom>
            <a:solidFill>
              <a:srgbClr val="000000"/>
            </a:solidFill>
            <a:ln w="9525">
              <a:noFill/>
              <a:round/>
              <a:headEnd/>
              <a:tailEnd/>
            </a:ln>
          </p:spPr>
          <p:txBody>
            <a:bodyPr/>
            <a:lstStyle/>
            <a:p>
              <a:endParaRPr lang="en-US"/>
            </a:p>
          </p:txBody>
        </p:sp>
        <p:sp>
          <p:nvSpPr>
            <p:cNvPr id="65" name="Freeform 64"/>
            <p:cNvSpPr>
              <a:spLocks/>
            </p:cNvSpPr>
            <p:nvPr/>
          </p:nvSpPr>
          <p:spPr bwMode="auto">
            <a:xfrm>
              <a:off x="618" y="3427"/>
              <a:ext cx="368" cy="710"/>
            </a:xfrm>
            <a:custGeom>
              <a:avLst/>
              <a:gdLst/>
              <a:ahLst/>
              <a:cxnLst>
                <a:cxn ang="0">
                  <a:pos x="737" y="11"/>
                </a:cxn>
                <a:cxn ang="0">
                  <a:pos x="690" y="62"/>
                </a:cxn>
                <a:cxn ang="0">
                  <a:pos x="634" y="90"/>
                </a:cxn>
                <a:cxn ang="0">
                  <a:pos x="614" y="98"/>
                </a:cxn>
                <a:cxn ang="0">
                  <a:pos x="482" y="262"/>
                </a:cxn>
                <a:cxn ang="0">
                  <a:pos x="361" y="372"/>
                </a:cxn>
                <a:cxn ang="0">
                  <a:pos x="212" y="473"/>
                </a:cxn>
                <a:cxn ang="0">
                  <a:pos x="47" y="546"/>
                </a:cxn>
                <a:cxn ang="0">
                  <a:pos x="30" y="557"/>
                </a:cxn>
                <a:cxn ang="0">
                  <a:pos x="41" y="612"/>
                </a:cxn>
                <a:cxn ang="0">
                  <a:pos x="82" y="710"/>
                </a:cxn>
                <a:cxn ang="0">
                  <a:pos x="21" y="592"/>
                </a:cxn>
                <a:cxn ang="0">
                  <a:pos x="6" y="521"/>
                </a:cxn>
                <a:cxn ang="0">
                  <a:pos x="0" y="410"/>
                </a:cxn>
                <a:cxn ang="0">
                  <a:pos x="35" y="426"/>
                </a:cxn>
                <a:cxn ang="0">
                  <a:pos x="153" y="365"/>
                </a:cxn>
                <a:cxn ang="0">
                  <a:pos x="95" y="443"/>
                </a:cxn>
                <a:cxn ang="0">
                  <a:pos x="76" y="483"/>
                </a:cxn>
                <a:cxn ang="0">
                  <a:pos x="71" y="514"/>
                </a:cxn>
                <a:cxn ang="0">
                  <a:pos x="136" y="488"/>
                </a:cxn>
                <a:cxn ang="0">
                  <a:pos x="248" y="430"/>
                </a:cxn>
                <a:cxn ang="0">
                  <a:pos x="363" y="350"/>
                </a:cxn>
                <a:cxn ang="0">
                  <a:pos x="482" y="243"/>
                </a:cxn>
                <a:cxn ang="0">
                  <a:pos x="599" y="87"/>
                </a:cxn>
                <a:cxn ang="0">
                  <a:pos x="620" y="70"/>
                </a:cxn>
                <a:cxn ang="0">
                  <a:pos x="661" y="59"/>
                </a:cxn>
                <a:cxn ang="0">
                  <a:pos x="694" y="39"/>
                </a:cxn>
                <a:cxn ang="0">
                  <a:pos x="729" y="0"/>
                </a:cxn>
                <a:cxn ang="0">
                  <a:pos x="737" y="11"/>
                </a:cxn>
                <a:cxn ang="0">
                  <a:pos x="737" y="11"/>
                </a:cxn>
              </a:cxnLst>
              <a:rect l="0" t="0" r="r" b="b"/>
              <a:pathLst>
                <a:path w="737" h="710">
                  <a:moveTo>
                    <a:pt x="737" y="11"/>
                  </a:moveTo>
                  <a:lnTo>
                    <a:pt x="690" y="62"/>
                  </a:lnTo>
                  <a:lnTo>
                    <a:pt x="634" y="90"/>
                  </a:lnTo>
                  <a:lnTo>
                    <a:pt x="614" y="98"/>
                  </a:lnTo>
                  <a:lnTo>
                    <a:pt x="482" y="262"/>
                  </a:lnTo>
                  <a:lnTo>
                    <a:pt x="361" y="372"/>
                  </a:lnTo>
                  <a:lnTo>
                    <a:pt x="212" y="473"/>
                  </a:lnTo>
                  <a:lnTo>
                    <a:pt x="47" y="546"/>
                  </a:lnTo>
                  <a:lnTo>
                    <a:pt x="30" y="557"/>
                  </a:lnTo>
                  <a:lnTo>
                    <a:pt x="41" y="612"/>
                  </a:lnTo>
                  <a:lnTo>
                    <a:pt x="82" y="710"/>
                  </a:lnTo>
                  <a:lnTo>
                    <a:pt x="21" y="592"/>
                  </a:lnTo>
                  <a:lnTo>
                    <a:pt x="6" y="521"/>
                  </a:lnTo>
                  <a:lnTo>
                    <a:pt x="0" y="410"/>
                  </a:lnTo>
                  <a:lnTo>
                    <a:pt x="35" y="426"/>
                  </a:lnTo>
                  <a:lnTo>
                    <a:pt x="153" y="365"/>
                  </a:lnTo>
                  <a:lnTo>
                    <a:pt x="95" y="443"/>
                  </a:lnTo>
                  <a:lnTo>
                    <a:pt x="76" y="483"/>
                  </a:lnTo>
                  <a:lnTo>
                    <a:pt x="71" y="514"/>
                  </a:lnTo>
                  <a:lnTo>
                    <a:pt x="136" y="488"/>
                  </a:lnTo>
                  <a:lnTo>
                    <a:pt x="248" y="430"/>
                  </a:lnTo>
                  <a:lnTo>
                    <a:pt x="363" y="350"/>
                  </a:lnTo>
                  <a:lnTo>
                    <a:pt x="482" y="243"/>
                  </a:lnTo>
                  <a:lnTo>
                    <a:pt x="599" y="87"/>
                  </a:lnTo>
                  <a:lnTo>
                    <a:pt x="620" y="70"/>
                  </a:lnTo>
                  <a:lnTo>
                    <a:pt x="661" y="59"/>
                  </a:lnTo>
                  <a:lnTo>
                    <a:pt x="694" y="39"/>
                  </a:lnTo>
                  <a:lnTo>
                    <a:pt x="729" y="0"/>
                  </a:lnTo>
                  <a:lnTo>
                    <a:pt x="737" y="11"/>
                  </a:lnTo>
                  <a:lnTo>
                    <a:pt x="737" y="11"/>
                  </a:lnTo>
                  <a:close/>
                </a:path>
              </a:pathLst>
            </a:custGeom>
            <a:solidFill>
              <a:srgbClr val="000000"/>
            </a:solidFill>
            <a:ln w="9525">
              <a:noFill/>
              <a:round/>
              <a:headEnd/>
              <a:tailEnd/>
            </a:ln>
          </p:spPr>
          <p:txBody>
            <a:bodyPr/>
            <a:lstStyle/>
            <a:p>
              <a:endParaRPr lang="en-US"/>
            </a:p>
          </p:txBody>
        </p:sp>
        <p:sp>
          <p:nvSpPr>
            <p:cNvPr id="66" name="Freeform 65"/>
            <p:cNvSpPr>
              <a:spLocks/>
            </p:cNvSpPr>
            <p:nvPr/>
          </p:nvSpPr>
          <p:spPr bwMode="auto">
            <a:xfrm>
              <a:off x="535" y="3434"/>
              <a:ext cx="115" cy="28"/>
            </a:xfrm>
            <a:custGeom>
              <a:avLst/>
              <a:gdLst/>
              <a:ahLst/>
              <a:cxnLst>
                <a:cxn ang="0">
                  <a:pos x="230" y="0"/>
                </a:cxn>
                <a:cxn ang="0">
                  <a:pos x="14" y="0"/>
                </a:cxn>
                <a:cxn ang="0">
                  <a:pos x="0" y="10"/>
                </a:cxn>
                <a:cxn ang="0">
                  <a:pos x="14" y="28"/>
                </a:cxn>
                <a:cxn ang="0">
                  <a:pos x="195" y="28"/>
                </a:cxn>
                <a:cxn ang="0">
                  <a:pos x="230" y="0"/>
                </a:cxn>
                <a:cxn ang="0">
                  <a:pos x="230" y="0"/>
                </a:cxn>
              </a:cxnLst>
              <a:rect l="0" t="0" r="r" b="b"/>
              <a:pathLst>
                <a:path w="230" h="28">
                  <a:moveTo>
                    <a:pt x="230" y="0"/>
                  </a:moveTo>
                  <a:lnTo>
                    <a:pt x="14" y="0"/>
                  </a:lnTo>
                  <a:lnTo>
                    <a:pt x="0" y="10"/>
                  </a:lnTo>
                  <a:lnTo>
                    <a:pt x="14" y="28"/>
                  </a:lnTo>
                  <a:lnTo>
                    <a:pt x="195" y="28"/>
                  </a:lnTo>
                  <a:lnTo>
                    <a:pt x="230" y="0"/>
                  </a:lnTo>
                  <a:lnTo>
                    <a:pt x="230" y="0"/>
                  </a:lnTo>
                  <a:close/>
                </a:path>
              </a:pathLst>
            </a:custGeom>
            <a:solidFill>
              <a:srgbClr val="000000"/>
            </a:solidFill>
            <a:ln w="9525">
              <a:noFill/>
              <a:round/>
              <a:headEnd/>
              <a:tailEnd/>
            </a:ln>
          </p:spPr>
          <p:txBody>
            <a:bodyPr/>
            <a:lstStyle/>
            <a:p>
              <a:endParaRPr lang="en-US"/>
            </a:p>
          </p:txBody>
        </p:sp>
        <p:sp>
          <p:nvSpPr>
            <p:cNvPr id="67" name="Freeform 66"/>
            <p:cNvSpPr>
              <a:spLocks/>
            </p:cNvSpPr>
            <p:nvPr/>
          </p:nvSpPr>
          <p:spPr bwMode="auto">
            <a:xfrm>
              <a:off x="752" y="3438"/>
              <a:ext cx="55" cy="28"/>
            </a:xfrm>
            <a:custGeom>
              <a:avLst/>
              <a:gdLst/>
              <a:ahLst/>
              <a:cxnLst>
                <a:cxn ang="0">
                  <a:pos x="0" y="0"/>
                </a:cxn>
                <a:cxn ang="0">
                  <a:pos x="60" y="0"/>
                </a:cxn>
                <a:cxn ang="0">
                  <a:pos x="110" y="13"/>
                </a:cxn>
                <a:cxn ang="0">
                  <a:pos x="63" y="28"/>
                </a:cxn>
                <a:cxn ang="0">
                  <a:pos x="30" y="24"/>
                </a:cxn>
                <a:cxn ang="0">
                  <a:pos x="0" y="0"/>
                </a:cxn>
                <a:cxn ang="0">
                  <a:pos x="0" y="0"/>
                </a:cxn>
              </a:cxnLst>
              <a:rect l="0" t="0" r="r" b="b"/>
              <a:pathLst>
                <a:path w="110" h="28">
                  <a:moveTo>
                    <a:pt x="0" y="0"/>
                  </a:moveTo>
                  <a:lnTo>
                    <a:pt x="60" y="0"/>
                  </a:lnTo>
                  <a:lnTo>
                    <a:pt x="110" y="13"/>
                  </a:lnTo>
                  <a:lnTo>
                    <a:pt x="63" y="28"/>
                  </a:lnTo>
                  <a:lnTo>
                    <a:pt x="30" y="24"/>
                  </a:lnTo>
                  <a:lnTo>
                    <a:pt x="0" y="0"/>
                  </a:lnTo>
                  <a:lnTo>
                    <a:pt x="0" y="0"/>
                  </a:lnTo>
                  <a:close/>
                </a:path>
              </a:pathLst>
            </a:custGeom>
            <a:solidFill>
              <a:srgbClr val="000000"/>
            </a:solidFill>
            <a:ln w="9525">
              <a:noFill/>
              <a:round/>
              <a:headEnd/>
              <a:tailEnd/>
            </a:ln>
          </p:spPr>
          <p:txBody>
            <a:bodyPr/>
            <a:lstStyle/>
            <a:p>
              <a:endParaRPr lang="en-US"/>
            </a:p>
          </p:txBody>
        </p:sp>
        <p:sp>
          <p:nvSpPr>
            <p:cNvPr id="68" name="Freeform 67"/>
            <p:cNvSpPr>
              <a:spLocks/>
            </p:cNvSpPr>
            <p:nvPr/>
          </p:nvSpPr>
          <p:spPr bwMode="auto">
            <a:xfrm>
              <a:off x="212" y="2975"/>
              <a:ext cx="54" cy="251"/>
            </a:xfrm>
            <a:custGeom>
              <a:avLst/>
              <a:gdLst/>
              <a:ahLst/>
              <a:cxnLst>
                <a:cxn ang="0">
                  <a:pos x="0" y="8"/>
                </a:cxn>
                <a:cxn ang="0">
                  <a:pos x="63" y="98"/>
                </a:cxn>
                <a:cxn ang="0">
                  <a:pos x="91" y="181"/>
                </a:cxn>
                <a:cxn ang="0">
                  <a:pos x="91" y="251"/>
                </a:cxn>
                <a:cxn ang="0">
                  <a:pos x="109" y="164"/>
                </a:cxn>
                <a:cxn ang="0">
                  <a:pos x="91" y="70"/>
                </a:cxn>
                <a:cxn ang="0">
                  <a:pos x="50" y="0"/>
                </a:cxn>
                <a:cxn ang="0">
                  <a:pos x="0" y="8"/>
                </a:cxn>
                <a:cxn ang="0">
                  <a:pos x="0" y="8"/>
                </a:cxn>
              </a:cxnLst>
              <a:rect l="0" t="0" r="r" b="b"/>
              <a:pathLst>
                <a:path w="109" h="251">
                  <a:moveTo>
                    <a:pt x="0" y="8"/>
                  </a:moveTo>
                  <a:lnTo>
                    <a:pt x="63" y="98"/>
                  </a:lnTo>
                  <a:lnTo>
                    <a:pt x="91" y="181"/>
                  </a:lnTo>
                  <a:lnTo>
                    <a:pt x="91" y="251"/>
                  </a:lnTo>
                  <a:lnTo>
                    <a:pt x="109" y="164"/>
                  </a:lnTo>
                  <a:lnTo>
                    <a:pt x="91" y="70"/>
                  </a:lnTo>
                  <a:lnTo>
                    <a:pt x="50" y="0"/>
                  </a:lnTo>
                  <a:lnTo>
                    <a:pt x="0" y="8"/>
                  </a:lnTo>
                  <a:lnTo>
                    <a:pt x="0" y="8"/>
                  </a:lnTo>
                  <a:close/>
                </a:path>
              </a:pathLst>
            </a:custGeom>
            <a:solidFill>
              <a:srgbClr val="000000"/>
            </a:solidFill>
            <a:ln w="9525">
              <a:noFill/>
              <a:round/>
              <a:headEnd/>
              <a:tailEnd/>
            </a:ln>
          </p:spPr>
          <p:txBody>
            <a:bodyPr/>
            <a:lstStyle/>
            <a:p>
              <a:endParaRPr lang="en-US"/>
            </a:p>
          </p:txBody>
        </p:sp>
        <p:sp>
          <p:nvSpPr>
            <p:cNvPr id="69" name="Freeform 68"/>
            <p:cNvSpPr>
              <a:spLocks/>
            </p:cNvSpPr>
            <p:nvPr/>
          </p:nvSpPr>
          <p:spPr bwMode="auto">
            <a:xfrm>
              <a:off x="865" y="3311"/>
              <a:ext cx="80" cy="83"/>
            </a:xfrm>
            <a:custGeom>
              <a:avLst/>
              <a:gdLst/>
              <a:ahLst/>
              <a:cxnLst>
                <a:cxn ang="0">
                  <a:pos x="151" y="0"/>
                </a:cxn>
                <a:cxn ang="0">
                  <a:pos x="7" y="62"/>
                </a:cxn>
                <a:cxn ang="0">
                  <a:pos x="0" y="83"/>
                </a:cxn>
                <a:cxn ang="0">
                  <a:pos x="160" y="12"/>
                </a:cxn>
                <a:cxn ang="0">
                  <a:pos x="151" y="0"/>
                </a:cxn>
                <a:cxn ang="0">
                  <a:pos x="151" y="0"/>
                </a:cxn>
              </a:cxnLst>
              <a:rect l="0" t="0" r="r" b="b"/>
              <a:pathLst>
                <a:path w="160" h="83">
                  <a:moveTo>
                    <a:pt x="151" y="0"/>
                  </a:moveTo>
                  <a:lnTo>
                    <a:pt x="7" y="62"/>
                  </a:lnTo>
                  <a:lnTo>
                    <a:pt x="0" y="83"/>
                  </a:lnTo>
                  <a:lnTo>
                    <a:pt x="160" y="12"/>
                  </a:lnTo>
                  <a:lnTo>
                    <a:pt x="151" y="0"/>
                  </a:lnTo>
                  <a:lnTo>
                    <a:pt x="151" y="0"/>
                  </a:lnTo>
                  <a:close/>
                </a:path>
              </a:pathLst>
            </a:custGeom>
            <a:solidFill>
              <a:srgbClr val="000000"/>
            </a:solidFill>
            <a:ln w="9525">
              <a:noFill/>
              <a:round/>
              <a:headEnd/>
              <a:tailEnd/>
            </a:ln>
          </p:spPr>
          <p:txBody>
            <a:bodyPr/>
            <a:lstStyle/>
            <a:p>
              <a:endParaRPr lang="en-US"/>
            </a:p>
          </p:txBody>
        </p:sp>
        <p:sp>
          <p:nvSpPr>
            <p:cNvPr id="70" name="Freeform 69"/>
            <p:cNvSpPr>
              <a:spLocks/>
            </p:cNvSpPr>
            <p:nvPr/>
          </p:nvSpPr>
          <p:spPr bwMode="auto">
            <a:xfrm>
              <a:off x="893" y="3403"/>
              <a:ext cx="44" cy="89"/>
            </a:xfrm>
            <a:custGeom>
              <a:avLst/>
              <a:gdLst/>
              <a:ahLst/>
              <a:cxnLst>
                <a:cxn ang="0">
                  <a:pos x="89" y="11"/>
                </a:cxn>
                <a:cxn ang="0">
                  <a:pos x="72" y="53"/>
                </a:cxn>
                <a:cxn ang="0">
                  <a:pos x="48" y="74"/>
                </a:cxn>
                <a:cxn ang="0">
                  <a:pos x="0" y="89"/>
                </a:cxn>
                <a:cxn ang="0">
                  <a:pos x="48" y="61"/>
                </a:cxn>
                <a:cxn ang="0">
                  <a:pos x="72" y="0"/>
                </a:cxn>
                <a:cxn ang="0">
                  <a:pos x="89" y="11"/>
                </a:cxn>
                <a:cxn ang="0">
                  <a:pos x="89" y="11"/>
                </a:cxn>
              </a:cxnLst>
              <a:rect l="0" t="0" r="r" b="b"/>
              <a:pathLst>
                <a:path w="89" h="89">
                  <a:moveTo>
                    <a:pt x="89" y="11"/>
                  </a:moveTo>
                  <a:lnTo>
                    <a:pt x="72" y="53"/>
                  </a:lnTo>
                  <a:lnTo>
                    <a:pt x="48" y="74"/>
                  </a:lnTo>
                  <a:lnTo>
                    <a:pt x="0" y="89"/>
                  </a:lnTo>
                  <a:lnTo>
                    <a:pt x="48" y="61"/>
                  </a:lnTo>
                  <a:lnTo>
                    <a:pt x="72" y="0"/>
                  </a:lnTo>
                  <a:lnTo>
                    <a:pt x="89" y="11"/>
                  </a:lnTo>
                  <a:lnTo>
                    <a:pt x="89" y="11"/>
                  </a:lnTo>
                  <a:close/>
                </a:path>
              </a:pathLst>
            </a:custGeom>
            <a:solidFill>
              <a:srgbClr val="000000"/>
            </a:solidFill>
            <a:ln w="9525">
              <a:noFill/>
              <a:round/>
              <a:headEnd/>
              <a:tailEnd/>
            </a:ln>
          </p:spPr>
          <p:txBody>
            <a:bodyPr/>
            <a:lstStyle/>
            <a:p>
              <a:endParaRPr lang="en-US"/>
            </a:p>
          </p:txBody>
        </p:sp>
        <p:sp>
          <p:nvSpPr>
            <p:cNvPr id="71" name="Freeform 70"/>
            <p:cNvSpPr>
              <a:spLocks/>
            </p:cNvSpPr>
            <p:nvPr/>
          </p:nvSpPr>
          <p:spPr bwMode="auto">
            <a:xfrm>
              <a:off x="115" y="4089"/>
              <a:ext cx="35" cy="207"/>
            </a:xfrm>
            <a:custGeom>
              <a:avLst/>
              <a:gdLst/>
              <a:ahLst/>
              <a:cxnLst>
                <a:cxn ang="0">
                  <a:pos x="34" y="0"/>
                </a:cxn>
                <a:cxn ang="0">
                  <a:pos x="0" y="207"/>
                </a:cxn>
                <a:cxn ang="0">
                  <a:pos x="64" y="202"/>
                </a:cxn>
                <a:cxn ang="0">
                  <a:pos x="71" y="15"/>
                </a:cxn>
                <a:cxn ang="0">
                  <a:pos x="34" y="0"/>
                </a:cxn>
                <a:cxn ang="0">
                  <a:pos x="34" y="0"/>
                </a:cxn>
              </a:cxnLst>
              <a:rect l="0" t="0" r="r" b="b"/>
              <a:pathLst>
                <a:path w="71" h="207">
                  <a:moveTo>
                    <a:pt x="34" y="0"/>
                  </a:moveTo>
                  <a:lnTo>
                    <a:pt x="0" y="207"/>
                  </a:lnTo>
                  <a:lnTo>
                    <a:pt x="64" y="202"/>
                  </a:lnTo>
                  <a:lnTo>
                    <a:pt x="71" y="15"/>
                  </a:lnTo>
                  <a:lnTo>
                    <a:pt x="34" y="0"/>
                  </a:lnTo>
                  <a:lnTo>
                    <a:pt x="34" y="0"/>
                  </a:lnTo>
                  <a:close/>
                </a:path>
              </a:pathLst>
            </a:custGeom>
            <a:solidFill>
              <a:srgbClr val="000000"/>
            </a:solidFill>
            <a:ln w="9525">
              <a:noFill/>
              <a:round/>
              <a:headEnd/>
              <a:tailEnd/>
            </a:ln>
          </p:spPr>
          <p:txBody>
            <a:bodyPr/>
            <a:lstStyle/>
            <a:p>
              <a:endParaRPr lang="en-US"/>
            </a:p>
          </p:txBody>
        </p:sp>
        <p:sp>
          <p:nvSpPr>
            <p:cNvPr id="72" name="Freeform 71"/>
            <p:cNvSpPr>
              <a:spLocks/>
            </p:cNvSpPr>
            <p:nvPr/>
          </p:nvSpPr>
          <p:spPr bwMode="auto">
            <a:xfrm>
              <a:off x="663" y="4139"/>
              <a:ext cx="36" cy="152"/>
            </a:xfrm>
            <a:custGeom>
              <a:avLst/>
              <a:gdLst/>
              <a:ahLst/>
              <a:cxnLst>
                <a:cxn ang="0">
                  <a:pos x="0" y="0"/>
                </a:cxn>
                <a:cxn ang="0">
                  <a:pos x="71" y="152"/>
                </a:cxn>
                <a:cxn ang="0">
                  <a:pos x="24" y="152"/>
                </a:cxn>
                <a:cxn ang="0">
                  <a:pos x="0" y="0"/>
                </a:cxn>
                <a:cxn ang="0">
                  <a:pos x="0" y="0"/>
                </a:cxn>
              </a:cxnLst>
              <a:rect l="0" t="0" r="r" b="b"/>
              <a:pathLst>
                <a:path w="71" h="152">
                  <a:moveTo>
                    <a:pt x="0" y="0"/>
                  </a:moveTo>
                  <a:lnTo>
                    <a:pt x="71" y="152"/>
                  </a:lnTo>
                  <a:lnTo>
                    <a:pt x="24" y="152"/>
                  </a:lnTo>
                  <a:lnTo>
                    <a:pt x="0" y="0"/>
                  </a:lnTo>
                  <a:lnTo>
                    <a:pt x="0" y="0"/>
                  </a:lnTo>
                  <a:close/>
                </a:path>
              </a:pathLst>
            </a:custGeom>
            <a:solidFill>
              <a:srgbClr val="000000"/>
            </a:solidFill>
            <a:ln w="9525">
              <a:noFill/>
              <a:round/>
              <a:headEnd/>
              <a:tailEnd/>
            </a:ln>
          </p:spPr>
          <p:txBody>
            <a:bodyPr/>
            <a:lstStyle/>
            <a:p>
              <a:endParaRPr lang="en-US"/>
            </a:p>
          </p:txBody>
        </p:sp>
        <p:sp>
          <p:nvSpPr>
            <p:cNvPr id="73" name="Freeform 72"/>
            <p:cNvSpPr>
              <a:spLocks/>
            </p:cNvSpPr>
            <p:nvPr/>
          </p:nvSpPr>
          <p:spPr bwMode="auto">
            <a:xfrm>
              <a:off x="102" y="3657"/>
              <a:ext cx="494" cy="347"/>
            </a:xfrm>
            <a:custGeom>
              <a:avLst/>
              <a:gdLst/>
              <a:ahLst/>
              <a:cxnLst>
                <a:cxn ang="0">
                  <a:pos x="148" y="87"/>
                </a:cxn>
                <a:cxn ang="0">
                  <a:pos x="152" y="153"/>
                </a:cxn>
                <a:cxn ang="0">
                  <a:pos x="128" y="219"/>
                </a:cxn>
                <a:cxn ang="0">
                  <a:pos x="205" y="205"/>
                </a:cxn>
                <a:cxn ang="0">
                  <a:pos x="304" y="187"/>
                </a:cxn>
                <a:cxn ang="0">
                  <a:pos x="547" y="144"/>
                </a:cxn>
                <a:cxn ang="0">
                  <a:pos x="761" y="72"/>
                </a:cxn>
                <a:cxn ang="0">
                  <a:pos x="895" y="0"/>
                </a:cxn>
                <a:cxn ang="0">
                  <a:pos x="926" y="26"/>
                </a:cxn>
                <a:cxn ang="0">
                  <a:pos x="988" y="43"/>
                </a:cxn>
                <a:cxn ang="0">
                  <a:pos x="956" y="87"/>
                </a:cxn>
                <a:cxn ang="0">
                  <a:pos x="632" y="208"/>
                </a:cxn>
                <a:cxn ang="0">
                  <a:pos x="405" y="280"/>
                </a:cxn>
                <a:cxn ang="0">
                  <a:pos x="274" y="318"/>
                </a:cxn>
                <a:cxn ang="0">
                  <a:pos x="172" y="347"/>
                </a:cxn>
                <a:cxn ang="0">
                  <a:pos x="84" y="344"/>
                </a:cxn>
                <a:cxn ang="0">
                  <a:pos x="61" y="288"/>
                </a:cxn>
                <a:cxn ang="0">
                  <a:pos x="27" y="237"/>
                </a:cxn>
                <a:cxn ang="0">
                  <a:pos x="17" y="156"/>
                </a:cxn>
                <a:cxn ang="0">
                  <a:pos x="0" y="84"/>
                </a:cxn>
                <a:cxn ang="0">
                  <a:pos x="77" y="84"/>
                </a:cxn>
                <a:cxn ang="0">
                  <a:pos x="148" y="87"/>
                </a:cxn>
                <a:cxn ang="0">
                  <a:pos x="148" y="87"/>
                </a:cxn>
              </a:cxnLst>
              <a:rect l="0" t="0" r="r" b="b"/>
              <a:pathLst>
                <a:path w="988" h="347">
                  <a:moveTo>
                    <a:pt x="148" y="87"/>
                  </a:moveTo>
                  <a:lnTo>
                    <a:pt x="152" y="153"/>
                  </a:lnTo>
                  <a:lnTo>
                    <a:pt x="128" y="219"/>
                  </a:lnTo>
                  <a:lnTo>
                    <a:pt x="205" y="205"/>
                  </a:lnTo>
                  <a:lnTo>
                    <a:pt x="304" y="187"/>
                  </a:lnTo>
                  <a:lnTo>
                    <a:pt x="547" y="144"/>
                  </a:lnTo>
                  <a:lnTo>
                    <a:pt x="761" y="72"/>
                  </a:lnTo>
                  <a:lnTo>
                    <a:pt x="895" y="0"/>
                  </a:lnTo>
                  <a:lnTo>
                    <a:pt x="926" y="26"/>
                  </a:lnTo>
                  <a:lnTo>
                    <a:pt x="988" y="43"/>
                  </a:lnTo>
                  <a:lnTo>
                    <a:pt x="956" y="87"/>
                  </a:lnTo>
                  <a:lnTo>
                    <a:pt x="632" y="208"/>
                  </a:lnTo>
                  <a:lnTo>
                    <a:pt x="405" y="280"/>
                  </a:lnTo>
                  <a:lnTo>
                    <a:pt x="274" y="318"/>
                  </a:lnTo>
                  <a:lnTo>
                    <a:pt x="172" y="347"/>
                  </a:lnTo>
                  <a:lnTo>
                    <a:pt x="84" y="344"/>
                  </a:lnTo>
                  <a:lnTo>
                    <a:pt x="61" y="288"/>
                  </a:lnTo>
                  <a:lnTo>
                    <a:pt x="27" y="237"/>
                  </a:lnTo>
                  <a:lnTo>
                    <a:pt x="17" y="156"/>
                  </a:lnTo>
                  <a:lnTo>
                    <a:pt x="0" y="84"/>
                  </a:lnTo>
                  <a:lnTo>
                    <a:pt x="77" y="84"/>
                  </a:lnTo>
                  <a:lnTo>
                    <a:pt x="148" y="87"/>
                  </a:lnTo>
                  <a:lnTo>
                    <a:pt x="148" y="87"/>
                  </a:lnTo>
                  <a:close/>
                </a:path>
              </a:pathLst>
            </a:custGeom>
            <a:solidFill>
              <a:srgbClr val="FFE8E8"/>
            </a:solidFill>
            <a:ln w="9525">
              <a:noFill/>
              <a:round/>
              <a:headEnd/>
              <a:tailEnd/>
            </a:ln>
          </p:spPr>
          <p:txBody>
            <a:bodyPr/>
            <a:lstStyle/>
            <a:p>
              <a:endParaRPr lang="en-US"/>
            </a:p>
          </p:txBody>
        </p:sp>
        <p:sp>
          <p:nvSpPr>
            <p:cNvPr id="74" name="Freeform 73"/>
            <p:cNvSpPr>
              <a:spLocks/>
            </p:cNvSpPr>
            <p:nvPr/>
          </p:nvSpPr>
          <p:spPr bwMode="auto">
            <a:xfrm>
              <a:off x="647" y="3402"/>
              <a:ext cx="85" cy="67"/>
            </a:xfrm>
            <a:custGeom>
              <a:avLst/>
              <a:gdLst/>
              <a:ahLst/>
              <a:cxnLst>
                <a:cxn ang="0">
                  <a:pos x="0" y="67"/>
                </a:cxn>
                <a:cxn ang="0">
                  <a:pos x="51" y="27"/>
                </a:cxn>
                <a:cxn ang="0">
                  <a:pos x="101" y="0"/>
                </a:cxn>
                <a:cxn ang="0">
                  <a:pos x="169" y="7"/>
                </a:cxn>
                <a:cxn ang="0">
                  <a:pos x="91" y="20"/>
                </a:cxn>
                <a:cxn ang="0">
                  <a:pos x="47" y="56"/>
                </a:cxn>
                <a:cxn ang="0">
                  <a:pos x="0" y="67"/>
                </a:cxn>
                <a:cxn ang="0">
                  <a:pos x="0" y="67"/>
                </a:cxn>
              </a:cxnLst>
              <a:rect l="0" t="0" r="r" b="b"/>
              <a:pathLst>
                <a:path w="169" h="67">
                  <a:moveTo>
                    <a:pt x="0" y="67"/>
                  </a:moveTo>
                  <a:lnTo>
                    <a:pt x="51" y="27"/>
                  </a:lnTo>
                  <a:lnTo>
                    <a:pt x="101" y="0"/>
                  </a:lnTo>
                  <a:lnTo>
                    <a:pt x="169" y="7"/>
                  </a:lnTo>
                  <a:lnTo>
                    <a:pt x="91" y="20"/>
                  </a:lnTo>
                  <a:lnTo>
                    <a:pt x="47" y="56"/>
                  </a:lnTo>
                  <a:lnTo>
                    <a:pt x="0" y="67"/>
                  </a:lnTo>
                  <a:lnTo>
                    <a:pt x="0" y="67"/>
                  </a:lnTo>
                  <a:close/>
                </a:path>
              </a:pathLst>
            </a:custGeom>
            <a:solidFill>
              <a:srgbClr val="FFE8E8"/>
            </a:solidFill>
            <a:ln w="9525">
              <a:noFill/>
              <a:round/>
              <a:headEnd/>
              <a:tailEnd/>
            </a:ln>
          </p:spPr>
          <p:txBody>
            <a:bodyPr/>
            <a:lstStyle/>
            <a:p>
              <a:endParaRPr lang="en-US"/>
            </a:p>
          </p:txBody>
        </p:sp>
        <p:sp>
          <p:nvSpPr>
            <p:cNvPr id="75" name="Freeform 74"/>
            <p:cNvSpPr>
              <a:spLocks/>
            </p:cNvSpPr>
            <p:nvPr/>
          </p:nvSpPr>
          <p:spPr bwMode="auto">
            <a:xfrm>
              <a:off x="647" y="3440"/>
              <a:ext cx="90" cy="141"/>
            </a:xfrm>
            <a:custGeom>
              <a:avLst/>
              <a:gdLst/>
              <a:ahLst/>
              <a:cxnLst>
                <a:cxn ang="0">
                  <a:pos x="0" y="63"/>
                </a:cxn>
                <a:cxn ang="0">
                  <a:pos x="47" y="52"/>
                </a:cxn>
                <a:cxn ang="0">
                  <a:pos x="132" y="0"/>
                </a:cxn>
                <a:cxn ang="0">
                  <a:pos x="179" y="9"/>
                </a:cxn>
                <a:cxn ang="0">
                  <a:pos x="124" y="29"/>
                </a:cxn>
                <a:cxn ang="0">
                  <a:pos x="71" y="78"/>
                </a:cxn>
                <a:cxn ang="0">
                  <a:pos x="33" y="80"/>
                </a:cxn>
                <a:cxn ang="0">
                  <a:pos x="53" y="104"/>
                </a:cxn>
                <a:cxn ang="0">
                  <a:pos x="156" y="75"/>
                </a:cxn>
                <a:cxn ang="0">
                  <a:pos x="122" y="104"/>
                </a:cxn>
                <a:cxn ang="0">
                  <a:pos x="71" y="130"/>
                </a:cxn>
                <a:cxn ang="0">
                  <a:pos x="134" y="139"/>
                </a:cxn>
                <a:cxn ang="0">
                  <a:pos x="87" y="141"/>
                </a:cxn>
                <a:cxn ang="0">
                  <a:pos x="53" y="141"/>
                </a:cxn>
                <a:cxn ang="0">
                  <a:pos x="30" y="122"/>
                </a:cxn>
                <a:cxn ang="0">
                  <a:pos x="3" y="101"/>
                </a:cxn>
                <a:cxn ang="0">
                  <a:pos x="0" y="80"/>
                </a:cxn>
                <a:cxn ang="0">
                  <a:pos x="0" y="63"/>
                </a:cxn>
                <a:cxn ang="0">
                  <a:pos x="0" y="63"/>
                </a:cxn>
              </a:cxnLst>
              <a:rect l="0" t="0" r="r" b="b"/>
              <a:pathLst>
                <a:path w="179" h="141">
                  <a:moveTo>
                    <a:pt x="0" y="63"/>
                  </a:moveTo>
                  <a:lnTo>
                    <a:pt x="47" y="52"/>
                  </a:lnTo>
                  <a:lnTo>
                    <a:pt x="132" y="0"/>
                  </a:lnTo>
                  <a:lnTo>
                    <a:pt x="179" y="9"/>
                  </a:lnTo>
                  <a:lnTo>
                    <a:pt x="124" y="29"/>
                  </a:lnTo>
                  <a:lnTo>
                    <a:pt x="71" y="78"/>
                  </a:lnTo>
                  <a:lnTo>
                    <a:pt x="33" y="80"/>
                  </a:lnTo>
                  <a:lnTo>
                    <a:pt x="53" y="104"/>
                  </a:lnTo>
                  <a:lnTo>
                    <a:pt x="156" y="75"/>
                  </a:lnTo>
                  <a:lnTo>
                    <a:pt x="122" y="104"/>
                  </a:lnTo>
                  <a:lnTo>
                    <a:pt x="71" y="130"/>
                  </a:lnTo>
                  <a:lnTo>
                    <a:pt x="134" y="139"/>
                  </a:lnTo>
                  <a:lnTo>
                    <a:pt x="87" y="141"/>
                  </a:lnTo>
                  <a:lnTo>
                    <a:pt x="53" y="141"/>
                  </a:lnTo>
                  <a:lnTo>
                    <a:pt x="30" y="122"/>
                  </a:lnTo>
                  <a:lnTo>
                    <a:pt x="3" y="101"/>
                  </a:lnTo>
                  <a:lnTo>
                    <a:pt x="0" y="80"/>
                  </a:lnTo>
                  <a:lnTo>
                    <a:pt x="0" y="63"/>
                  </a:lnTo>
                  <a:lnTo>
                    <a:pt x="0" y="63"/>
                  </a:lnTo>
                  <a:close/>
                </a:path>
              </a:pathLst>
            </a:custGeom>
            <a:solidFill>
              <a:srgbClr val="FFE8E8"/>
            </a:solidFill>
            <a:ln w="9525">
              <a:noFill/>
              <a:round/>
              <a:headEnd/>
              <a:tailEnd/>
            </a:ln>
          </p:spPr>
          <p:txBody>
            <a:bodyPr/>
            <a:lstStyle/>
            <a:p>
              <a:endParaRPr lang="en-US"/>
            </a:p>
          </p:txBody>
        </p:sp>
        <p:sp>
          <p:nvSpPr>
            <p:cNvPr id="76" name="Freeform 75"/>
            <p:cNvSpPr>
              <a:spLocks/>
            </p:cNvSpPr>
            <p:nvPr/>
          </p:nvSpPr>
          <p:spPr bwMode="auto">
            <a:xfrm>
              <a:off x="677" y="3527"/>
              <a:ext cx="215" cy="364"/>
            </a:xfrm>
            <a:custGeom>
              <a:avLst/>
              <a:gdLst/>
              <a:ahLst/>
              <a:cxnLst>
                <a:cxn ang="0">
                  <a:pos x="0" y="364"/>
                </a:cxn>
                <a:cxn ang="0">
                  <a:pos x="105" y="254"/>
                </a:cxn>
                <a:cxn ang="0">
                  <a:pos x="273" y="138"/>
                </a:cxn>
                <a:cxn ang="0">
                  <a:pos x="429" y="0"/>
                </a:cxn>
                <a:cxn ang="0">
                  <a:pos x="354" y="113"/>
                </a:cxn>
                <a:cxn ang="0">
                  <a:pos x="253" y="207"/>
                </a:cxn>
                <a:cxn ang="0">
                  <a:pos x="135" y="283"/>
                </a:cxn>
                <a:cxn ang="0">
                  <a:pos x="0" y="364"/>
                </a:cxn>
                <a:cxn ang="0">
                  <a:pos x="0" y="364"/>
                </a:cxn>
              </a:cxnLst>
              <a:rect l="0" t="0" r="r" b="b"/>
              <a:pathLst>
                <a:path w="429" h="364">
                  <a:moveTo>
                    <a:pt x="0" y="364"/>
                  </a:moveTo>
                  <a:lnTo>
                    <a:pt x="105" y="254"/>
                  </a:lnTo>
                  <a:lnTo>
                    <a:pt x="273" y="138"/>
                  </a:lnTo>
                  <a:lnTo>
                    <a:pt x="429" y="0"/>
                  </a:lnTo>
                  <a:lnTo>
                    <a:pt x="354" y="113"/>
                  </a:lnTo>
                  <a:lnTo>
                    <a:pt x="253" y="207"/>
                  </a:lnTo>
                  <a:lnTo>
                    <a:pt x="135" y="283"/>
                  </a:lnTo>
                  <a:lnTo>
                    <a:pt x="0" y="364"/>
                  </a:lnTo>
                  <a:lnTo>
                    <a:pt x="0" y="364"/>
                  </a:lnTo>
                  <a:close/>
                </a:path>
              </a:pathLst>
            </a:custGeom>
            <a:solidFill>
              <a:srgbClr val="FFE8E8"/>
            </a:solidFill>
            <a:ln w="9525">
              <a:noFill/>
              <a:round/>
              <a:headEnd/>
              <a:tailEnd/>
            </a:ln>
          </p:spPr>
          <p:txBody>
            <a:bodyPr/>
            <a:lstStyle/>
            <a:p>
              <a:endParaRPr lang="en-US"/>
            </a:p>
          </p:txBody>
        </p:sp>
        <p:sp>
          <p:nvSpPr>
            <p:cNvPr id="77" name="Freeform 76"/>
            <p:cNvSpPr>
              <a:spLocks/>
            </p:cNvSpPr>
            <p:nvPr/>
          </p:nvSpPr>
          <p:spPr bwMode="auto">
            <a:xfrm>
              <a:off x="861" y="3239"/>
              <a:ext cx="40" cy="128"/>
            </a:xfrm>
            <a:custGeom>
              <a:avLst/>
              <a:gdLst/>
              <a:ahLst/>
              <a:cxnLst>
                <a:cxn ang="0">
                  <a:pos x="78" y="0"/>
                </a:cxn>
                <a:cxn ang="0">
                  <a:pos x="67" y="47"/>
                </a:cxn>
                <a:cxn ang="0">
                  <a:pos x="53" y="63"/>
                </a:cxn>
                <a:cxn ang="0">
                  <a:pos x="35" y="86"/>
                </a:cxn>
                <a:cxn ang="0">
                  <a:pos x="22" y="123"/>
                </a:cxn>
                <a:cxn ang="0">
                  <a:pos x="0" y="128"/>
                </a:cxn>
                <a:cxn ang="0">
                  <a:pos x="7" y="91"/>
                </a:cxn>
                <a:cxn ang="0">
                  <a:pos x="20" y="78"/>
                </a:cxn>
                <a:cxn ang="0">
                  <a:pos x="48" y="56"/>
                </a:cxn>
                <a:cxn ang="0">
                  <a:pos x="61" y="30"/>
                </a:cxn>
                <a:cxn ang="0">
                  <a:pos x="78" y="0"/>
                </a:cxn>
                <a:cxn ang="0">
                  <a:pos x="78" y="0"/>
                </a:cxn>
              </a:cxnLst>
              <a:rect l="0" t="0" r="r" b="b"/>
              <a:pathLst>
                <a:path w="78" h="128">
                  <a:moveTo>
                    <a:pt x="78" y="0"/>
                  </a:moveTo>
                  <a:lnTo>
                    <a:pt x="67" y="47"/>
                  </a:lnTo>
                  <a:lnTo>
                    <a:pt x="53" y="63"/>
                  </a:lnTo>
                  <a:lnTo>
                    <a:pt x="35" y="86"/>
                  </a:lnTo>
                  <a:lnTo>
                    <a:pt x="22" y="123"/>
                  </a:lnTo>
                  <a:lnTo>
                    <a:pt x="0" y="128"/>
                  </a:lnTo>
                  <a:lnTo>
                    <a:pt x="7" y="91"/>
                  </a:lnTo>
                  <a:lnTo>
                    <a:pt x="20" y="78"/>
                  </a:lnTo>
                  <a:lnTo>
                    <a:pt x="48" y="56"/>
                  </a:lnTo>
                  <a:lnTo>
                    <a:pt x="61" y="30"/>
                  </a:lnTo>
                  <a:lnTo>
                    <a:pt x="78" y="0"/>
                  </a:lnTo>
                  <a:lnTo>
                    <a:pt x="78" y="0"/>
                  </a:lnTo>
                  <a:close/>
                </a:path>
              </a:pathLst>
            </a:custGeom>
            <a:solidFill>
              <a:srgbClr val="FFE8E8"/>
            </a:solidFill>
            <a:ln w="9525">
              <a:noFill/>
              <a:round/>
              <a:headEnd/>
              <a:tailEnd/>
            </a:ln>
          </p:spPr>
          <p:txBody>
            <a:bodyPr/>
            <a:lstStyle/>
            <a:p>
              <a:endParaRPr lang="en-US"/>
            </a:p>
          </p:txBody>
        </p:sp>
        <p:sp>
          <p:nvSpPr>
            <p:cNvPr id="78" name="Freeform 77"/>
            <p:cNvSpPr>
              <a:spLocks/>
            </p:cNvSpPr>
            <p:nvPr/>
          </p:nvSpPr>
          <p:spPr bwMode="auto">
            <a:xfrm>
              <a:off x="979" y="3241"/>
              <a:ext cx="29" cy="137"/>
            </a:xfrm>
            <a:custGeom>
              <a:avLst/>
              <a:gdLst/>
              <a:ahLst/>
              <a:cxnLst>
                <a:cxn ang="0">
                  <a:pos x="0" y="7"/>
                </a:cxn>
                <a:cxn ang="0">
                  <a:pos x="17" y="66"/>
                </a:cxn>
                <a:cxn ang="0">
                  <a:pos x="15" y="116"/>
                </a:cxn>
                <a:cxn ang="0">
                  <a:pos x="33" y="60"/>
                </a:cxn>
                <a:cxn ang="0">
                  <a:pos x="44" y="63"/>
                </a:cxn>
                <a:cxn ang="0">
                  <a:pos x="49" y="137"/>
                </a:cxn>
                <a:cxn ang="0">
                  <a:pos x="57" y="82"/>
                </a:cxn>
                <a:cxn ang="0">
                  <a:pos x="48" y="55"/>
                </a:cxn>
                <a:cxn ang="0">
                  <a:pos x="28" y="21"/>
                </a:cxn>
                <a:cxn ang="0">
                  <a:pos x="17" y="7"/>
                </a:cxn>
                <a:cxn ang="0">
                  <a:pos x="6" y="0"/>
                </a:cxn>
                <a:cxn ang="0">
                  <a:pos x="0" y="7"/>
                </a:cxn>
                <a:cxn ang="0">
                  <a:pos x="0" y="7"/>
                </a:cxn>
              </a:cxnLst>
              <a:rect l="0" t="0" r="r" b="b"/>
              <a:pathLst>
                <a:path w="57" h="137">
                  <a:moveTo>
                    <a:pt x="0" y="7"/>
                  </a:moveTo>
                  <a:lnTo>
                    <a:pt x="17" y="66"/>
                  </a:lnTo>
                  <a:lnTo>
                    <a:pt x="15" y="116"/>
                  </a:lnTo>
                  <a:lnTo>
                    <a:pt x="33" y="60"/>
                  </a:lnTo>
                  <a:lnTo>
                    <a:pt x="44" y="63"/>
                  </a:lnTo>
                  <a:lnTo>
                    <a:pt x="49" y="137"/>
                  </a:lnTo>
                  <a:lnTo>
                    <a:pt x="57" y="82"/>
                  </a:lnTo>
                  <a:lnTo>
                    <a:pt x="48" y="55"/>
                  </a:lnTo>
                  <a:lnTo>
                    <a:pt x="28" y="21"/>
                  </a:lnTo>
                  <a:lnTo>
                    <a:pt x="17" y="7"/>
                  </a:lnTo>
                  <a:lnTo>
                    <a:pt x="6" y="0"/>
                  </a:lnTo>
                  <a:lnTo>
                    <a:pt x="0" y="7"/>
                  </a:lnTo>
                  <a:lnTo>
                    <a:pt x="0" y="7"/>
                  </a:lnTo>
                  <a:close/>
                </a:path>
              </a:pathLst>
            </a:custGeom>
            <a:solidFill>
              <a:srgbClr val="FFE8E8"/>
            </a:solidFill>
            <a:ln w="9525">
              <a:noFill/>
              <a:round/>
              <a:headEnd/>
              <a:tailEnd/>
            </a:ln>
          </p:spPr>
          <p:txBody>
            <a:bodyPr/>
            <a:lstStyle/>
            <a:p>
              <a:endParaRPr lang="en-US"/>
            </a:p>
          </p:txBody>
        </p:sp>
        <p:sp>
          <p:nvSpPr>
            <p:cNvPr id="79" name="Freeform 78"/>
            <p:cNvSpPr>
              <a:spLocks/>
            </p:cNvSpPr>
            <p:nvPr/>
          </p:nvSpPr>
          <p:spPr bwMode="auto">
            <a:xfrm>
              <a:off x="1008" y="3248"/>
              <a:ext cx="17" cy="75"/>
            </a:xfrm>
            <a:custGeom>
              <a:avLst/>
              <a:gdLst/>
              <a:ahLst/>
              <a:cxnLst>
                <a:cxn ang="0">
                  <a:pos x="0" y="9"/>
                </a:cxn>
                <a:cxn ang="0">
                  <a:pos x="34" y="75"/>
                </a:cxn>
                <a:cxn ang="0">
                  <a:pos x="34" y="50"/>
                </a:cxn>
                <a:cxn ang="0">
                  <a:pos x="20" y="6"/>
                </a:cxn>
                <a:cxn ang="0">
                  <a:pos x="7" y="0"/>
                </a:cxn>
                <a:cxn ang="0">
                  <a:pos x="0" y="9"/>
                </a:cxn>
                <a:cxn ang="0">
                  <a:pos x="0" y="9"/>
                </a:cxn>
              </a:cxnLst>
              <a:rect l="0" t="0" r="r" b="b"/>
              <a:pathLst>
                <a:path w="34" h="75">
                  <a:moveTo>
                    <a:pt x="0" y="9"/>
                  </a:moveTo>
                  <a:lnTo>
                    <a:pt x="34" y="75"/>
                  </a:lnTo>
                  <a:lnTo>
                    <a:pt x="34" y="50"/>
                  </a:lnTo>
                  <a:lnTo>
                    <a:pt x="20" y="6"/>
                  </a:lnTo>
                  <a:lnTo>
                    <a:pt x="7" y="0"/>
                  </a:lnTo>
                  <a:lnTo>
                    <a:pt x="0" y="9"/>
                  </a:lnTo>
                  <a:lnTo>
                    <a:pt x="0" y="9"/>
                  </a:lnTo>
                  <a:close/>
                </a:path>
              </a:pathLst>
            </a:custGeom>
            <a:solidFill>
              <a:srgbClr val="FFE8E8"/>
            </a:solidFill>
            <a:ln w="9525">
              <a:noFill/>
              <a:round/>
              <a:headEnd/>
              <a:tailEnd/>
            </a:ln>
          </p:spPr>
          <p:txBody>
            <a:bodyPr/>
            <a:lstStyle/>
            <a:p>
              <a:endParaRPr lang="en-US"/>
            </a:p>
          </p:txBody>
        </p:sp>
        <p:sp>
          <p:nvSpPr>
            <p:cNvPr id="80" name="Freeform 79"/>
            <p:cNvSpPr>
              <a:spLocks/>
            </p:cNvSpPr>
            <p:nvPr/>
          </p:nvSpPr>
          <p:spPr bwMode="auto">
            <a:xfrm>
              <a:off x="956" y="3243"/>
              <a:ext cx="18" cy="84"/>
            </a:xfrm>
            <a:custGeom>
              <a:avLst/>
              <a:gdLst/>
              <a:ahLst/>
              <a:cxnLst>
                <a:cxn ang="0">
                  <a:pos x="5" y="20"/>
                </a:cxn>
                <a:cxn ang="0">
                  <a:pos x="0" y="45"/>
                </a:cxn>
                <a:cxn ang="0">
                  <a:pos x="10" y="84"/>
                </a:cxn>
                <a:cxn ang="0">
                  <a:pos x="38" y="62"/>
                </a:cxn>
                <a:cxn ang="0">
                  <a:pos x="28" y="27"/>
                </a:cxn>
                <a:cxn ang="0">
                  <a:pos x="19" y="7"/>
                </a:cxn>
                <a:cxn ang="0">
                  <a:pos x="0" y="0"/>
                </a:cxn>
                <a:cxn ang="0">
                  <a:pos x="5" y="20"/>
                </a:cxn>
                <a:cxn ang="0">
                  <a:pos x="5" y="20"/>
                </a:cxn>
              </a:cxnLst>
              <a:rect l="0" t="0" r="r" b="b"/>
              <a:pathLst>
                <a:path w="38" h="84">
                  <a:moveTo>
                    <a:pt x="5" y="20"/>
                  </a:moveTo>
                  <a:lnTo>
                    <a:pt x="0" y="45"/>
                  </a:lnTo>
                  <a:lnTo>
                    <a:pt x="10" y="84"/>
                  </a:lnTo>
                  <a:lnTo>
                    <a:pt x="38" y="62"/>
                  </a:lnTo>
                  <a:lnTo>
                    <a:pt x="28" y="27"/>
                  </a:lnTo>
                  <a:lnTo>
                    <a:pt x="19" y="7"/>
                  </a:lnTo>
                  <a:lnTo>
                    <a:pt x="0" y="0"/>
                  </a:lnTo>
                  <a:lnTo>
                    <a:pt x="5" y="20"/>
                  </a:lnTo>
                  <a:lnTo>
                    <a:pt x="5" y="20"/>
                  </a:lnTo>
                  <a:close/>
                </a:path>
              </a:pathLst>
            </a:custGeom>
            <a:solidFill>
              <a:srgbClr val="FFE8E8"/>
            </a:solidFill>
            <a:ln w="9525">
              <a:noFill/>
              <a:round/>
              <a:headEnd/>
              <a:tailEnd/>
            </a:ln>
          </p:spPr>
          <p:txBody>
            <a:bodyPr/>
            <a:lstStyle/>
            <a:p>
              <a:endParaRPr lang="en-US"/>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xEl>
                                              <p:pRg st="1" end="1"/>
                                            </p:txEl>
                                          </p:spTgt>
                                        </p:tgtEl>
                                        <p:attrNameLst>
                                          <p:attrName>style.visibility</p:attrName>
                                        </p:attrNameLst>
                                      </p:cBhvr>
                                      <p:to>
                                        <p:strVal val="visible"/>
                                      </p:to>
                                    </p:set>
                                    <p:anim calcmode="lin" valueType="num">
                                      <p:cBhvr additive="base">
                                        <p:cTn id="13" dur="500" fill="hold"/>
                                        <p:tgtEl>
                                          <p:spTgt spid="7">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7">
                                            <p:txEl>
                                              <p:pRg st="2" end="2"/>
                                            </p:txEl>
                                          </p:spTgt>
                                        </p:tgtEl>
                                        <p:attrNameLst>
                                          <p:attrName>style.visibility</p:attrName>
                                        </p:attrNameLst>
                                      </p:cBhvr>
                                      <p:to>
                                        <p:strVal val="visible"/>
                                      </p:to>
                                    </p:set>
                                    <p:anim calcmode="lin" valueType="num">
                                      <p:cBhvr additive="base">
                                        <p:cTn id="19" dur="500" fill="hold"/>
                                        <p:tgtEl>
                                          <p:spTgt spid="7">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7">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prstGeom prst="flowChartTerminator">
            <a:avLst/>
          </a:prstGeom>
        </p:spPr>
        <p:style>
          <a:lnRef idx="0">
            <a:schemeClr val="accent2"/>
          </a:lnRef>
          <a:fillRef idx="3">
            <a:schemeClr val="accent2"/>
          </a:fillRef>
          <a:effectRef idx="3">
            <a:schemeClr val="accent2"/>
          </a:effectRef>
          <a:fontRef idx="minor">
            <a:schemeClr val="lt1"/>
          </a:fontRef>
        </p:style>
        <p:txBody>
          <a:bodyPr rtlCol="0" anchor="ctr">
            <a:normAutofit fontScale="90000"/>
          </a:bodyPr>
          <a:lstStyle/>
          <a:p>
            <a:pPr algn="ctr"/>
            <a:r>
              <a:rPr lang="en-US" sz="2800" b="1" dirty="0">
                <a:solidFill>
                  <a:srgbClr val="002060"/>
                </a:solidFill>
                <a:latin typeface="Algerian" pitchFamily="82" charset="0"/>
              </a:rPr>
              <a:t>Values &amp; uses of records in hospital or health centers</a:t>
            </a:r>
          </a:p>
        </p:txBody>
      </p:sp>
      <p:sp>
        <p:nvSpPr>
          <p:cNvPr id="5" name="Flowchart: Terminator 4"/>
          <p:cNvSpPr/>
          <p:nvPr/>
        </p:nvSpPr>
        <p:spPr>
          <a:xfrm>
            <a:off x="381000" y="228600"/>
            <a:ext cx="8382000" cy="1295400"/>
          </a:xfrm>
          <a:prstGeom prst="flowChartTerminator">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US" sz="2800" b="1" dirty="0">
                <a:solidFill>
                  <a:srgbClr val="002060"/>
                </a:solidFill>
                <a:latin typeface="Algerian" pitchFamily="82" charset="0"/>
              </a:rPr>
              <a:t>Values &amp; uses of records in hospital or health centers </a:t>
            </a:r>
            <a:r>
              <a:rPr lang="en-US" sz="2800" b="1" dirty="0" err="1">
                <a:solidFill>
                  <a:srgbClr val="002060"/>
                </a:solidFill>
                <a:latin typeface="Algerian" pitchFamily="82" charset="0"/>
              </a:rPr>
              <a:t>conti</a:t>
            </a:r>
            <a:r>
              <a:rPr lang="en-US" sz="2800" b="1" dirty="0">
                <a:solidFill>
                  <a:srgbClr val="002060"/>
                </a:solidFill>
                <a:latin typeface="Algerian" pitchFamily="82" charset="0"/>
              </a:rPr>
              <a:t>…</a:t>
            </a:r>
          </a:p>
        </p:txBody>
      </p:sp>
      <p:sp>
        <p:nvSpPr>
          <p:cNvPr id="7" name="Content Placeholder 2"/>
          <p:cNvSpPr>
            <a:spLocks noGrp="1"/>
          </p:cNvSpPr>
          <p:nvPr>
            <p:ph idx="1"/>
          </p:nvPr>
        </p:nvSpPr>
        <p:spPr>
          <a:xfrm>
            <a:off x="2286000" y="1600200"/>
            <a:ext cx="6781800" cy="5257800"/>
          </a:xfrm>
        </p:spPr>
        <p:txBody>
          <a:bodyPr>
            <a:normAutofit fontScale="85000" lnSpcReduction="10000"/>
          </a:bodyPr>
          <a:lstStyle/>
          <a:p>
            <a:pPr algn="just">
              <a:lnSpc>
                <a:spcPct val="160000"/>
              </a:lnSpc>
            </a:pPr>
            <a:r>
              <a:rPr lang="en-US" b="1" u="sng" dirty="0">
                <a:solidFill>
                  <a:schemeClr val="bg1"/>
                </a:solidFill>
                <a:latin typeface="Times New Roman" pitchFamily="18" charset="0"/>
                <a:cs typeface="Times New Roman" pitchFamily="18" charset="0"/>
              </a:rPr>
              <a:t>For the Nurses.</a:t>
            </a:r>
          </a:p>
          <a:p>
            <a:pPr algn="just">
              <a:lnSpc>
                <a:spcPct val="160000"/>
              </a:lnSpc>
              <a:buFont typeface="Wingdings" pitchFamily="2" charset="2"/>
              <a:buChar char="Ø"/>
            </a:pPr>
            <a:r>
              <a:rPr lang="en-US" dirty="0">
                <a:solidFill>
                  <a:schemeClr val="bg1"/>
                </a:solidFill>
                <a:latin typeface="Times New Roman" pitchFamily="18" charset="0"/>
                <a:cs typeface="Times New Roman" pitchFamily="18" charset="0"/>
              </a:rPr>
              <a:t>Serve as a guide for professional growth.</a:t>
            </a:r>
          </a:p>
          <a:p>
            <a:pPr algn="just">
              <a:lnSpc>
                <a:spcPct val="160000"/>
              </a:lnSpc>
              <a:buFont typeface="Wingdings" pitchFamily="2" charset="2"/>
              <a:buChar char="Ø"/>
            </a:pPr>
            <a:r>
              <a:rPr lang="en-US" dirty="0">
                <a:solidFill>
                  <a:schemeClr val="bg1"/>
                </a:solidFill>
                <a:latin typeface="Times New Roman" pitchFamily="18" charset="0"/>
                <a:cs typeface="Times New Roman" pitchFamily="18" charset="0"/>
              </a:rPr>
              <a:t>Enable to judge the quality and quantity of work done.</a:t>
            </a:r>
          </a:p>
          <a:p>
            <a:pPr algn="just">
              <a:lnSpc>
                <a:spcPct val="160000"/>
              </a:lnSpc>
              <a:buFont typeface="Wingdings" pitchFamily="2" charset="2"/>
              <a:buChar char="Ø"/>
            </a:pPr>
            <a:r>
              <a:rPr lang="en-US" dirty="0">
                <a:solidFill>
                  <a:schemeClr val="bg1"/>
                </a:solidFill>
                <a:latin typeface="Times New Roman" pitchFamily="18" charset="0"/>
                <a:cs typeface="Times New Roman" pitchFamily="18" charset="0"/>
              </a:rPr>
              <a:t>Serve as communication tool between staff and other members involved in care .</a:t>
            </a:r>
          </a:p>
          <a:p>
            <a:pPr algn="just">
              <a:lnSpc>
                <a:spcPct val="160000"/>
              </a:lnSpc>
              <a:buFont typeface="Wingdings" pitchFamily="2" charset="2"/>
              <a:buChar char="Ø"/>
            </a:pPr>
            <a:r>
              <a:rPr lang="en-US" dirty="0">
                <a:solidFill>
                  <a:schemeClr val="bg1"/>
                </a:solidFill>
                <a:latin typeface="Times New Roman" pitchFamily="18" charset="0"/>
                <a:cs typeface="Times New Roman" pitchFamily="18" charset="0"/>
              </a:rPr>
              <a:t>Indicate plans for the future.</a:t>
            </a:r>
          </a:p>
        </p:txBody>
      </p:sp>
      <p:grpSp>
        <p:nvGrpSpPr>
          <p:cNvPr id="2" name="Group 7"/>
          <p:cNvGrpSpPr>
            <a:grpSpLocks noChangeAspect="1"/>
          </p:cNvGrpSpPr>
          <p:nvPr/>
        </p:nvGrpSpPr>
        <p:grpSpPr bwMode="auto">
          <a:xfrm>
            <a:off x="-457200" y="2438400"/>
            <a:ext cx="2667000" cy="4495800"/>
            <a:chOff x="-288" y="1872"/>
            <a:chExt cx="1332" cy="2448"/>
          </a:xfrm>
        </p:grpSpPr>
        <p:sp>
          <p:nvSpPr>
            <p:cNvPr id="8" name="AutoShape 6"/>
            <p:cNvSpPr>
              <a:spLocks noChangeAspect="1" noChangeArrowheads="1" noTextEdit="1"/>
            </p:cNvSpPr>
            <p:nvPr/>
          </p:nvSpPr>
          <p:spPr bwMode="auto">
            <a:xfrm>
              <a:off x="-288" y="1872"/>
              <a:ext cx="1056" cy="2448"/>
            </a:xfrm>
            <a:prstGeom prst="rect">
              <a:avLst/>
            </a:prstGeom>
            <a:noFill/>
            <a:ln w="9525">
              <a:noFill/>
              <a:miter lim="800000"/>
              <a:headEnd/>
              <a:tailEnd/>
            </a:ln>
          </p:spPr>
          <p:txBody>
            <a:bodyPr/>
            <a:lstStyle/>
            <a:p>
              <a:endParaRPr lang="en-US"/>
            </a:p>
          </p:txBody>
        </p:sp>
        <p:sp>
          <p:nvSpPr>
            <p:cNvPr id="9" name="Freeform 8"/>
            <p:cNvSpPr>
              <a:spLocks/>
            </p:cNvSpPr>
            <p:nvPr/>
          </p:nvSpPr>
          <p:spPr bwMode="auto">
            <a:xfrm>
              <a:off x="606" y="3215"/>
              <a:ext cx="433" cy="757"/>
            </a:xfrm>
            <a:custGeom>
              <a:avLst/>
              <a:gdLst/>
              <a:ahLst/>
              <a:cxnLst>
                <a:cxn ang="0">
                  <a:pos x="47" y="757"/>
                </a:cxn>
                <a:cxn ang="0">
                  <a:pos x="142" y="713"/>
                </a:cxn>
                <a:cxn ang="0">
                  <a:pos x="277" y="650"/>
                </a:cxn>
                <a:cxn ang="0">
                  <a:pos x="425" y="543"/>
                </a:cxn>
                <a:cxn ang="0">
                  <a:pos x="520" y="445"/>
                </a:cxn>
                <a:cxn ang="0">
                  <a:pos x="638" y="297"/>
                </a:cxn>
                <a:cxn ang="0">
                  <a:pos x="703" y="271"/>
                </a:cxn>
                <a:cxn ang="0">
                  <a:pos x="764" y="219"/>
                </a:cxn>
                <a:cxn ang="0">
                  <a:pos x="808" y="196"/>
                </a:cxn>
                <a:cxn ang="0">
                  <a:pos x="848" y="147"/>
                </a:cxn>
                <a:cxn ang="0">
                  <a:pos x="865" y="113"/>
                </a:cxn>
                <a:cxn ang="0">
                  <a:pos x="824" y="20"/>
                </a:cxn>
                <a:cxn ang="0">
                  <a:pos x="780" y="20"/>
                </a:cxn>
                <a:cxn ang="0">
                  <a:pos x="741" y="5"/>
                </a:cxn>
                <a:cxn ang="0">
                  <a:pos x="656" y="23"/>
                </a:cxn>
                <a:cxn ang="0">
                  <a:pos x="628" y="0"/>
                </a:cxn>
                <a:cxn ang="0">
                  <a:pos x="598" y="0"/>
                </a:cxn>
                <a:cxn ang="0">
                  <a:pos x="575" y="14"/>
                </a:cxn>
                <a:cxn ang="0">
                  <a:pos x="541" y="74"/>
                </a:cxn>
                <a:cxn ang="0">
                  <a:pos x="504" y="94"/>
                </a:cxn>
                <a:cxn ang="0">
                  <a:pos x="496" y="155"/>
                </a:cxn>
                <a:cxn ang="0">
                  <a:pos x="506" y="211"/>
                </a:cxn>
                <a:cxn ang="0">
                  <a:pos x="0" y="624"/>
                </a:cxn>
                <a:cxn ang="0">
                  <a:pos x="51" y="652"/>
                </a:cxn>
                <a:cxn ang="0">
                  <a:pos x="47" y="757"/>
                </a:cxn>
                <a:cxn ang="0">
                  <a:pos x="47" y="757"/>
                </a:cxn>
              </a:cxnLst>
              <a:rect l="0" t="0" r="r" b="b"/>
              <a:pathLst>
                <a:path w="865" h="757">
                  <a:moveTo>
                    <a:pt x="47" y="757"/>
                  </a:moveTo>
                  <a:lnTo>
                    <a:pt x="142" y="713"/>
                  </a:lnTo>
                  <a:lnTo>
                    <a:pt x="277" y="650"/>
                  </a:lnTo>
                  <a:lnTo>
                    <a:pt x="425" y="543"/>
                  </a:lnTo>
                  <a:lnTo>
                    <a:pt x="520" y="445"/>
                  </a:lnTo>
                  <a:lnTo>
                    <a:pt x="638" y="297"/>
                  </a:lnTo>
                  <a:lnTo>
                    <a:pt x="703" y="271"/>
                  </a:lnTo>
                  <a:lnTo>
                    <a:pt x="764" y="219"/>
                  </a:lnTo>
                  <a:lnTo>
                    <a:pt x="808" y="196"/>
                  </a:lnTo>
                  <a:lnTo>
                    <a:pt x="848" y="147"/>
                  </a:lnTo>
                  <a:lnTo>
                    <a:pt x="865" y="113"/>
                  </a:lnTo>
                  <a:lnTo>
                    <a:pt x="824" y="20"/>
                  </a:lnTo>
                  <a:lnTo>
                    <a:pt x="780" y="20"/>
                  </a:lnTo>
                  <a:lnTo>
                    <a:pt x="741" y="5"/>
                  </a:lnTo>
                  <a:lnTo>
                    <a:pt x="656" y="23"/>
                  </a:lnTo>
                  <a:lnTo>
                    <a:pt x="628" y="0"/>
                  </a:lnTo>
                  <a:lnTo>
                    <a:pt x="598" y="0"/>
                  </a:lnTo>
                  <a:lnTo>
                    <a:pt x="575" y="14"/>
                  </a:lnTo>
                  <a:lnTo>
                    <a:pt x="541" y="74"/>
                  </a:lnTo>
                  <a:lnTo>
                    <a:pt x="504" y="94"/>
                  </a:lnTo>
                  <a:lnTo>
                    <a:pt x="496" y="155"/>
                  </a:lnTo>
                  <a:lnTo>
                    <a:pt x="506" y="211"/>
                  </a:lnTo>
                  <a:lnTo>
                    <a:pt x="0" y="624"/>
                  </a:lnTo>
                  <a:lnTo>
                    <a:pt x="51" y="652"/>
                  </a:lnTo>
                  <a:lnTo>
                    <a:pt x="47" y="757"/>
                  </a:lnTo>
                  <a:lnTo>
                    <a:pt x="47" y="757"/>
                  </a:lnTo>
                  <a:close/>
                </a:path>
              </a:pathLst>
            </a:custGeom>
            <a:solidFill>
              <a:srgbClr val="FFB5B5"/>
            </a:solidFill>
            <a:ln w="9525">
              <a:noFill/>
              <a:round/>
              <a:headEnd/>
              <a:tailEnd/>
            </a:ln>
          </p:spPr>
          <p:txBody>
            <a:bodyPr/>
            <a:lstStyle/>
            <a:p>
              <a:endParaRPr lang="en-US"/>
            </a:p>
          </p:txBody>
        </p:sp>
        <p:sp>
          <p:nvSpPr>
            <p:cNvPr id="10" name="Freeform 9"/>
            <p:cNvSpPr>
              <a:spLocks/>
            </p:cNvSpPr>
            <p:nvPr/>
          </p:nvSpPr>
          <p:spPr bwMode="auto">
            <a:xfrm>
              <a:off x="11" y="2628"/>
              <a:ext cx="703" cy="1671"/>
            </a:xfrm>
            <a:custGeom>
              <a:avLst/>
              <a:gdLst/>
              <a:ahLst/>
              <a:cxnLst>
                <a:cxn ang="0">
                  <a:pos x="457" y="0"/>
                </a:cxn>
                <a:cxn ang="0">
                  <a:pos x="402" y="20"/>
                </a:cxn>
                <a:cxn ang="0">
                  <a:pos x="388" y="89"/>
                </a:cxn>
                <a:cxn ang="0">
                  <a:pos x="257" y="211"/>
                </a:cxn>
                <a:cxn ang="0">
                  <a:pos x="131" y="347"/>
                </a:cxn>
                <a:cxn ang="0">
                  <a:pos x="34" y="366"/>
                </a:cxn>
                <a:cxn ang="0">
                  <a:pos x="0" y="509"/>
                </a:cxn>
                <a:cxn ang="0">
                  <a:pos x="24" y="1095"/>
                </a:cxn>
                <a:cxn ang="0">
                  <a:pos x="92" y="1084"/>
                </a:cxn>
                <a:cxn ang="0">
                  <a:pos x="412" y="1074"/>
                </a:cxn>
                <a:cxn ang="0">
                  <a:pos x="457" y="1086"/>
                </a:cxn>
                <a:cxn ang="0">
                  <a:pos x="267" y="1468"/>
                </a:cxn>
                <a:cxn ang="0">
                  <a:pos x="224" y="1671"/>
                </a:cxn>
                <a:cxn ang="0">
                  <a:pos x="1349" y="1659"/>
                </a:cxn>
                <a:cxn ang="0">
                  <a:pos x="1305" y="1499"/>
                </a:cxn>
                <a:cxn ang="0">
                  <a:pos x="1254" y="1422"/>
                </a:cxn>
                <a:cxn ang="0">
                  <a:pos x="1224" y="1324"/>
                </a:cxn>
                <a:cxn ang="0">
                  <a:pos x="1224" y="1313"/>
                </a:cxn>
                <a:cxn ang="0">
                  <a:pos x="1224" y="1295"/>
                </a:cxn>
                <a:cxn ang="0">
                  <a:pos x="1223" y="1250"/>
                </a:cxn>
                <a:cxn ang="0">
                  <a:pos x="1222" y="1239"/>
                </a:cxn>
                <a:cxn ang="0">
                  <a:pos x="1222" y="1236"/>
                </a:cxn>
                <a:cxn ang="0">
                  <a:pos x="1222" y="1235"/>
                </a:cxn>
                <a:cxn ang="0">
                  <a:pos x="1222" y="1234"/>
                </a:cxn>
                <a:cxn ang="0">
                  <a:pos x="1222" y="1234"/>
                </a:cxn>
                <a:cxn ang="0">
                  <a:pos x="1222" y="1233"/>
                </a:cxn>
                <a:cxn ang="0">
                  <a:pos x="1222" y="1231"/>
                </a:cxn>
                <a:cxn ang="0">
                  <a:pos x="1222" y="1228"/>
                </a:cxn>
                <a:cxn ang="0">
                  <a:pos x="1222" y="1209"/>
                </a:cxn>
                <a:cxn ang="0">
                  <a:pos x="1220" y="1190"/>
                </a:cxn>
                <a:cxn ang="0">
                  <a:pos x="1314" y="982"/>
                </a:cxn>
                <a:cxn ang="0">
                  <a:pos x="1406" y="757"/>
                </a:cxn>
                <a:cxn ang="0">
                  <a:pos x="1380" y="673"/>
                </a:cxn>
                <a:cxn ang="0">
                  <a:pos x="1315" y="552"/>
                </a:cxn>
                <a:cxn ang="0">
                  <a:pos x="1248" y="327"/>
                </a:cxn>
                <a:cxn ang="0">
                  <a:pos x="1157" y="263"/>
                </a:cxn>
                <a:cxn ang="0">
                  <a:pos x="954" y="187"/>
                </a:cxn>
                <a:cxn ang="0">
                  <a:pos x="819" y="58"/>
                </a:cxn>
                <a:cxn ang="0">
                  <a:pos x="457" y="0"/>
                </a:cxn>
                <a:cxn ang="0">
                  <a:pos x="457" y="0"/>
                </a:cxn>
              </a:cxnLst>
              <a:rect l="0" t="0" r="r" b="b"/>
              <a:pathLst>
                <a:path w="1406" h="1671">
                  <a:moveTo>
                    <a:pt x="457" y="0"/>
                  </a:moveTo>
                  <a:lnTo>
                    <a:pt x="402" y="20"/>
                  </a:lnTo>
                  <a:lnTo>
                    <a:pt x="388" y="89"/>
                  </a:lnTo>
                  <a:lnTo>
                    <a:pt x="257" y="211"/>
                  </a:lnTo>
                  <a:lnTo>
                    <a:pt x="131" y="347"/>
                  </a:lnTo>
                  <a:lnTo>
                    <a:pt x="34" y="366"/>
                  </a:lnTo>
                  <a:lnTo>
                    <a:pt x="0" y="509"/>
                  </a:lnTo>
                  <a:lnTo>
                    <a:pt x="24" y="1095"/>
                  </a:lnTo>
                  <a:lnTo>
                    <a:pt x="92" y="1084"/>
                  </a:lnTo>
                  <a:lnTo>
                    <a:pt x="412" y="1074"/>
                  </a:lnTo>
                  <a:lnTo>
                    <a:pt x="457" y="1086"/>
                  </a:lnTo>
                  <a:lnTo>
                    <a:pt x="267" y="1468"/>
                  </a:lnTo>
                  <a:lnTo>
                    <a:pt x="224" y="1671"/>
                  </a:lnTo>
                  <a:lnTo>
                    <a:pt x="1349" y="1659"/>
                  </a:lnTo>
                  <a:lnTo>
                    <a:pt x="1305" y="1499"/>
                  </a:lnTo>
                  <a:lnTo>
                    <a:pt x="1254" y="1422"/>
                  </a:lnTo>
                  <a:lnTo>
                    <a:pt x="1224" y="1324"/>
                  </a:lnTo>
                  <a:lnTo>
                    <a:pt x="1224" y="1313"/>
                  </a:lnTo>
                  <a:lnTo>
                    <a:pt x="1224" y="1295"/>
                  </a:lnTo>
                  <a:lnTo>
                    <a:pt x="1223" y="1250"/>
                  </a:lnTo>
                  <a:lnTo>
                    <a:pt x="1222" y="1239"/>
                  </a:lnTo>
                  <a:lnTo>
                    <a:pt x="1222" y="1236"/>
                  </a:lnTo>
                  <a:lnTo>
                    <a:pt x="1222" y="1235"/>
                  </a:lnTo>
                  <a:lnTo>
                    <a:pt x="1222" y="1234"/>
                  </a:lnTo>
                  <a:lnTo>
                    <a:pt x="1222" y="1234"/>
                  </a:lnTo>
                  <a:lnTo>
                    <a:pt x="1222" y="1233"/>
                  </a:lnTo>
                  <a:lnTo>
                    <a:pt x="1222" y="1231"/>
                  </a:lnTo>
                  <a:lnTo>
                    <a:pt x="1222" y="1228"/>
                  </a:lnTo>
                  <a:lnTo>
                    <a:pt x="1222" y="1209"/>
                  </a:lnTo>
                  <a:lnTo>
                    <a:pt x="1220" y="1190"/>
                  </a:lnTo>
                  <a:lnTo>
                    <a:pt x="1314" y="982"/>
                  </a:lnTo>
                  <a:lnTo>
                    <a:pt x="1406" y="757"/>
                  </a:lnTo>
                  <a:lnTo>
                    <a:pt x="1380" y="673"/>
                  </a:lnTo>
                  <a:lnTo>
                    <a:pt x="1315" y="552"/>
                  </a:lnTo>
                  <a:lnTo>
                    <a:pt x="1248" y="327"/>
                  </a:lnTo>
                  <a:lnTo>
                    <a:pt x="1157" y="263"/>
                  </a:lnTo>
                  <a:lnTo>
                    <a:pt x="954" y="187"/>
                  </a:lnTo>
                  <a:lnTo>
                    <a:pt x="819" y="58"/>
                  </a:lnTo>
                  <a:lnTo>
                    <a:pt x="457" y="0"/>
                  </a:lnTo>
                  <a:lnTo>
                    <a:pt x="457" y="0"/>
                  </a:lnTo>
                  <a:close/>
                </a:path>
              </a:pathLst>
            </a:custGeom>
            <a:solidFill>
              <a:srgbClr val="D4D4EB"/>
            </a:solidFill>
            <a:ln w="9525">
              <a:noFill/>
              <a:round/>
              <a:headEnd/>
              <a:tailEnd/>
            </a:ln>
          </p:spPr>
          <p:txBody>
            <a:bodyPr/>
            <a:lstStyle/>
            <a:p>
              <a:endParaRPr lang="en-US"/>
            </a:p>
          </p:txBody>
        </p:sp>
        <p:sp>
          <p:nvSpPr>
            <p:cNvPr id="11" name="Freeform 10"/>
            <p:cNvSpPr>
              <a:spLocks/>
            </p:cNvSpPr>
            <p:nvPr/>
          </p:nvSpPr>
          <p:spPr bwMode="auto">
            <a:xfrm>
              <a:off x="154" y="1896"/>
              <a:ext cx="402" cy="423"/>
            </a:xfrm>
            <a:custGeom>
              <a:avLst/>
              <a:gdLst/>
              <a:ahLst/>
              <a:cxnLst>
                <a:cxn ang="0">
                  <a:pos x="790" y="352"/>
                </a:cxn>
                <a:cxn ang="0">
                  <a:pos x="804" y="295"/>
                </a:cxn>
                <a:cxn ang="0">
                  <a:pos x="764" y="205"/>
                </a:cxn>
                <a:cxn ang="0">
                  <a:pos x="683" y="138"/>
                </a:cxn>
                <a:cxn ang="0">
                  <a:pos x="535" y="88"/>
                </a:cxn>
                <a:cxn ang="0">
                  <a:pos x="384" y="43"/>
                </a:cxn>
                <a:cxn ang="0">
                  <a:pos x="256" y="0"/>
                </a:cxn>
                <a:cxn ang="0">
                  <a:pos x="201" y="5"/>
                </a:cxn>
                <a:cxn ang="0">
                  <a:pos x="124" y="26"/>
                </a:cxn>
                <a:cxn ang="0">
                  <a:pos x="87" y="64"/>
                </a:cxn>
                <a:cxn ang="0">
                  <a:pos x="54" y="119"/>
                </a:cxn>
                <a:cxn ang="0">
                  <a:pos x="20" y="233"/>
                </a:cxn>
                <a:cxn ang="0">
                  <a:pos x="0" y="297"/>
                </a:cxn>
                <a:cxn ang="0">
                  <a:pos x="54" y="384"/>
                </a:cxn>
                <a:cxn ang="0">
                  <a:pos x="85" y="410"/>
                </a:cxn>
                <a:cxn ang="0">
                  <a:pos x="136" y="423"/>
                </a:cxn>
                <a:cxn ang="0">
                  <a:pos x="154" y="361"/>
                </a:cxn>
                <a:cxn ang="0">
                  <a:pos x="186" y="333"/>
                </a:cxn>
                <a:cxn ang="0">
                  <a:pos x="275" y="265"/>
                </a:cxn>
                <a:cxn ang="0">
                  <a:pos x="585" y="154"/>
                </a:cxn>
                <a:cxn ang="0">
                  <a:pos x="727" y="238"/>
                </a:cxn>
                <a:cxn ang="0">
                  <a:pos x="790" y="352"/>
                </a:cxn>
                <a:cxn ang="0">
                  <a:pos x="790" y="352"/>
                </a:cxn>
              </a:cxnLst>
              <a:rect l="0" t="0" r="r" b="b"/>
              <a:pathLst>
                <a:path w="804" h="423">
                  <a:moveTo>
                    <a:pt x="790" y="352"/>
                  </a:moveTo>
                  <a:lnTo>
                    <a:pt x="804" y="295"/>
                  </a:lnTo>
                  <a:lnTo>
                    <a:pt x="764" y="205"/>
                  </a:lnTo>
                  <a:lnTo>
                    <a:pt x="683" y="138"/>
                  </a:lnTo>
                  <a:lnTo>
                    <a:pt x="535" y="88"/>
                  </a:lnTo>
                  <a:lnTo>
                    <a:pt x="384" y="43"/>
                  </a:lnTo>
                  <a:lnTo>
                    <a:pt x="256" y="0"/>
                  </a:lnTo>
                  <a:lnTo>
                    <a:pt x="201" y="5"/>
                  </a:lnTo>
                  <a:lnTo>
                    <a:pt x="124" y="26"/>
                  </a:lnTo>
                  <a:lnTo>
                    <a:pt x="87" y="64"/>
                  </a:lnTo>
                  <a:lnTo>
                    <a:pt x="54" y="119"/>
                  </a:lnTo>
                  <a:lnTo>
                    <a:pt x="20" y="233"/>
                  </a:lnTo>
                  <a:lnTo>
                    <a:pt x="0" y="297"/>
                  </a:lnTo>
                  <a:lnTo>
                    <a:pt x="54" y="384"/>
                  </a:lnTo>
                  <a:lnTo>
                    <a:pt x="85" y="410"/>
                  </a:lnTo>
                  <a:lnTo>
                    <a:pt x="136" y="423"/>
                  </a:lnTo>
                  <a:lnTo>
                    <a:pt x="154" y="361"/>
                  </a:lnTo>
                  <a:lnTo>
                    <a:pt x="186" y="333"/>
                  </a:lnTo>
                  <a:lnTo>
                    <a:pt x="275" y="265"/>
                  </a:lnTo>
                  <a:lnTo>
                    <a:pt x="585" y="154"/>
                  </a:lnTo>
                  <a:lnTo>
                    <a:pt x="727" y="238"/>
                  </a:lnTo>
                  <a:lnTo>
                    <a:pt x="790" y="352"/>
                  </a:lnTo>
                  <a:lnTo>
                    <a:pt x="790" y="352"/>
                  </a:lnTo>
                  <a:close/>
                </a:path>
              </a:pathLst>
            </a:custGeom>
            <a:solidFill>
              <a:srgbClr val="D4D4EB"/>
            </a:solidFill>
            <a:ln w="9525">
              <a:noFill/>
              <a:round/>
              <a:headEnd/>
              <a:tailEnd/>
            </a:ln>
          </p:spPr>
          <p:txBody>
            <a:bodyPr/>
            <a:lstStyle/>
            <a:p>
              <a:endParaRPr lang="en-US"/>
            </a:p>
          </p:txBody>
        </p:sp>
        <p:sp>
          <p:nvSpPr>
            <p:cNvPr id="12" name="Freeform 11"/>
            <p:cNvSpPr>
              <a:spLocks/>
            </p:cNvSpPr>
            <p:nvPr/>
          </p:nvSpPr>
          <p:spPr bwMode="auto">
            <a:xfrm>
              <a:off x="225" y="2082"/>
              <a:ext cx="319" cy="939"/>
            </a:xfrm>
            <a:custGeom>
              <a:avLst/>
              <a:gdLst/>
              <a:ahLst/>
              <a:cxnLst>
                <a:cxn ang="0">
                  <a:pos x="134" y="149"/>
                </a:cxn>
                <a:cxn ang="0">
                  <a:pos x="45" y="150"/>
                </a:cxn>
                <a:cxn ang="0">
                  <a:pos x="27" y="155"/>
                </a:cxn>
                <a:cxn ang="0">
                  <a:pos x="5" y="171"/>
                </a:cxn>
                <a:cxn ang="0">
                  <a:pos x="0" y="199"/>
                </a:cxn>
                <a:cxn ang="0">
                  <a:pos x="3" y="251"/>
                </a:cxn>
                <a:cxn ang="0">
                  <a:pos x="25" y="317"/>
                </a:cxn>
                <a:cxn ang="0">
                  <a:pos x="79" y="361"/>
                </a:cxn>
                <a:cxn ang="0">
                  <a:pos x="93" y="362"/>
                </a:cxn>
                <a:cxn ang="0">
                  <a:pos x="98" y="437"/>
                </a:cxn>
                <a:cxn ang="0">
                  <a:pos x="100" y="514"/>
                </a:cxn>
                <a:cxn ang="0">
                  <a:pos x="83" y="580"/>
                </a:cxn>
                <a:cxn ang="0">
                  <a:pos x="89" y="623"/>
                </a:cxn>
                <a:cxn ang="0">
                  <a:pos x="124" y="657"/>
                </a:cxn>
                <a:cxn ang="0">
                  <a:pos x="244" y="754"/>
                </a:cxn>
                <a:cxn ang="0">
                  <a:pos x="346" y="829"/>
                </a:cxn>
                <a:cxn ang="0">
                  <a:pos x="433" y="939"/>
                </a:cxn>
                <a:cxn ang="0">
                  <a:pos x="417" y="823"/>
                </a:cxn>
                <a:cxn ang="0">
                  <a:pos x="398" y="659"/>
                </a:cxn>
                <a:cxn ang="0">
                  <a:pos x="381" y="586"/>
                </a:cxn>
                <a:cxn ang="0">
                  <a:pos x="421" y="582"/>
                </a:cxn>
                <a:cxn ang="0">
                  <a:pos x="464" y="560"/>
                </a:cxn>
                <a:cxn ang="0">
                  <a:pos x="506" y="530"/>
                </a:cxn>
                <a:cxn ang="0">
                  <a:pos x="541" y="487"/>
                </a:cxn>
                <a:cxn ang="0">
                  <a:pos x="572" y="446"/>
                </a:cxn>
                <a:cxn ang="0">
                  <a:pos x="605" y="380"/>
                </a:cxn>
                <a:cxn ang="0">
                  <a:pos x="614" y="342"/>
                </a:cxn>
                <a:cxn ang="0">
                  <a:pos x="617" y="304"/>
                </a:cxn>
                <a:cxn ang="0">
                  <a:pos x="617" y="277"/>
                </a:cxn>
                <a:cxn ang="0">
                  <a:pos x="638" y="203"/>
                </a:cxn>
                <a:cxn ang="0">
                  <a:pos x="634" y="154"/>
                </a:cxn>
                <a:cxn ang="0">
                  <a:pos x="624" y="106"/>
                </a:cxn>
                <a:cxn ang="0">
                  <a:pos x="607" y="66"/>
                </a:cxn>
                <a:cxn ang="0">
                  <a:pos x="543" y="13"/>
                </a:cxn>
                <a:cxn ang="0">
                  <a:pos x="415" y="0"/>
                </a:cxn>
                <a:cxn ang="0">
                  <a:pos x="333" y="14"/>
                </a:cxn>
                <a:cxn ang="0">
                  <a:pos x="281" y="17"/>
                </a:cxn>
                <a:cxn ang="0">
                  <a:pos x="215" y="85"/>
                </a:cxn>
                <a:cxn ang="0">
                  <a:pos x="134" y="149"/>
                </a:cxn>
                <a:cxn ang="0">
                  <a:pos x="134" y="149"/>
                </a:cxn>
              </a:cxnLst>
              <a:rect l="0" t="0" r="r" b="b"/>
              <a:pathLst>
                <a:path w="638" h="939">
                  <a:moveTo>
                    <a:pt x="134" y="149"/>
                  </a:moveTo>
                  <a:lnTo>
                    <a:pt x="45" y="150"/>
                  </a:lnTo>
                  <a:lnTo>
                    <a:pt x="27" y="155"/>
                  </a:lnTo>
                  <a:lnTo>
                    <a:pt x="5" y="171"/>
                  </a:lnTo>
                  <a:lnTo>
                    <a:pt x="0" y="199"/>
                  </a:lnTo>
                  <a:lnTo>
                    <a:pt x="3" y="251"/>
                  </a:lnTo>
                  <a:lnTo>
                    <a:pt x="25" y="317"/>
                  </a:lnTo>
                  <a:lnTo>
                    <a:pt x="79" y="361"/>
                  </a:lnTo>
                  <a:lnTo>
                    <a:pt x="93" y="362"/>
                  </a:lnTo>
                  <a:lnTo>
                    <a:pt x="98" y="437"/>
                  </a:lnTo>
                  <a:lnTo>
                    <a:pt x="100" y="514"/>
                  </a:lnTo>
                  <a:lnTo>
                    <a:pt x="83" y="580"/>
                  </a:lnTo>
                  <a:lnTo>
                    <a:pt x="89" y="623"/>
                  </a:lnTo>
                  <a:lnTo>
                    <a:pt x="124" y="657"/>
                  </a:lnTo>
                  <a:lnTo>
                    <a:pt x="244" y="754"/>
                  </a:lnTo>
                  <a:lnTo>
                    <a:pt x="346" y="829"/>
                  </a:lnTo>
                  <a:lnTo>
                    <a:pt x="433" y="939"/>
                  </a:lnTo>
                  <a:lnTo>
                    <a:pt x="417" y="823"/>
                  </a:lnTo>
                  <a:lnTo>
                    <a:pt x="398" y="659"/>
                  </a:lnTo>
                  <a:lnTo>
                    <a:pt x="381" y="586"/>
                  </a:lnTo>
                  <a:lnTo>
                    <a:pt x="421" y="582"/>
                  </a:lnTo>
                  <a:lnTo>
                    <a:pt x="464" y="560"/>
                  </a:lnTo>
                  <a:lnTo>
                    <a:pt x="506" y="530"/>
                  </a:lnTo>
                  <a:lnTo>
                    <a:pt x="541" y="487"/>
                  </a:lnTo>
                  <a:lnTo>
                    <a:pt x="572" y="446"/>
                  </a:lnTo>
                  <a:lnTo>
                    <a:pt x="605" y="380"/>
                  </a:lnTo>
                  <a:lnTo>
                    <a:pt x="614" y="342"/>
                  </a:lnTo>
                  <a:lnTo>
                    <a:pt x="617" y="304"/>
                  </a:lnTo>
                  <a:lnTo>
                    <a:pt x="617" y="277"/>
                  </a:lnTo>
                  <a:lnTo>
                    <a:pt x="638" y="203"/>
                  </a:lnTo>
                  <a:lnTo>
                    <a:pt x="634" y="154"/>
                  </a:lnTo>
                  <a:lnTo>
                    <a:pt x="624" y="106"/>
                  </a:lnTo>
                  <a:lnTo>
                    <a:pt x="607" y="66"/>
                  </a:lnTo>
                  <a:lnTo>
                    <a:pt x="543" y="13"/>
                  </a:lnTo>
                  <a:lnTo>
                    <a:pt x="415" y="0"/>
                  </a:lnTo>
                  <a:lnTo>
                    <a:pt x="333" y="14"/>
                  </a:lnTo>
                  <a:lnTo>
                    <a:pt x="281" y="17"/>
                  </a:lnTo>
                  <a:lnTo>
                    <a:pt x="215" y="85"/>
                  </a:lnTo>
                  <a:lnTo>
                    <a:pt x="134" y="149"/>
                  </a:lnTo>
                  <a:lnTo>
                    <a:pt x="134" y="149"/>
                  </a:lnTo>
                  <a:close/>
                </a:path>
              </a:pathLst>
            </a:custGeom>
            <a:solidFill>
              <a:srgbClr val="FFE8E8"/>
            </a:solidFill>
            <a:ln w="9525">
              <a:noFill/>
              <a:round/>
              <a:headEnd/>
              <a:tailEnd/>
            </a:ln>
          </p:spPr>
          <p:txBody>
            <a:bodyPr/>
            <a:lstStyle/>
            <a:p>
              <a:endParaRPr lang="en-US"/>
            </a:p>
          </p:txBody>
        </p:sp>
        <p:sp>
          <p:nvSpPr>
            <p:cNvPr id="13" name="Freeform 12"/>
            <p:cNvSpPr>
              <a:spLocks/>
            </p:cNvSpPr>
            <p:nvPr/>
          </p:nvSpPr>
          <p:spPr bwMode="auto">
            <a:xfrm>
              <a:off x="260" y="2115"/>
              <a:ext cx="217" cy="896"/>
            </a:xfrm>
            <a:custGeom>
              <a:avLst/>
              <a:gdLst/>
              <a:ahLst/>
              <a:cxnLst>
                <a:cxn ang="0">
                  <a:pos x="195" y="62"/>
                </a:cxn>
                <a:cxn ang="0">
                  <a:pos x="240" y="87"/>
                </a:cxn>
                <a:cxn ang="0">
                  <a:pos x="341" y="107"/>
                </a:cxn>
                <a:cxn ang="0">
                  <a:pos x="373" y="144"/>
                </a:cxn>
                <a:cxn ang="0">
                  <a:pos x="352" y="171"/>
                </a:cxn>
                <a:cxn ang="0">
                  <a:pos x="352" y="205"/>
                </a:cxn>
                <a:cxn ang="0">
                  <a:pos x="327" y="195"/>
                </a:cxn>
                <a:cxn ang="0">
                  <a:pos x="335" y="163"/>
                </a:cxn>
                <a:cxn ang="0">
                  <a:pos x="276" y="145"/>
                </a:cxn>
                <a:cxn ang="0">
                  <a:pos x="267" y="122"/>
                </a:cxn>
                <a:cxn ang="0">
                  <a:pos x="207" y="136"/>
                </a:cxn>
                <a:cxn ang="0">
                  <a:pos x="175" y="146"/>
                </a:cxn>
                <a:cxn ang="0">
                  <a:pos x="221" y="187"/>
                </a:cxn>
                <a:cxn ang="0">
                  <a:pos x="206" y="197"/>
                </a:cxn>
                <a:cxn ang="0">
                  <a:pos x="165" y="189"/>
                </a:cxn>
                <a:cxn ang="0">
                  <a:pos x="135" y="138"/>
                </a:cxn>
                <a:cxn ang="0">
                  <a:pos x="114" y="179"/>
                </a:cxn>
                <a:cxn ang="0">
                  <a:pos x="116" y="288"/>
                </a:cxn>
                <a:cxn ang="0">
                  <a:pos x="54" y="244"/>
                </a:cxn>
                <a:cxn ang="0">
                  <a:pos x="54" y="369"/>
                </a:cxn>
                <a:cxn ang="0">
                  <a:pos x="114" y="454"/>
                </a:cxn>
                <a:cxn ang="0">
                  <a:pos x="219" y="507"/>
                </a:cxn>
                <a:cxn ang="0">
                  <a:pos x="343" y="527"/>
                </a:cxn>
                <a:cxn ang="0">
                  <a:pos x="434" y="491"/>
                </a:cxn>
                <a:cxn ang="0">
                  <a:pos x="318" y="553"/>
                </a:cxn>
                <a:cxn ang="0">
                  <a:pos x="357" y="884"/>
                </a:cxn>
                <a:cxn ang="0">
                  <a:pos x="306" y="830"/>
                </a:cxn>
                <a:cxn ang="0">
                  <a:pos x="290" y="644"/>
                </a:cxn>
                <a:cxn ang="0">
                  <a:pos x="278" y="557"/>
                </a:cxn>
                <a:cxn ang="0">
                  <a:pos x="219" y="617"/>
                </a:cxn>
                <a:cxn ang="0">
                  <a:pos x="136" y="594"/>
                </a:cxn>
                <a:cxn ang="0">
                  <a:pos x="56" y="585"/>
                </a:cxn>
                <a:cxn ang="0">
                  <a:pos x="206" y="740"/>
                </a:cxn>
                <a:cxn ang="0">
                  <a:pos x="36" y="456"/>
                </a:cxn>
                <a:cxn ang="0">
                  <a:pos x="23" y="329"/>
                </a:cxn>
                <a:cxn ang="0">
                  <a:pos x="19" y="268"/>
                </a:cxn>
                <a:cxn ang="0">
                  <a:pos x="83" y="157"/>
                </a:cxn>
                <a:cxn ang="0">
                  <a:pos x="171" y="25"/>
                </a:cxn>
                <a:cxn ang="0">
                  <a:pos x="210" y="3"/>
                </a:cxn>
              </a:cxnLst>
              <a:rect l="0" t="0" r="r" b="b"/>
              <a:pathLst>
                <a:path w="434" h="896">
                  <a:moveTo>
                    <a:pt x="210" y="3"/>
                  </a:moveTo>
                  <a:lnTo>
                    <a:pt x="195" y="62"/>
                  </a:lnTo>
                  <a:lnTo>
                    <a:pt x="204" y="85"/>
                  </a:lnTo>
                  <a:lnTo>
                    <a:pt x="240" y="87"/>
                  </a:lnTo>
                  <a:lnTo>
                    <a:pt x="301" y="102"/>
                  </a:lnTo>
                  <a:lnTo>
                    <a:pt x="341" y="107"/>
                  </a:lnTo>
                  <a:lnTo>
                    <a:pt x="386" y="132"/>
                  </a:lnTo>
                  <a:lnTo>
                    <a:pt x="373" y="144"/>
                  </a:lnTo>
                  <a:lnTo>
                    <a:pt x="352" y="151"/>
                  </a:lnTo>
                  <a:lnTo>
                    <a:pt x="352" y="171"/>
                  </a:lnTo>
                  <a:lnTo>
                    <a:pt x="358" y="193"/>
                  </a:lnTo>
                  <a:lnTo>
                    <a:pt x="352" y="205"/>
                  </a:lnTo>
                  <a:lnTo>
                    <a:pt x="318" y="223"/>
                  </a:lnTo>
                  <a:lnTo>
                    <a:pt x="327" y="195"/>
                  </a:lnTo>
                  <a:lnTo>
                    <a:pt x="316" y="181"/>
                  </a:lnTo>
                  <a:lnTo>
                    <a:pt x="335" y="163"/>
                  </a:lnTo>
                  <a:lnTo>
                    <a:pt x="322" y="151"/>
                  </a:lnTo>
                  <a:lnTo>
                    <a:pt x="276" y="145"/>
                  </a:lnTo>
                  <a:lnTo>
                    <a:pt x="296" y="131"/>
                  </a:lnTo>
                  <a:lnTo>
                    <a:pt x="267" y="122"/>
                  </a:lnTo>
                  <a:lnTo>
                    <a:pt x="226" y="121"/>
                  </a:lnTo>
                  <a:lnTo>
                    <a:pt x="207" y="136"/>
                  </a:lnTo>
                  <a:lnTo>
                    <a:pt x="192" y="140"/>
                  </a:lnTo>
                  <a:lnTo>
                    <a:pt x="175" y="146"/>
                  </a:lnTo>
                  <a:lnTo>
                    <a:pt x="190" y="173"/>
                  </a:lnTo>
                  <a:lnTo>
                    <a:pt x="221" y="187"/>
                  </a:lnTo>
                  <a:lnTo>
                    <a:pt x="272" y="203"/>
                  </a:lnTo>
                  <a:lnTo>
                    <a:pt x="206" y="197"/>
                  </a:lnTo>
                  <a:lnTo>
                    <a:pt x="230" y="218"/>
                  </a:lnTo>
                  <a:lnTo>
                    <a:pt x="165" y="189"/>
                  </a:lnTo>
                  <a:lnTo>
                    <a:pt x="150" y="163"/>
                  </a:lnTo>
                  <a:lnTo>
                    <a:pt x="135" y="138"/>
                  </a:lnTo>
                  <a:lnTo>
                    <a:pt x="121" y="136"/>
                  </a:lnTo>
                  <a:lnTo>
                    <a:pt x="114" y="179"/>
                  </a:lnTo>
                  <a:lnTo>
                    <a:pt x="122" y="223"/>
                  </a:lnTo>
                  <a:lnTo>
                    <a:pt x="116" y="288"/>
                  </a:lnTo>
                  <a:lnTo>
                    <a:pt x="84" y="270"/>
                  </a:lnTo>
                  <a:lnTo>
                    <a:pt x="54" y="244"/>
                  </a:lnTo>
                  <a:lnTo>
                    <a:pt x="53" y="289"/>
                  </a:lnTo>
                  <a:lnTo>
                    <a:pt x="54" y="369"/>
                  </a:lnTo>
                  <a:lnTo>
                    <a:pt x="76" y="424"/>
                  </a:lnTo>
                  <a:lnTo>
                    <a:pt x="114" y="454"/>
                  </a:lnTo>
                  <a:lnTo>
                    <a:pt x="160" y="485"/>
                  </a:lnTo>
                  <a:lnTo>
                    <a:pt x="219" y="507"/>
                  </a:lnTo>
                  <a:lnTo>
                    <a:pt x="293" y="524"/>
                  </a:lnTo>
                  <a:lnTo>
                    <a:pt x="343" y="527"/>
                  </a:lnTo>
                  <a:lnTo>
                    <a:pt x="382" y="517"/>
                  </a:lnTo>
                  <a:lnTo>
                    <a:pt x="434" y="491"/>
                  </a:lnTo>
                  <a:lnTo>
                    <a:pt x="377" y="540"/>
                  </a:lnTo>
                  <a:lnTo>
                    <a:pt x="318" y="553"/>
                  </a:lnTo>
                  <a:lnTo>
                    <a:pt x="330" y="668"/>
                  </a:lnTo>
                  <a:lnTo>
                    <a:pt x="357" y="884"/>
                  </a:lnTo>
                  <a:lnTo>
                    <a:pt x="357" y="896"/>
                  </a:lnTo>
                  <a:lnTo>
                    <a:pt x="306" y="830"/>
                  </a:lnTo>
                  <a:lnTo>
                    <a:pt x="298" y="707"/>
                  </a:lnTo>
                  <a:lnTo>
                    <a:pt x="290" y="644"/>
                  </a:lnTo>
                  <a:lnTo>
                    <a:pt x="292" y="569"/>
                  </a:lnTo>
                  <a:lnTo>
                    <a:pt x="278" y="557"/>
                  </a:lnTo>
                  <a:lnTo>
                    <a:pt x="258" y="600"/>
                  </a:lnTo>
                  <a:lnTo>
                    <a:pt x="219" y="617"/>
                  </a:lnTo>
                  <a:lnTo>
                    <a:pt x="187" y="617"/>
                  </a:lnTo>
                  <a:lnTo>
                    <a:pt x="136" y="594"/>
                  </a:lnTo>
                  <a:lnTo>
                    <a:pt x="51" y="513"/>
                  </a:lnTo>
                  <a:lnTo>
                    <a:pt x="56" y="585"/>
                  </a:lnTo>
                  <a:lnTo>
                    <a:pt x="73" y="621"/>
                  </a:lnTo>
                  <a:lnTo>
                    <a:pt x="206" y="740"/>
                  </a:lnTo>
                  <a:lnTo>
                    <a:pt x="0" y="575"/>
                  </a:lnTo>
                  <a:lnTo>
                    <a:pt x="36" y="456"/>
                  </a:lnTo>
                  <a:lnTo>
                    <a:pt x="24" y="361"/>
                  </a:lnTo>
                  <a:lnTo>
                    <a:pt x="23" y="329"/>
                  </a:lnTo>
                  <a:lnTo>
                    <a:pt x="33" y="306"/>
                  </a:lnTo>
                  <a:lnTo>
                    <a:pt x="19" y="268"/>
                  </a:lnTo>
                  <a:lnTo>
                    <a:pt x="25" y="199"/>
                  </a:lnTo>
                  <a:lnTo>
                    <a:pt x="83" y="157"/>
                  </a:lnTo>
                  <a:lnTo>
                    <a:pt x="129" y="109"/>
                  </a:lnTo>
                  <a:lnTo>
                    <a:pt x="171" y="25"/>
                  </a:lnTo>
                  <a:lnTo>
                    <a:pt x="187" y="0"/>
                  </a:lnTo>
                  <a:lnTo>
                    <a:pt x="210" y="3"/>
                  </a:lnTo>
                  <a:lnTo>
                    <a:pt x="210" y="3"/>
                  </a:lnTo>
                  <a:close/>
                </a:path>
              </a:pathLst>
            </a:custGeom>
            <a:solidFill>
              <a:srgbClr val="FFB5B5"/>
            </a:solidFill>
            <a:ln w="9525">
              <a:noFill/>
              <a:round/>
              <a:headEnd/>
              <a:tailEnd/>
            </a:ln>
          </p:spPr>
          <p:txBody>
            <a:bodyPr/>
            <a:lstStyle/>
            <a:p>
              <a:endParaRPr lang="en-US"/>
            </a:p>
          </p:txBody>
        </p:sp>
        <p:sp>
          <p:nvSpPr>
            <p:cNvPr id="14" name="Freeform 13"/>
            <p:cNvSpPr>
              <a:spLocks/>
            </p:cNvSpPr>
            <p:nvPr/>
          </p:nvSpPr>
          <p:spPr bwMode="auto">
            <a:xfrm>
              <a:off x="386" y="2494"/>
              <a:ext cx="92" cy="51"/>
            </a:xfrm>
            <a:custGeom>
              <a:avLst/>
              <a:gdLst/>
              <a:ahLst/>
              <a:cxnLst>
                <a:cxn ang="0">
                  <a:pos x="33" y="0"/>
                </a:cxn>
                <a:cxn ang="0">
                  <a:pos x="86" y="4"/>
                </a:cxn>
                <a:cxn ang="0">
                  <a:pos x="117" y="0"/>
                </a:cxn>
                <a:cxn ang="0">
                  <a:pos x="141" y="13"/>
                </a:cxn>
                <a:cxn ang="0">
                  <a:pos x="179" y="13"/>
                </a:cxn>
                <a:cxn ang="0">
                  <a:pos x="184" y="36"/>
                </a:cxn>
                <a:cxn ang="0">
                  <a:pos x="139" y="51"/>
                </a:cxn>
                <a:cxn ang="0">
                  <a:pos x="110" y="51"/>
                </a:cxn>
                <a:cxn ang="0">
                  <a:pos x="76" y="41"/>
                </a:cxn>
                <a:cxn ang="0">
                  <a:pos x="46" y="33"/>
                </a:cxn>
                <a:cxn ang="0">
                  <a:pos x="100" y="34"/>
                </a:cxn>
                <a:cxn ang="0">
                  <a:pos x="58" y="24"/>
                </a:cxn>
                <a:cxn ang="0">
                  <a:pos x="26" y="21"/>
                </a:cxn>
                <a:cxn ang="0">
                  <a:pos x="0" y="4"/>
                </a:cxn>
                <a:cxn ang="0">
                  <a:pos x="33" y="0"/>
                </a:cxn>
                <a:cxn ang="0">
                  <a:pos x="33" y="0"/>
                </a:cxn>
              </a:cxnLst>
              <a:rect l="0" t="0" r="r" b="b"/>
              <a:pathLst>
                <a:path w="184" h="51">
                  <a:moveTo>
                    <a:pt x="33" y="0"/>
                  </a:moveTo>
                  <a:lnTo>
                    <a:pt x="86" y="4"/>
                  </a:lnTo>
                  <a:lnTo>
                    <a:pt x="117" y="0"/>
                  </a:lnTo>
                  <a:lnTo>
                    <a:pt x="141" y="13"/>
                  </a:lnTo>
                  <a:lnTo>
                    <a:pt x="179" y="13"/>
                  </a:lnTo>
                  <a:lnTo>
                    <a:pt x="184" y="36"/>
                  </a:lnTo>
                  <a:lnTo>
                    <a:pt x="139" y="51"/>
                  </a:lnTo>
                  <a:lnTo>
                    <a:pt x="110" y="51"/>
                  </a:lnTo>
                  <a:lnTo>
                    <a:pt x="76" y="41"/>
                  </a:lnTo>
                  <a:lnTo>
                    <a:pt x="46" y="33"/>
                  </a:lnTo>
                  <a:lnTo>
                    <a:pt x="100" y="34"/>
                  </a:lnTo>
                  <a:lnTo>
                    <a:pt x="58" y="24"/>
                  </a:lnTo>
                  <a:lnTo>
                    <a:pt x="26" y="21"/>
                  </a:lnTo>
                  <a:lnTo>
                    <a:pt x="0" y="4"/>
                  </a:lnTo>
                  <a:lnTo>
                    <a:pt x="33" y="0"/>
                  </a:lnTo>
                  <a:lnTo>
                    <a:pt x="33" y="0"/>
                  </a:lnTo>
                  <a:close/>
                </a:path>
              </a:pathLst>
            </a:custGeom>
            <a:solidFill>
              <a:srgbClr val="FF6666"/>
            </a:solidFill>
            <a:ln w="9525">
              <a:noFill/>
              <a:round/>
              <a:headEnd/>
              <a:tailEnd/>
            </a:ln>
          </p:spPr>
          <p:txBody>
            <a:bodyPr/>
            <a:lstStyle/>
            <a:p>
              <a:endParaRPr lang="en-US"/>
            </a:p>
          </p:txBody>
        </p:sp>
        <p:sp>
          <p:nvSpPr>
            <p:cNvPr id="15" name="Freeform 14"/>
            <p:cNvSpPr>
              <a:spLocks/>
            </p:cNvSpPr>
            <p:nvPr/>
          </p:nvSpPr>
          <p:spPr bwMode="auto">
            <a:xfrm>
              <a:off x="416" y="2308"/>
              <a:ext cx="71" cy="182"/>
            </a:xfrm>
            <a:custGeom>
              <a:avLst/>
              <a:gdLst/>
              <a:ahLst/>
              <a:cxnLst>
                <a:cxn ang="0">
                  <a:pos x="34" y="75"/>
                </a:cxn>
                <a:cxn ang="0">
                  <a:pos x="5" y="97"/>
                </a:cxn>
                <a:cxn ang="0">
                  <a:pos x="0" y="120"/>
                </a:cxn>
                <a:cxn ang="0">
                  <a:pos x="6" y="133"/>
                </a:cxn>
                <a:cxn ang="0">
                  <a:pos x="41" y="146"/>
                </a:cxn>
                <a:cxn ang="0">
                  <a:pos x="70" y="165"/>
                </a:cxn>
                <a:cxn ang="0">
                  <a:pos x="67" y="182"/>
                </a:cxn>
                <a:cxn ang="0">
                  <a:pos x="89" y="177"/>
                </a:cxn>
                <a:cxn ang="0">
                  <a:pos x="110" y="172"/>
                </a:cxn>
                <a:cxn ang="0">
                  <a:pos x="124" y="140"/>
                </a:cxn>
                <a:cxn ang="0">
                  <a:pos x="141" y="118"/>
                </a:cxn>
                <a:cxn ang="0">
                  <a:pos x="131" y="55"/>
                </a:cxn>
                <a:cxn ang="0">
                  <a:pos x="121" y="0"/>
                </a:cxn>
                <a:cxn ang="0">
                  <a:pos x="121" y="64"/>
                </a:cxn>
                <a:cxn ang="0">
                  <a:pos x="124" y="94"/>
                </a:cxn>
                <a:cxn ang="0">
                  <a:pos x="116" y="107"/>
                </a:cxn>
                <a:cxn ang="0">
                  <a:pos x="101" y="108"/>
                </a:cxn>
                <a:cxn ang="0">
                  <a:pos x="77" y="96"/>
                </a:cxn>
                <a:cxn ang="0">
                  <a:pos x="66" y="76"/>
                </a:cxn>
                <a:cxn ang="0">
                  <a:pos x="56" y="95"/>
                </a:cxn>
                <a:cxn ang="0">
                  <a:pos x="34" y="95"/>
                </a:cxn>
                <a:cxn ang="0">
                  <a:pos x="56" y="69"/>
                </a:cxn>
                <a:cxn ang="0">
                  <a:pos x="34" y="75"/>
                </a:cxn>
                <a:cxn ang="0">
                  <a:pos x="34" y="75"/>
                </a:cxn>
              </a:cxnLst>
              <a:rect l="0" t="0" r="r" b="b"/>
              <a:pathLst>
                <a:path w="141" h="182">
                  <a:moveTo>
                    <a:pt x="34" y="75"/>
                  </a:moveTo>
                  <a:lnTo>
                    <a:pt x="5" y="97"/>
                  </a:lnTo>
                  <a:lnTo>
                    <a:pt x="0" y="120"/>
                  </a:lnTo>
                  <a:lnTo>
                    <a:pt x="6" y="133"/>
                  </a:lnTo>
                  <a:lnTo>
                    <a:pt x="41" y="146"/>
                  </a:lnTo>
                  <a:lnTo>
                    <a:pt x="70" y="165"/>
                  </a:lnTo>
                  <a:lnTo>
                    <a:pt x="67" y="182"/>
                  </a:lnTo>
                  <a:lnTo>
                    <a:pt x="89" y="177"/>
                  </a:lnTo>
                  <a:lnTo>
                    <a:pt x="110" y="172"/>
                  </a:lnTo>
                  <a:lnTo>
                    <a:pt x="124" y="140"/>
                  </a:lnTo>
                  <a:lnTo>
                    <a:pt x="141" y="118"/>
                  </a:lnTo>
                  <a:lnTo>
                    <a:pt x="131" y="55"/>
                  </a:lnTo>
                  <a:lnTo>
                    <a:pt x="121" y="0"/>
                  </a:lnTo>
                  <a:lnTo>
                    <a:pt x="121" y="64"/>
                  </a:lnTo>
                  <a:lnTo>
                    <a:pt x="124" y="94"/>
                  </a:lnTo>
                  <a:lnTo>
                    <a:pt x="116" y="107"/>
                  </a:lnTo>
                  <a:lnTo>
                    <a:pt x="101" y="108"/>
                  </a:lnTo>
                  <a:lnTo>
                    <a:pt x="77" y="96"/>
                  </a:lnTo>
                  <a:lnTo>
                    <a:pt x="66" y="76"/>
                  </a:lnTo>
                  <a:lnTo>
                    <a:pt x="56" y="95"/>
                  </a:lnTo>
                  <a:lnTo>
                    <a:pt x="34" y="95"/>
                  </a:lnTo>
                  <a:lnTo>
                    <a:pt x="56" y="69"/>
                  </a:lnTo>
                  <a:lnTo>
                    <a:pt x="34" y="75"/>
                  </a:lnTo>
                  <a:lnTo>
                    <a:pt x="34" y="75"/>
                  </a:lnTo>
                  <a:close/>
                </a:path>
              </a:pathLst>
            </a:custGeom>
            <a:solidFill>
              <a:srgbClr val="FFB5B5"/>
            </a:solidFill>
            <a:ln w="9525">
              <a:noFill/>
              <a:round/>
              <a:headEnd/>
              <a:tailEnd/>
            </a:ln>
          </p:spPr>
          <p:txBody>
            <a:bodyPr/>
            <a:lstStyle/>
            <a:p>
              <a:endParaRPr lang="en-US"/>
            </a:p>
          </p:txBody>
        </p:sp>
        <p:sp>
          <p:nvSpPr>
            <p:cNvPr id="16" name="Freeform 15"/>
            <p:cNvSpPr>
              <a:spLocks/>
            </p:cNvSpPr>
            <p:nvPr/>
          </p:nvSpPr>
          <p:spPr bwMode="auto">
            <a:xfrm>
              <a:off x="467" y="2137"/>
              <a:ext cx="75" cy="459"/>
            </a:xfrm>
            <a:custGeom>
              <a:avLst/>
              <a:gdLst/>
              <a:ahLst/>
              <a:cxnLst>
                <a:cxn ang="0">
                  <a:pos x="6" y="151"/>
                </a:cxn>
                <a:cxn ang="0">
                  <a:pos x="24" y="135"/>
                </a:cxn>
                <a:cxn ang="0">
                  <a:pos x="30" y="122"/>
                </a:cxn>
                <a:cxn ang="0">
                  <a:pos x="56" y="120"/>
                </a:cxn>
                <a:cxn ang="0">
                  <a:pos x="79" y="128"/>
                </a:cxn>
                <a:cxn ang="0">
                  <a:pos x="109" y="130"/>
                </a:cxn>
                <a:cxn ang="0">
                  <a:pos x="126" y="114"/>
                </a:cxn>
                <a:cxn ang="0">
                  <a:pos x="135" y="65"/>
                </a:cxn>
                <a:cxn ang="0">
                  <a:pos x="126" y="0"/>
                </a:cxn>
                <a:cxn ang="0">
                  <a:pos x="146" y="61"/>
                </a:cxn>
                <a:cxn ang="0">
                  <a:pos x="151" y="109"/>
                </a:cxn>
                <a:cxn ang="0">
                  <a:pos x="150" y="160"/>
                </a:cxn>
                <a:cxn ang="0">
                  <a:pos x="137" y="211"/>
                </a:cxn>
                <a:cxn ang="0">
                  <a:pos x="134" y="229"/>
                </a:cxn>
                <a:cxn ang="0">
                  <a:pos x="130" y="305"/>
                </a:cxn>
                <a:cxn ang="0">
                  <a:pos x="101" y="376"/>
                </a:cxn>
                <a:cxn ang="0">
                  <a:pos x="26" y="459"/>
                </a:cxn>
                <a:cxn ang="0">
                  <a:pos x="70" y="399"/>
                </a:cxn>
                <a:cxn ang="0">
                  <a:pos x="100" y="337"/>
                </a:cxn>
                <a:cxn ang="0">
                  <a:pos x="111" y="267"/>
                </a:cxn>
                <a:cxn ang="0">
                  <a:pos x="110" y="247"/>
                </a:cxn>
                <a:cxn ang="0">
                  <a:pos x="86" y="228"/>
                </a:cxn>
                <a:cxn ang="0">
                  <a:pos x="97" y="223"/>
                </a:cxn>
                <a:cxn ang="0">
                  <a:pos x="105" y="206"/>
                </a:cxn>
                <a:cxn ang="0">
                  <a:pos x="71" y="176"/>
                </a:cxn>
                <a:cxn ang="0">
                  <a:pos x="127" y="193"/>
                </a:cxn>
                <a:cxn ang="0">
                  <a:pos x="119" y="175"/>
                </a:cxn>
                <a:cxn ang="0">
                  <a:pos x="99" y="160"/>
                </a:cxn>
                <a:cxn ang="0">
                  <a:pos x="67" y="159"/>
                </a:cxn>
                <a:cxn ang="0">
                  <a:pos x="49" y="160"/>
                </a:cxn>
                <a:cxn ang="0">
                  <a:pos x="24" y="179"/>
                </a:cxn>
                <a:cxn ang="0">
                  <a:pos x="26" y="216"/>
                </a:cxn>
                <a:cxn ang="0">
                  <a:pos x="28" y="242"/>
                </a:cxn>
                <a:cxn ang="0">
                  <a:pos x="25" y="250"/>
                </a:cxn>
                <a:cxn ang="0">
                  <a:pos x="10" y="215"/>
                </a:cxn>
                <a:cxn ang="0">
                  <a:pos x="6" y="177"/>
                </a:cxn>
                <a:cxn ang="0">
                  <a:pos x="0" y="161"/>
                </a:cxn>
                <a:cxn ang="0">
                  <a:pos x="6" y="151"/>
                </a:cxn>
                <a:cxn ang="0">
                  <a:pos x="6" y="151"/>
                </a:cxn>
              </a:cxnLst>
              <a:rect l="0" t="0" r="r" b="b"/>
              <a:pathLst>
                <a:path w="151" h="459">
                  <a:moveTo>
                    <a:pt x="6" y="151"/>
                  </a:moveTo>
                  <a:lnTo>
                    <a:pt x="24" y="135"/>
                  </a:lnTo>
                  <a:lnTo>
                    <a:pt x="30" y="122"/>
                  </a:lnTo>
                  <a:lnTo>
                    <a:pt x="56" y="120"/>
                  </a:lnTo>
                  <a:lnTo>
                    <a:pt x="79" y="128"/>
                  </a:lnTo>
                  <a:lnTo>
                    <a:pt x="109" y="130"/>
                  </a:lnTo>
                  <a:lnTo>
                    <a:pt x="126" y="114"/>
                  </a:lnTo>
                  <a:lnTo>
                    <a:pt x="135" y="65"/>
                  </a:lnTo>
                  <a:lnTo>
                    <a:pt x="126" y="0"/>
                  </a:lnTo>
                  <a:lnTo>
                    <a:pt x="146" y="61"/>
                  </a:lnTo>
                  <a:lnTo>
                    <a:pt x="151" y="109"/>
                  </a:lnTo>
                  <a:lnTo>
                    <a:pt x="150" y="160"/>
                  </a:lnTo>
                  <a:lnTo>
                    <a:pt x="137" y="211"/>
                  </a:lnTo>
                  <a:lnTo>
                    <a:pt x="134" y="229"/>
                  </a:lnTo>
                  <a:lnTo>
                    <a:pt x="130" y="305"/>
                  </a:lnTo>
                  <a:lnTo>
                    <a:pt x="101" y="376"/>
                  </a:lnTo>
                  <a:lnTo>
                    <a:pt x="26" y="459"/>
                  </a:lnTo>
                  <a:lnTo>
                    <a:pt x="70" y="399"/>
                  </a:lnTo>
                  <a:lnTo>
                    <a:pt x="100" y="337"/>
                  </a:lnTo>
                  <a:lnTo>
                    <a:pt x="111" y="267"/>
                  </a:lnTo>
                  <a:lnTo>
                    <a:pt x="110" y="247"/>
                  </a:lnTo>
                  <a:lnTo>
                    <a:pt x="86" y="228"/>
                  </a:lnTo>
                  <a:lnTo>
                    <a:pt x="97" y="223"/>
                  </a:lnTo>
                  <a:lnTo>
                    <a:pt x="105" y="206"/>
                  </a:lnTo>
                  <a:lnTo>
                    <a:pt x="71" y="176"/>
                  </a:lnTo>
                  <a:lnTo>
                    <a:pt x="127" y="193"/>
                  </a:lnTo>
                  <a:lnTo>
                    <a:pt x="119" y="175"/>
                  </a:lnTo>
                  <a:lnTo>
                    <a:pt x="99" y="160"/>
                  </a:lnTo>
                  <a:lnTo>
                    <a:pt x="67" y="159"/>
                  </a:lnTo>
                  <a:lnTo>
                    <a:pt x="49" y="160"/>
                  </a:lnTo>
                  <a:lnTo>
                    <a:pt x="24" y="179"/>
                  </a:lnTo>
                  <a:lnTo>
                    <a:pt x="26" y="216"/>
                  </a:lnTo>
                  <a:lnTo>
                    <a:pt x="28" y="242"/>
                  </a:lnTo>
                  <a:lnTo>
                    <a:pt x="25" y="250"/>
                  </a:lnTo>
                  <a:lnTo>
                    <a:pt x="10" y="215"/>
                  </a:lnTo>
                  <a:lnTo>
                    <a:pt x="6" y="177"/>
                  </a:lnTo>
                  <a:lnTo>
                    <a:pt x="0" y="161"/>
                  </a:lnTo>
                  <a:lnTo>
                    <a:pt x="6" y="151"/>
                  </a:lnTo>
                  <a:lnTo>
                    <a:pt x="6" y="151"/>
                  </a:lnTo>
                  <a:close/>
                </a:path>
              </a:pathLst>
            </a:custGeom>
            <a:solidFill>
              <a:srgbClr val="FFB5B5"/>
            </a:solidFill>
            <a:ln w="9525">
              <a:noFill/>
              <a:round/>
              <a:headEnd/>
              <a:tailEnd/>
            </a:ln>
          </p:spPr>
          <p:txBody>
            <a:bodyPr/>
            <a:lstStyle/>
            <a:p>
              <a:endParaRPr lang="en-US"/>
            </a:p>
          </p:txBody>
        </p:sp>
        <p:sp>
          <p:nvSpPr>
            <p:cNvPr id="17" name="Freeform 16"/>
            <p:cNvSpPr>
              <a:spLocks/>
            </p:cNvSpPr>
            <p:nvPr/>
          </p:nvSpPr>
          <p:spPr bwMode="auto">
            <a:xfrm>
              <a:off x="226" y="2243"/>
              <a:ext cx="44" cy="42"/>
            </a:xfrm>
            <a:custGeom>
              <a:avLst/>
              <a:gdLst/>
              <a:ahLst/>
              <a:cxnLst>
                <a:cxn ang="0">
                  <a:pos x="82" y="11"/>
                </a:cxn>
                <a:cxn ang="0">
                  <a:pos x="32" y="0"/>
                </a:cxn>
                <a:cxn ang="0">
                  <a:pos x="0" y="16"/>
                </a:cxn>
                <a:cxn ang="0">
                  <a:pos x="73" y="42"/>
                </a:cxn>
                <a:cxn ang="0">
                  <a:pos x="87" y="33"/>
                </a:cxn>
                <a:cxn ang="0">
                  <a:pos x="82" y="11"/>
                </a:cxn>
                <a:cxn ang="0">
                  <a:pos x="82" y="11"/>
                </a:cxn>
              </a:cxnLst>
              <a:rect l="0" t="0" r="r" b="b"/>
              <a:pathLst>
                <a:path w="87" h="42">
                  <a:moveTo>
                    <a:pt x="82" y="11"/>
                  </a:moveTo>
                  <a:lnTo>
                    <a:pt x="32" y="0"/>
                  </a:lnTo>
                  <a:lnTo>
                    <a:pt x="0" y="16"/>
                  </a:lnTo>
                  <a:lnTo>
                    <a:pt x="73" y="42"/>
                  </a:lnTo>
                  <a:lnTo>
                    <a:pt x="87" y="33"/>
                  </a:lnTo>
                  <a:lnTo>
                    <a:pt x="82" y="11"/>
                  </a:lnTo>
                  <a:lnTo>
                    <a:pt x="82" y="11"/>
                  </a:lnTo>
                  <a:close/>
                </a:path>
              </a:pathLst>
            </a:custGeom>
            <a:solidFill>
              <a:srgbClr val="FFB5B5"/>
            </a:solidFill>
            <a:ln w="9525">
              <a:noFill/>
              <a:round/>
              <a:headEnd/>
              <a:tailEnd/>
            </a:ln>
          </p:spPr>
          <p:txBody>
            <a:bodyPr/>
            <a:lstStyle/>
            <a:p>
              <a:endParaRPr lang="en-US"/>
            </a:p>
          </p:txBody>
        </p:sp>
        <p:sp>
          <p:nvSpPr>
            <p:cNvPr id="18" name="Freeform 17"/>
            <p:cNvSpPr>
              <a:spLocks/>
            </p:cNvSpPr>
            <p:nvPr/>
          </p:nvSpPr>
          <p:spPr bwMode="auto">
            <a:xfrm>
              <a:off x="226" y="2267"/>
              <a:ext cx="40" cy="173"/>
            </a:xfrm>
            <a:custGeom>
              <a:avLst/>
              <a:gdLst/>
              <a:ahLst/>
              <a:cxnLst>
                <a:cxn ang="0">
                  <a:pos x="32" y="12"/>
                </a:cxn>
                <a:cxn ang="0">
                  <a:pos x="23" y="72"/>
                </a:cxn>
                <a:cxn ang="0">
                  <a:pos x="40" y="93"/>
                </a:cxn>
                <a:cxn ang="0">
                  <a:pos x="67" y="103"/>
                </a:cxn>
                <a:cxn ang="0">
                  <a:pos x="53" y="122"/>
                </a:cxn>
                <a:cxn ang="0">
                  <a:pos x="74" y="136"/>
                </a:cxn>
                <a:cxn ang="0">
                  <a:pos x="67" y="152"/>
                </a:cxn>
                <a:cxn ang="0">
                  <a:pos x="79" y="173"/>
                </a:cxn>
                <a:cxn ang="0">
                  <a:pos x="32" y="157"/>
                </a:cxn>
                <a:cxn ang="0">
                  <a:pos x="1" y="76"/>
                </a:cxn>
                <a:cxn ang="0">
                  <a:pos x="0" y="16"/>
                </a:cxn>
                <a:cxn ang="0">
                  <a:pos x="15" y="2"/>
                </a:cxn>
                <a:cxn ang="0">
                  <a:pos x="32" y="0"/>
                </a:cxn>
                <a:cxn ang="0">
                  <a:pos x="32" y="12"/>
                </a:cxn>
                <a:cxn ang="0">
                  <a:pos x="32" y="12"/>
                </a:cxn>
              </a:cxnLst>
              <a:rect l="0" t="0" r="r" b="b"/>
              <a:pathLst>
                <a:path w="79" h="173">
                  <a:moveTo>
                    <a:pt x="32" y="12"/>
                  </a:moveTo>
                  <a:lnTo>
                    <a:pt x="23" y="72"/>
                  </a:lnTo>
                  <a:lnTo>
                    <a:pt x="40" y="93"/>
                  </a:lnTo>
                  <a:lnTo>
                    <a:pt x="67" y="103"/>
                  </a:lnTo>
                  <a:lnTo>
                    <a:pt x="53" y="122"/>
                  </a:lnTo>
                  <a:lnTo>
                    <a:pt x="74" y="136"/>
                  </a:lnTo>
                  <a:lnTo>
                    <a:pt x="67" y="152"/>
                  </a:lnTo>
                  <a:lnTo>
                    <a:pt x="79" y="173"/>
                  </a:lnTo>
                  <a:lnTo>
                    <a:pt x="32" y="157"/>
                  </a:lnTo>
                  <a:lnTo>
                    <a:pt x="1" y="76"/>
                  </a:lnTo>
                  <a:lnTo>
                    <a:pt x="0" y="16"/>
                  </a:lnTo>
                  <a:lnTo>
                    <a:pt x="15" y="2"/>
                  </a:lnTo>
                  <a:lnTo>
                    <a:pt x="32" y="0"/>
                  </a:lnTo>
                  <a:lnTo>
                    <a:pt x="32" y="12"/>
                  </a:lnTo>
                  <a:lnTo>
                    <a:pt x="32" y="12"/>
                  </a:lnTo>
                  <a:close/>
                </a:path>
              </a:pathLst>
            </a:custGeom>
            <a:solidFill>
              <a:srgbClr val="FFB5B5"/>
            </a:solidFill>
            <a:ln w="9525">
              <a:noFill/>
              <a:round/>
              <a:headEnd/>
              <a:tailEnd/>
            </a:ln>
          </p:spPr>
          <p:txBody>
            <a:bodyPr/>
            <a:lstStyle/>
            <a:p>
              <a:endParaRPr lang="en-US"/>
            </a:p>
          </p:txBody>
        </p:sp>
        <p:sp>
          <p:nvSpPr>
            <p:cNvPr id="19" name="Freeform 18"/>
            <p:cNvSpPr>
              <a:spLocks/>
            </p:cNvSpPr>
            <p:nvPr/>
          </p:nvSpPr>
          <p:spPr bwMode="auto">
            <a:xfrm>
              <a:off x="278" y="2008"/>
              <a:ext cx="227" cy="280"/>
            </a:xfrm>
            <a:custGeom>
              <a:avLst/>
              <a:gdLst/>
              <a:ahLst/>
              <a:cxnLst>
                <a:cxn ang="0">
                  <a:pos x="124" y="180"/>
                </a:cxn>
                <a:cxn ang="0">
                  <a:pos x="101" y="219"/>
                </a:cxn>
                <a:cxn ang="0">
                  <a:pos x="19" y="280"/>
                </a:cxn>
                <a:cxn ang="0">
                  <a:pos x="0" y="199"/>
                </a:cxn>
                <a:cxn ang="0">
                  <a:pos x="41" y="72"/>
                </a:cxn>
                <a:cxn ang="0">
                  <a:pos x="77" y="39"/>
                </a:cxn>
                <a:cxn ang="0">
                  <a:pos x="175" y="6"/>
                </a:cxn>
                <a:cxn ang="0">
                  <a:pos x="311" y="0"/>
                </a:cxn>
                <a:cxn ang="0">
                  <a:pos x="371" y="21"/>
                </a:cxn>
                <a:cxn ang="0">
                  <a:pos x="426" y="59"/>
                </a:cxn>
                <a:cxn ang="0">
                  <a:pos x="455" y="101"/>
                </a:cxn>
                <a:cxn ang="0">
                  <a:pos x="305" y="74"/>
                </a:cxn>
                <a:cxn ang="0">
                  <a:pos x="208" y="95"/>
                </a:cxn>
                <a:cxn ang="0">
                  <a:pos x="141" y="96"/>
                </a:cxn>
                <a:cxn ang="0">
                  <a:pos x="124" y="180"/>
                </a:cxn>
                <a:cxn ang="0">
                  <a:pos x="124" y="180"/>
                </a:cxn>
              </a:cxnLst>
              <a:rect l="0" t="0" r="r" b="b"/>
              <a:pathLst>
                <a:path w="455" h="280">
                  <a:moveTo>
                    <a:pt x="124" y="180"/>
                  </a:moveTo>
                  <a:lnTo>
                    <a:pt x="101" y="219"/>
                  </a:lnTo>
                  <a:lnTo>
                    <a:pt x="19" y="280"/>
                  </a:lnTo>
                  <a:lnTo>
                    <a:pt x="0" y="199"/>
                  </a:lnTo>
                  <a:lnTo>
                    <a:pt x="41" y="72"/>
                  </a:lnTo>
                  <a:lnTo>
                    <a:pt x="77" y="39"/>
                  </a:lnTo>
                  <a:lnTo>
                    <a:pt x="175" y="6"/>
                  </a:lnTo>
                  <a:lnTo>
                    <a:pt x="311" y="0"/>
                  </a:lnTo>
                  <a:lnTo>
                    <a:pt x="371" y="21"/>
                  </a:lnTo>
                  <a:lnTo>
                    <a:pt x="426" y="59"/>
                  </a:lnTo>
                  <a:lnTo>
                    <a:pt x="455" y="101"/>
                  </a:lnTo>
                  <a:lnTo>
                    <a:pt x="305" y="74"/>
                  </a:lnTo>
                  <a:lnTo>
                    <a:pt x="208" y="95"/>
                  </a:lnTo>
                  <a:lnTo>
                    <a:pt x="141" y="96"/>
                  </a:lnTo>
                  <a:lnTo>
                    <a:pt x="124" y="180"/>
                  </a:lnTo>
                  <a:lnTo>
                    <a:pt x="124" y="180"/>
                  </a:lnTo>
                  <a:close/>
                </a:path>
              </a:pathLst>
            </a:custGeom>
            <a:solidFill>
              <a:srgbClr val="BF723F"/>
            </a:solidFill>
            <a:ln w="9525">
              <a:noFill/>
              <a:round/>
              <a:headEnd/>
              <a:tailEnd/>
            </a:ln>
          </p:spPr>
          <p:txBody>
            <a:bodyPr/>
            <a:lstStyle/>
            <a:p>
              <a:endParaRPr lang="en-US"/>
            </a:p>
          </p:txBody>
        </p:sp>
        <p:sp>
          <p:nvSpPr>
            <p:cNvPr id="20" name="Freeform 19"/>
            <p:cNvSpPr>
              <a:spLocks/>
            </p:cNvSpPr>
            <p:nvPr/>
          </p:nvSpPr>
          <p:spPr bwMode="auto">
            <a:xfrm>
              <a:off x="213" y="2433"/>
              <a:ext cx="65" cy="225"/>
            </a:xfrm>
            <a:custGeom>
              <a:avLst/>
              <a:gdLst/>
              <a:ahLst/>
              <a:cxnLst>
                <a:cxn ang="0">
                  <a:pos x="114" y="10"/>
                </a:cxn>
                <a:cxn ang="0">
                  <a:pos x="124" y="75"/>
                </a:cxn>
                <a:cxn ang="0">
                  <a:pos x="121" y="110"/>
                </a:cxn>
                <a:cxn ang="0">
                  <a:pos x="128" y="141"/>
                </a:cxn>
                <a:cxn ang="0">
                  <a:pos x="109" y="225"/>
                </a:cxn>
                <a:cxn ang="0">
                  <a:pos x="46" y="197"/>
                </a:cxn>
                <a:cxn ang="0">
                  <a:pos x="57" y="105"/>
                </a:cxn>
                <a:cxn ang="0">
                  <a:pos x="17" y="128"/>
                </a:cxn>
                <a:cxn ang="0">
                  <a:pos x="0" y="64"/>
                </a:cxn>
                <a:cxn ang="0">
                  <a:pos x="36" y="47"/>
                </a:cxn>
                <a:cxn ang="0">
                  <a:pos x="57" y="0"/>
                </a:cxn>
                <a:cxn ang="0">
                  <a:pos x="114" y="10"/>
                </a:cxn>
                <a:cxn ang="0">
                  <a:pos x="114" y="10"/>
                </a:cxn>
              </a:cxnLst>
              <a:rect l="0" t="0" r="r" b="b"/>
              <a:pathLst>
                <a:path w="128" h="225">
                  <a:moveTo>
                    <a:pt x="114" y="10"/>
                  </a:moveTo>
                  <a:lnTo>
                    <a:pt x="124" y="75"/>
                  </a:lnTo>
                  <a:lnTo>
                    <a:pt x="121" y="110"/>
                  </a:lnTo>
                  <a:lnTo>
                    <a:pt x="128" y="141"/>
                  </a:lnTo>
                  <a:lnTo>
                    <a:pt x="109" y="225"/>
                  </a:lnTo>
                  <a:lnTo>
                    <a:pt x="46" y="197"/>
                  </a:lnTo>
                  <a:lnTo>
                    <a:pt x="57" y="105"/>
                  </a:lnTo>
                  <a:lnTo>
                    <a:pt x="17" y="128"/>
                  </a:lnTo>
                  <a:lnTo>
                    <a:pt x="0" y="64"/>
                  </a:lnTo>
                  <a:lnTo>
                    <a:pt x="36" y="47"/>
                  </a:lnTo>
                  <a:lnTo>
                    <a:pt x="57" y="0"/>
                  </a:lnTo>
                  <a:lnTo>
                    <a:pt x="114" y="10"/>
                  </a:lnTo>
                  <a:lnTo>
                    <a:pt x="114" y="10"/>
                  </a:lnTo>
                  <a:close/>
                </a:path>
              </a:pathLst>
            </a:custGeom>
            <a:solidFill>
              <a:srgbClr val="BF723F"/>
            </a:solidFill>
            <a:ln w="9525">
              <a:noFill/>
              <a:round/>
              <a:headEnd/>
              <a:tailEnd/>
            </a:ln>
          </p:spPr>
          <p:txBody>
            <a:bodyPr/>
            <a:lstStyle/>
            <a:p>
              <a:endParaRPr lang="en-US"/>
            </a:p>
          </p:txBody>
        </p:sp>
        <p:sp>
          <p:nvSpPr>
            <p:cNvPr id="21" name="Freeform 20"/>
            <p:cNvSpPr>
              <a:spLocks/>
            </p:cNvSpPr>
            <p:nvPr/>
          </p:nvSpPr>
          <p:spPr bwMode="auto">
            <a:xfrm>
              <a:off x="322" y="2024"/>
              <a:ext cx="104" cy="43"/>
            </a:xfrm>
            <a:custGeom>
              <a:avLst/>
              <a:gdLst/>
              <a:ahLst/>
              <a:cxnLst>
                <a:cxn ang="0">
                  <a:pos x="186" y="18"/>
                </a:cxn>
                <a:cxn ang="0">
                  <a:pos x="135" y="1"/>
                </a:cxn>
                <a:cxn ang="0">
                  <a:pos x="90" y="0"/>
                </a:cxn>
                <a:cxn ang="0">
                  <a:pos x="56" y="9"/>
                </a:cxn>
                <a:cxn ang="0">
                  <a:pos x="0" y="27"/>
                </a:cxn>
                <a:cxn ang="0">
                  <a:pos x="27" y="26"/>
                </a:cxn>
                <a:cxn ang="0">
                  <a:pos x="12" y="40"/>
                </a:cxn>
                <a:cxn ang="0">
                  <a:pos x="81" y="16"/>
                </a:cxn>
                <a:cxn ang="0">
                  <a:pos x="66" y="38"/>
                </a:cxn>
                <a:cxn ang="0">
                  <a:pos x="111" y="18"/>
                </a:cxn>
                <a:cxn ang="0">
                  <a:pos x="136" y="19"/>
                </a:cxn>
                <a:cxn ang="0">
                  <a:pos x="111" y="33"/>
                </a:cxn>
                <a:cxn ang="0">
                  <a:pos x="140" y="32"/>
                </a:cxn>
                <a:cxn ang="0">
                  <a:pos x="177" y="43"/>
                </a:cxn>
                <a:cxn ang="0">
                  <a:pos x="163" y="22"/>
                </a:cxn>
                <a:cxn ang="0">
                  <a:pos x="207" y="33"/>
                </a:cxn>
                <a:cxn ang="0">
                  <a:pos x="186" y="18"/>
                </a:cxn>
                <a:cxn ang="0">
                  <a:pos x="186" y="18"/>
                </a:cxn>
              </a:cxnLst>
              <a:rect l="0" t="0" r="r" b="b"/>
              <a:pathLst>
                <a:path w="207" h="43">
                  <a:moveTo>
                    <a:pt x="186" y="18"/>
                  </a:moveTo>
                  <a:lnTo>
                    <a:pt x="135" y="1"/>
                  </a:lnTo>
                  <a:lnTo>
                    <a:pt x="90" y="0"/>
                  </a:lnTo>
                  <a:lnTo>
                    <a:pt x="56" y="9"/>
                  </a:lnTo>
                  <a:lnTo>
                    <a:pt x="0" y="27"/>
                  </a:lnTo>
                  <a:lnTo>
                    <a:pt x="27" y="26"/>
                  </a:lnTo>
                  <a:lnTo>
                    <a:pt x="12" y="40"/>
                  </a:lnTo>
                  <a:lnTo>
                    <a:pt x="81" y="16"/>
                  </a:lnTo>
                  <a:lnTo>
                    <a:pt x="66" y="38"/>
                  </a:lnTo>
                  <a:lnTo>
                    <a:pt x="111" y="18"/>
                  </a:lnTo>
                  <a:lnTo>
                    <a:pt x="136" y="19"/>
                  </a:lnTo>
                  <a:lnTo>
                    <a:pt x="111" y="33"/>
                  </a:lnTo>
                  <a:lnTo>
                    <a:pt x="140" y="32"/>
                  </a:lnTo>
                  <a:lnTo>
                    <a:pt x="177" y="43"/>
                  </a:lnTo>
                  <a:lnTo>
                    <a:pt x="163" y="22"/>
                  </a:lnTo>
                  <a:lnTo>
                    <a:pt x="207" y="33"/>
                  </a:lnTo>
                  <a:lnTo>
                    <a:pt x="186" y="18"/>
                  </a:lnTo>
                  <a:lnTo>
                    <a:pt x="186" y="18"/>
                  </a:lnTo>
                  <a:close/>
                </a:path>
              </a:pathLst>
            </a:custGeom>
            <a:solidFill>
              <a:srgbClr val="E59865"/>
            </a:solidFill>
            <a:ln w="9525">
              <a:noFill/>
              <a:round/>
              <a:headEnd/>
              <a:tailEnd/>
            </a:ln>
          </p:spPr>
          <p:txBody>
            <a:bodyPr/>
            <a:lstStyle/>
            <a:p>
              <a:endParaRPr lang="en-US"/>
            </a:p>
          </p:txBody>
        </p:sp>
        <p:sp>
          <p:nvSpPr>
            <p:cNvPr id="22" name="Freeform 21"/>
            <p:cNvSpPr>
              <a:spLocks/>
            </p:cNvSpPr>
            <p:nvPr/>
          </p:nvSpPr>
          <p:spPr bwMode="auto">
            <a:xfrm>
              <a:off x="228" y="2463"/>
              <a:ext cx="31" cy="65"/>
            </a:xfrm>
            <a:custGeom>
              <a:avLst/>
              <a:gdLst/>
              <a:ahLst/>
              <a:cxnLst>
                <a:cxn ang="0">
                  <a:pos x="45" y="0"/>
                </a:cxn>
                <a:cxn ang="0">
                  <a:pos x="34" y="31"/>
                </a:cxn>
                <a:cxn ang="0">
                  <a:pos x="0" y="52"/>
                </a:cxn>
                <a:cxn ang="0">
                  <a:pos x="19" y="52"/>
                </a:cxn>
                <a:cxn ang="0">
                  <a:pos x="8" y="65"/>
                </a:cxn>
                <a:cxn ang="0">
                  <a:pos x="63" y="23"/>
                </a:cxn>
                <a:cxn ang="0">
                  <a:pos x="49" y="19"/>
                </a:cxn>
                <a:cxn ang="0">
                  <a:pos x="45" y="0"/>
                </a:cxn>
                <a:cxn ang="0">
                  <a:pos x="45" y="0"/>
                </a:cxn>
              </a:cxnLst>
              <a:rect l="0" t="0" r="r" b="b"/>
              <a:pathLst>
                <a:path w="63" h="65">
                  <a:moveTo>
                    <a:pt x="45" y="0"/>
                  </a:moveTo>
                  <a:lnTo>
                    <a:pt x="34" y="31"/>
                  </a:lnTo>
                  <a:lnTo>
                    <a:pt x="0" y="52"/>
                  </a:lnTo>
                  <a:lnTo>
                    <a:pt x="19" y="52"/>
                  </a:lnTo>
                  <a:lnTo>
                    <a:pt x="8" y="65"/>
                  </a:lnTo>
                  <a:lnTo>
                    <a:pt x="63" y="23"/>
                  </a:lnTo>
                  <a:lnTo>
                    <a:pt x="49" y="19"/>
                  </a:lnTo>
                  <a:lnTo>
                    <a:pt x="45" y="0"/>
                  </a:lnTo>
                  <a:lnTo>
                    <a:pt x="45" y="0"/>
                  </a:lnTo>
                  <a:close/>
                </a:path>
              </a:pathLst>
            </a:custGeom>
            <a:solidFill>
              <a:srgbClr val="E59865"/>
            </a:solidFill>
            <a:ln w="9525">
              <a:noFill/>
              <a:round/>
              <a:headEnd/>
              <a:tailEnd/>
            </a:ln>
          </p:spPr>
          <p:txBody>
            <a:bodyPr/>
            <a:lstStyle/>
            <a:p>
              <a:endParaRPr lang="en-US"/>
            </a:p>
          </p:txBody>
        </p:sp>
        <p:sp>
          <p:nvSpPr>
            <p:cNvPr id="23" name="Freeform 22"/>
            <p:cNvSpPr>
              <a:spLocks/>
            </p:cNvSpPr>
            <p:nvPr/>
          </p:nvSpPr>
          <p:spPr bwMode="auto">
            <a:xfrm>
              <a:off x="251" y="2460"/>
              <a:ext cx="18" cy="168"/>
            </a:xfrm>
            <a:custGeom>
              <a:avLst/>
              <a:gdLst/>
              <a:ahLst/>
              <a:cxnLst>
                <a:cxn ang="0">
                  <a:pos x="18" y="14"/>
                </a:cxn>
                <a:cxn ang="0">
                  <a:pos x="17" y="62"/>
                </a:cxn>
                <a:cxn ang="0">
                  <a:pos x="13" y="128"/>
                </a:cxn>
                <a:cxn ang="0">
                  <a:pos x="0" y="168"/>
                </a:cxn>
                <a:cxn ang="0">
                  <a:pos x="17" y="155"/>
                </a:cxn>
                <a:cxn ang="0">
                  <a:pos x="27" y="123"/>
                </a:cxn>
                <a:cxn ang="0">
                  <a:pos x="26" y="85"/>
                </a:cxn>
                <a:cxn ang="0">
                  <a:pos x="36" y="0"/>
                </a:cxn>
                <a:cxn ang="0">
                  <a:pos x="18" y="14"/>
                </a:cxn>
                <a:cxn ang="0">
                  <a:pos x="18" y="14"/>
                </a:cxn>
              </a:cxnLst>
              <a:rect l="0" t="0" r="r" b="b"/>
              <a:pathLst>
                <a:path w="36" h="168">
                  <a:moveTo>
                    <a:pt x="18" y="14"/>
                  </a:moveTo>
                  <a:lnTo>
                    <a:pt x="17" y="62"/>
                  </a:lnTo>
                  <a:lnTo>
                    <a:pt x="13" y="128"/>
                  </a:lnTo>
                  <a:lnTo>
                    <a:pt x="0" y="168"/>
                  </a:lnTo>
                  <a:lnTo>
                    <a:pt x="17" y="155"/>
                  </a:lnTo>
                  <a:lnTo>
                    <a:pt x="27" y="123"/>
                  </a:lnTo>
                  <a:lnTo>
                    <a:pt x="26" y="85"/>
                  </a:lnTo>
                  <a:lnTo>
                    <a:pt x="36" y="0"/>
                  </a:lnTo>
                  <a:lnTo>
                    <a:pt x="18" y="14"/>
                  </a:lnTo>
                  <a:lnTo>
                    <a:pt x="18" y="14"/>
                  </a:lnTo>
                  <a:close/>
                </a:path>
              </a:pathLst>
            </a:custGeom>
            <a:solidFill>
              <a:srgbClr val="E59865"/>
            </a:solidFill>
            <a:ln w="9525">
              <a:noFill/>
              <a:round/>
              <a:headEnd/>
              <a:tailEnd/>
            </a:ln>
          </p:spPr>
          <p:txBody>
            <a:bodyPr/>
            <a:lstStyle/>
            <a:p>
              <a:endParaRPr lang="en-US"/>
            </a:p>
          </p:txBody>
        </p:sp>
        <p:sp>
          <p:nvSpPr>
            <p:cNvPr id="24" name="Freeform 23"/>
            <p:cNvSpPr>
              <a:spLocks/>
            </p:cNvSpPr>
            <p:nvPr/>
          </p:nvSpPr>
          <p:spPr bwMode="auto">
            <a:xfrm>
              <a:off x="180" y="1925"/>
              <a:ext cx="289" cy="370"/>
            </a:xfrm>
            <a:custGeom>
              <a:avLst/>
              <a:gdLst/>
              <a:ahLst/>
              <a:cxnLst>
                <a:cxn ang="0">
                  <a:pos x="64" y="370"/>
                </a:cxn>
                <a:cxn ang="0">
                  <a:pos x="0" y="255"/>
                </a:cxn>
                <a:cxn ang="0">
                  <a:pos x="19" y="168"/>
                </a:cxn>
                <a:cxn ang="0">
                  <a:pos x="73" y="231"/>
                </a:cxn>
                <a:cxn ang="0">
                  <a:pos x="21" y="104"/>
                </a:cxn>
                <a:cxn ang="0">
                  <a:pos x="58" y="59"/>
                </a:cxn>
                <a:cxn ang="0">
                  <a:pos x="134" y="13"/>
                </a:cxn>
                <a:cxn ang="0">
                  <a:pos x="219" y="0"/>
                </a:cxn>
                <a:cxn ang="0">
                  <a:pos x="387" y="47"/>
                </a:cxn>
                <a:cxn ang="0">
                  <a:pos x="577" y="96"/>
                </a:cxn>
                <a:cxn ang="0">
                  <a:pos x="405" y="73"/>
                </a:cxn>
                <a:cxn ang="0">
                  <a:pos x="258" y="94"/>
                </a:cxn>
                <a:cxn ang="0">
                  <a:pos x="195" y="161"/>
                </a:cxn>
                <a:cxn ang="0">
                  <a:pos x="143" y="247"/>
                </a:cxn>
                <a:cxn ang="0">
                  <a:pos x="124" y="282"/>
                </a:cxn>
                <a:cxn ang="0">
                  <a:pos x="94" y="312"/>
                </a:cxn>
                <a:cxn ang="0">
                  <a:pos x="77" y="318"/>
                </a:cxn>
                <a:cxn ang="0">
                  <a:pos x="64" y="370"/>
                </a:cxn>
                <a:cxn ang="0">
                  <a:pos x="64" y="370"/>
                </a:cxn>
              </a:cxnLst>
              <a:rect l="0" t="0" r="r" b="b"/>
              <a:pathLst>
                <a:path w="577" h="370">
                  <a:moveTo>
                    <a:pt x="64" y="370"/>
                  </a:moveTo>
                  <a:lnTo>
                    <a:pt x="0" y="255"/>
                  </a:lnTo>
                  <a:lnTo>
                    <a:pt x="19" y="168"/>
                  </a:lnTo>
                  <a:lnTo>
                    <a:pt x="73" y="231"/>
                  </a:lnTo>
                  <a:lnTo>
                    <a:pt x="21" y="104"/>
                  </a:lnTo>
                  <a:lnTo>
                    <a:pt x="58" y="59"/>
                  </a:lnTo>
                  <a:lnTo>
                    <a:pt x="134" y="13"/>
                  </a:lnTo>
                  <a:lnTo>
                    <a:pt x="219" y="0"/>
                  </a:lnTo>
                  <a:lnTo>
                    <a:pt x="387" y="47"/>
                  </a:lnTo>
                  <a:lnTo>
                    <a:pt x="577" y="96"/>
                  </a:lnTo>
                  <a:lnTo>
                    <a:pt x="405" y="73"/>
                  </a:lnTo>
                  <a:lnTo>
                    <a:pt x="258" y="94"/>
                  </a:lnTo>
                  <a:lnTo>
                    <a:pt x="195" y="161"/>
                  </a:lnTo>
                  <a:lnTo>
                    <a:pt x="143" y="247"/>
                  </a:lnTo>
                  <a:lnTo>
                    <a:pt x="124" y="282"/>
                  </a:lnTo>
                  <a:lnTo>
                    <a:pt x="94" y="312"/>
                  </a:lnTo>
                  <a:lnTo>
                    <a:pt x="77" y="318"/>
                  </a:lnTo>
                  <a:lnTo>
                    <a:pt x="64" y="370"/>
                  </a:lnTo>
                  <a:lnTo>
                    <a:pt x="64" y="370"/>
                  </a:lnTo>
                  <a:close/>
                </a:path>
              </a:pathLst>
            </a:custGeom>
            <a:solidFill>
              <a:srgbClr val="FFFFFF"/>
            </a:solidFill>
            <a:ln w="9525">
              <a:noFill/>
              <a:round/>
              <a:headEnd/>
              <a:tailEnd/>
            </a:ln>
          </p:spPr>
          <p:txBody>
            <a:bodyPr/>
            <a:lstStyle/>
            <a:p>
              <a:endParaRPr lang="en-US"/>
            </a:p>
          </p:txBody>
        </p:sp>
        <p:sp>
          <p:nvSpPr>
            <p:cNvPr id="25" name="Freeform 24"/>
            <p:cNvSpPr>
              <a:spLocks/>
            </p:cNvSpPr>
            <p:nvPr/>
          </p:nvSpPr>
          <p:spPr bwMode="auto">
            <a:xfrm>
              <a:off x="33" y="2871"/>
              <a:ext cx="137" cy="789"/>
            </a:xfrm>
            <a:custGeom>
              <a:avLst/>
              <a:gdLst/>
              <a:ahLst/>
              <a:cxnLst>
                <a:cxn ang="0">
                  <a:pos x="20" y="187"/>
                </a:cxn>
                <a:cxn ang="0">
                  <a:pos x="0" y="285"/>
                </a:cxn>
                <a:cxn ang="0">
                  <a:pos x="16" y="566"/>
                </a:cxn>
                <a:cxn ang="0">
                  <a:pos x="6" y="774"/>
                </a:cxn>
                <a:cxn ang="0">
                  <a:pos x="85" y="789"/>
                </a:cxn>
                <a:cxn ang="0">
                  <a:pos x="226" y="782"/>
                </a:cxn>
                <a:cxn ang="0">
                  <a:pos x="213" y="627"/>
                </a:cxn>
                <a:cxn ang="0">
                  <a:pos x="275" y="691"/>
                </a:cxn>
                <a:cxn ang="0">
                  <a:pos x="210" y="519"/>
                </a:cxn>
                <a:cxn ang="0">
                  <a:pos x="216" y="425"/>
                </a:cxn>
                <a:cxn ang="0">
                  <a:pos x="200" y="295"/>
                </a:cxn>
                <a:cxn ang="0">
                  <a:pos x="253" y="315"/>
                </a:cxn>
                <a:cxn ang="0">
                  <a:pos x="223" y="245"/>
                </a:cxn>
                <a:cxn ang="0">
                  <a:pos x="230" y="147"/>
                </a:cxn>
                <a:cxn ang="0">
                  <a:pos x="233" y="0"/>
                </a:cxn>
                <a:cxn ang="0">
                  <a:pos x="169" y="43"/>
                </a:cxn>
                <a:cxn ang="0">
                  <a:pos x="152" y="130"/>
                </a:cxn>
                <a:cxn ang="0">
                  <a:pos x="67" y="138"/>
                </a:cxn>
                <a:cxn ang="0">
                  <a:pos x="20" y="187"/>
                </a:cxn>
                <a:cxn ang="0">
                  <a:pos x="20" y="187"/>
                </a:cxn>
              </a:cxnLst>
              <a:rect l="0" t="0" r="r" b="b"/>
              <a:pathLst>
                <a:path w="275" h="789">
                  <a:moveTo>
                    <a:pt x="20" y="187"/>
                  </a:moveTo>
                  <a:lnTo>
                    <a:pt x="0" y="285"/>
                  </a:lnTo>
                  <a:lnTo>
                    <a:pt x="16" y="566"/>
                  </a:lnTo>
                  <a:lnTo>
                    <a:pt x="6" y="774"/>
                  </a:lnTo>
                  <a:lnTo>
                    <a:pt x="85" y="789"/>
                  </a:lnTo>
                  <a:lnTo>
                    <a:pt x="226" y="782"/>
                  </a:lnTo>
                  <a:lnTo>
                    <a:pt x="213" y="627"/>
                  </a:lnTo>
                  <a:lnTo>
                    <a:pt x="275" y="691"/>
                  </a:lnTo>
                  <a:lnTo>
                    <a:pt x="210" y="519"/>
                  </a:lnTo>
                  <a:lnTo>
                    <a:pt x="216" y="425"/>
                  </a:lnTo>
                  <a:lnTo>
                    <a:pt x="200" y="295"/>
                  </a:lnTo>
                  <a:lnTo>
                    <a:pt x="253" y="315"/>
                  </a:lnTo>
                  <a:lnTo>
                    <a:pt x="223" y="245"/>
                  </a:lnTo>
                  <a:lnTo>
                    <a:pt x="230" y="147"/>
                  </a:lnTo>
                  <a:lnTo>
                    <a:pt x="233" y="0"/>
                  </a:lnTo>
                  <a:lnTo>
                    <a:pt x="169" y="43"/>
                  </a:lnTo>
                  <a:lnTo>
                    <a:pt x="152" y="130"/>
                  </a:lnTo>
                  <a:lnTo>
                    <a:pt x="67" y="138"/>
                  </a:lnTo>
                  <a:lnTo>
                    <a:pt x="20" y="187"/>
                  </a:lnTo>
                  <a:lnTo>
                    <a:pt x="20" y="187"/>
                  </a:lnTo>
                  <a:close/>
                </a:path>
              </a:pathLst>
            </a:custGeom>
            <a:solidFill>
              <a:srgbClr val="FFFFFF"/>
            </a:solidFill>
            <a:ln w="9525">
              <a:noFill/>
              <a:round/>
              <a:headEnd/>
              <a:tailEnd/>
            </a:ln>
          </p:spPr>
          <p:txBody>
            <a:bodyPr/>
            <a:lstStyle/>
            <a:p>
              <a:endParaRPr lang="en-US"/>
            </a:p>
          </p:txBody>
        </p:sp>
        <p:sp>
          <p:nvSpPr>
            <p:cNvPr id="26" name="Freeform 25"/>
            <p:cNvSpPr>
              <a:spLocks/>
            </p:cNvSpPr>
            <p:nvPr/>
          </p:nvSpPr>
          <p:spPr bwMode="auto">
            <a:xfrm>
              <a:off x="183" y="2674"/>
              <a:ext cx="237" cy="335"/>
            </a:xfrm>
            <a:custGeom>
              <a:avLst/>
              <a:gdLst/>
              <a:ahLst/>
              <a:cxnLst>
                <a:cxn ang="0">
                  <a:pos x="0" y="128"/>
                </a:cxn>
                <a:cxn ang="0">
                  <a:pos x="10" y="269"/>
                </a:cxn>
                <a:cxn ang="0">
                  <a:pos x="298" y="246"/>
                </a:cxn>
                <a:cxn ang="0">
                  <a:pos x="328" y="318"/>
                </a:cxn>
                <a:cxn ang="0">
                  <a:pos x="474" y="335"/>
                </a:cxn>
                <a:cxn ang="0">
                  <a:pos x="280" y="168"/>
                </a:cxn>
                <a:cxn ang="0">
                  <a:pos x="91" y="0"/>
                </a:cxn>
                <a:cxn ang="0">
                  <a:pos x="85" y="107"/>
                </a:cxn>
                <a:cxn ang="0">
                  <a:pos x="159" y="173"/>
                </a:cxn>
                <a:cxn ang="0">
                  <a:pos x="43" y="96"/>
                </a:cxn>
                <a:cxn ang="0">
                  <a:pos x="0" y="128"/>
                </a:cxn>
                <a:cxn ang="0">
                  <a:pos x="0" y="128"/>
                </a:cxn>
              </a:cxnLst>
              <a:rect l="0" t="0" r="r" b="b"/>
              <a:pathLst>
                <a:path w="474" h="335">
                  <a:moveTo>
                    <a:pt x="0" y="128"/>
                  </a:moveTo>
                  <a:lnTo>
                    <a:pt x="10" y="269"/>
                  </a:lnTo>
                  <a:lnTo>
                    <a:pt x="298" y="246"/>
                  </a:lnTo>
                  <a:lnTo>
                    <a:pt x="328" y="318"/>
                  </a:lnTo>
                  <a:lnTo>
                    <a:pt x="474" y="335"/>
                  </a:lnTo>
                  <a:lnTo>
                    <a:pt x="280" y="168"/>
                  </a:lnTo>
                  <a:lnTo>
                    <a:pt x="91" y="0"/>
                  </a:lnTo>
                  <a:lnTo>
                    <a:pt x="85" y="107"/>
                  </a:lnTo>
                  <a:lnTo>
                    <a:pt x="159" y="173"/>
                  </a:lnTo>
                  <a:lnTo>
                    <a:pt x="43" y="96"/>
                  </a:lnTo>
                  <a:lnTo>
                    <a:pt x="0" y="128"/>
                  </a:lnTo>
                  <a:lnTo>
                    <a:pt x="0" y="128"/>
                  </a:lnTo>
                  <a:close/>
                </a:path>
              </a:pathLst>
            </a:custGeom>
            <a:solidFill>
              <a:srgbClr val="FFFFFF"/>
            </a:solidFill>
            <a:ln w="9525">
              <a:noFill/>
              <a:round/>
              <a:headEnd/>
              <a:tailEnd/>
            </a:ln>
          </p:spPr>
          <p:txBody>
            <a:bodyPr/>
            <a:lstStyle/>
            <a:p>
              <a:endParaRPr lang="en-US"/>
            </a:p>
          </p:txBody>
        </p:sp>
        <p:sp>
          <p:nvSpPr>
            <p:cNvPr id="27" name="Freeform 26"/>
            <p:cNvSpPr>
              <a:spLocks/>
            </p:cNvSpPr>
            <p:nvPr/>
          </p:nvSpPr>
          <p:spPr bwMode="auto">
            <a:xfrm>
              <a:off x="221" y="3006"/>
              <a:ext cx="264" cy="613"/>
            </a:xfrm>
            <a:custGeom>
              <a:avLst/>
              <a:gdLst/>
              <a:ahLst/>
              <a:cxnLst>
                <a:cxn ang="0">
                  <a:pos x="84" y="18"/>
                </a:cxn>
                <a:cxn ang="0">
                  <a:pos x="154" y="0"/>
                </a:cxn>
                <a:cxn ang="0">
                  <a:pos x="192" y="44"/>
                </a:cxn>
                <a:cxn ang="0">
                  <a:pos x="401" y="64"/>
                </a:cxn>
                <a:cxn ang="0">
                  <a:pos x="490" y="188"/>
                </a:cxn>
                <a:cxn ang="0">
                  <a:pos x="527" y="266"/>
                </a:cxn>
                <a:cxn ang="0">
                  <a:pos x="504" y="405"/>
                </a:cxn>
                <a:cxn ang="0">
                  <a:pos x="496" y="613"/>
                </a:cxn>
                <a:cxn ang="0">
                  <a:pos x="290" y="544"/>
                </a:cxn>
                <a:cxn ang="0">
                  <a:pos x="249" y="431"/>
                </a:cxn>
                <a:cxn ang="0">
                  <a:pos x="179" y="324"/>
                </a:cxn>
                <a:cxn ang="0">
                  <a:pos x="97" y="232"/>
                </a:cxn>
                <a:cxn ang="0">
                  <a:pos x="40" y="200"/>
                </a:cxn>
                <a:cxn ang="0">
                  <a:pos x="0" y="84"/>
                </a:cxn>
                <a:cxn ang="0">
                  <a:pos x="91" y="194"/>
                </a:cxn>
                <a:cxn ang="0">
                  <a:pos x="108" y="119"/>
                </a:cxn>
                <a:cxn ang="0">
                  <a:pos x="84" y="18"/>
                </a:cxn>
                <a:cxn ang="0">
                  <a:pos x="84" y="18"/>
                </a:cxn>
              </a:cxnLst>
              <a:rect l="0" t="0" r="r" b="b"/>
              <a:pathLst>
                <a:path w="527" h="613">
                  <a:moveTo>
                    <a:pt x="84" y="18"/>
                  </a:moveTo>
                  <a:lnTo>
                    <a:pt x="154" y="0"/>
                  </a:lnTo>
                  <a:lnTo>
                    <a:pt x="192" y="44"/>
                  </a:lnTo>
                  <a:lnTo>
                    <a:pt x="401" y="64"/>
                  </a:lnTo>
                  <a:lnTo>
                    <a:pt x="490" y="188"/>
                  </a:lnTo>
                  <a:lnTo>
                    <a:pt x="527" y="266"/>
                  </a:lnTo>
                  <a:lnTo>
                    <a:pt x="504" y="405"/>
                  </a:lnTo>
                  <a:lnTo>
                    <a:pt x="496" y="613"/>
                  </a:lnTo>
                  <a:lnTo>
                    <a:pt x="290" y="544"/>
                  </a:lnTo>
                  <a:lnTo>
                    <a:pt x="249" y="431"/>
                  </a:lnTo>
                  <a:lnTo>
                    <a:pt x="179" y="324"/>
                  </a:lnTo>
                  <a:lnTo>
                    <a:pt x="97" y="232"/>
                  </a:lnTo>
                  <a:lnTo>
                    <a:pt x="40" y="200"/>
                  </a:lnTo>
                  <a:lnTo>
                    <a:pt x="0" y="84"/>
                  </a:lnTo>
                  <a:lnTo>
                    <a:pt x="91" y="194"/>
                  </a:lnTo>
                  <a:lnTo>
                    <a:pt x="108" y="119"/>
                  </a:lnTo>
                  <a:lnTo>
                    <a:pt x="84" y="18"/>
                  </a:lnTo>
                  <a:lnTo>
                    <a:pt x="84" y="18"/>
                  </a:lnTo>
                  <a:close/>
                </a:path>
              </a:pathLst>
            </a:custGeom>
            <a:solidFill>
              <a:srgbClr val="FFFFFF"/>
            </a:solidFill>
            <a:ln w="9525">
              <a:noFill/>
              <a:round/>
              <a:headEnd/>
              <a:tailEnd/>
            </a:ln>
          </p:spPr>
          <p:txBody>
            <a:bodyPr/>
            <a:lstStyle/>
            <a:p>
              <a:endParaRPr lang="en-US"/>
            </a:p>
          </p:txBody>
        </p:sp>
        <p:sp>
          <p:nvSpPr>
            <p:cNvPr id="28" name="Freeform 27"/>
            <p:cNvSpPr>
              <a:spLocks/>
            </p:cNvSpPr>
            <p:nvPr/>
          </p:nvSpPr>
          <p:spPr bwMode="auto">
            <a:xfrm>
              <a:off x="437" y="2746"/>
              <a:ext cx="225" cy="676"/>
            </a:xfrm>
            <a:custGeom>
              <a:avLst/>
              <a:gdLst/>
              <a:ahLst/>
              <a:cxnLst>
                <a:cxn ang="0">
                  <a:pos x="193" y="492"/>
                </a:cxn>
                <a:cxn ang="0">
                  <a:pos x="193" y="502"/>
                </a:cxn>
                <a:cxn ang="0">
                  <a:pos x="191" y="505"/>
                </a:cxn>
                <a:cxn ang="0">
                  <a:pos x="191" y="509"/>
                </a:cxn>
                <a:cxn ang="0">
                  <a:pos x="191" y="512"/>
                </a:cxn>
                <a:cxn ang="0">
                  <a:pos x="191" y="513"/>
                </a:cxn>
                <a:cxn ang="0">
                  <a:pos x="191" y="515"/>
                </a:cxn>
                <a:cxn ang="0">
                  <a:pos x="191" y="515"/>
                </a:cxn>
                <a:cxn ang="0">
                  <a:pos x="191" y="515"/>
                </a:cxn>
                <a:cxn ang="0">
                  <a:pos x="191" y="515"/>
                </a:cxn>
                <a:cxn ang="0">
                  <a:pos x="190" y="520"/>
                </a:cxn>
                <a:cxn ang="0">
                  <a:pos x="189" y="528"/>
                </a:cxn>
                <a:cxn ang="0">
                  <a:pos x="189" y="530"/>
                </a:cxn>
                <a:cxn ang="0">
                  <a:pos x="189" y="532"/>
                </a:cxn>
                <a:cxn ang="0">
                  <a:pos x="189" y="532"/>
                </a:cxn>
                <a:cxn ang="0">
                  <a:pos x="189" y="534"/>
                </a:cxn>
                <a:cxn ang="0">
                  <a:pos x="188" y="543"/>
                </a:cxn>
                <a:cxn ang="0">
                  <a:pos x="188" y="544"/>
                </a:cxn>
                <a:cxn ang="0">
                  <a:pos x="188" y="546"/>
                </a:cxn>
                <a:cxn ang="0">
                  <a:pos x="186" y="553"/>
                </a:cxn>
                <a:cxn ang="0">
                  <a:pos x="186" y="556"/>
                </a:cxn>
                <a:cxn ang="0">
                  <a:pos x="185" y="563"/>
                </a:cxn>
                <a:cxn ang="0">
                  <a:pos x="185" y="568"/>
                </a:cxn>
                <a:cxn ang="0">
                  <a:pos x="184" y="576"/>
                </a:cxn>
                <a:cxn ang="0">
                  <a:pos x="184" y="579"/>
                </a:cxn>
                <a:cxn ang="0">
                  <a:pos x="183" y="589"/>
                </a:cxn>
                <a:cxn ang="0">
                  <a:pos x="183" y="591"/>
                </a:cxn>
                <a:cxn ang="0">
                  <a:pos x="181" y="595"/>
                </a:cxn>
                <a:cxn ang="0">
                  <a:pos x="180" y="603"/>
                </a:cxn>
                <a:cxn ang="0">
                  <a:pos x="180" y="607"/>
                </a:cxn>
                <a:cxn ang="0">
                  <a:pos x="180" y="611"/>
                </a:cxn>
                <a:cxn ang="0">
                  <a:pos x="180" y="612"/>
                </a:cxn>
                <a:cxn ang="0">
                  <a:pos x="179" y="612"/>
                </a:cxn>
                <a:cxn ang="0">
                  <a:pos x="179" y="618"/>
                </a:cxn>
                <a:cxn ang="0">
                  <a:pos x="178" y="622"/>
                </a:cxn>
                <a:cxn ang="0">
                  <a:pos x="178" y="624"/>
                </a:cxn>
                <a:cxn ang="0">
                  <a:pos x="178" y="628"/>
                </a:cxn>
                <a:cxn ang="0">
                  <a:pos x="176" y="633"/>
                </a:cxn>
                <a:cxn ang="0">
                  <a:pos x="176" y="639"/>
                </a:cxn>
                <a:cxn ang="0">
                  <a:pos x="376" y="674"/>
                </a:cxn>
                <a:cxn ang="0">
                  <a:pos x="450" y="587"/>
                </a:cxn>
                <a:cxn ang="0">
                  <a:pos x="382" y="283"/>
                </a:cxn>
                <a:cxn ang="0">
                  <a:pos x="274" y="248"/>
                </a:cxn>
                <a:cxn ang="0">
                  <a:pos x="169" y="292"/>
                </a:cxn>
                <a:cxn ang="0">
                  <a:pos x="119" y="234"/>
                </a:cxn>
                <a:cxn ang="0">
                  <a:pos x="224" y="182"/>
                </a:cxn>
                <a:cxn ang="0">
                  <a:pos x="0" y="0"/>
                </a:cxn>
                <a:cxn ang="0">
                  <a:pos x="38" y="278"/>
                </a:cxn>
                <a:cxn ang="0">
                  <a:pos x="95" y="336"/>
                </a:cxn>
              </a:cxnLst>
              <a:rect l="0" t="0" r="r" b="b"/>
              <a:pathLst>
                <a:path w="450" h="676">
                  <a:moveTo>
                    <a:pt x="95" y="336"/>
                  </a:moveTo>
                  <a:lnTo>
                    <a:pt x="193" y="492"/>
                  </a:lnTo>
                  <a:lnTo>
                    <a:pt x="193" y="502"/>
                  </a:lnTo>
                  <a:lnTo>
                    <a:pt x="193" y="502"/>
                  </a:lnTo>
                  <a:lnTo>
                    <a:pt x="193" y="503"/>
                  </a:lnTo>
                  <a:lnTo>
                    <a:pt x="191" y="505"/>
                  </a:lnTo>
                  <a:lnTo>
                    <a:pt x="191" y="507"/>
                  </a:lnTo>
                  <a:lnTo>
                    <a:pt x="191" y="509"/>
                  </a:lnTo>
                  <a:lnTo>
                    <a:pt x="191" y="510"/>
                  </a:lnTo>
                  <a:lnTo>
                    <a:pt x="191" y="512"/>
                  </a:lnTo>
                  <a:lnTo>
                    <a:pt x="191" y="513"/>
                  </a:lnTo>
                  <a:lnTo>
                    <a:pt x="191" y="513"/>
                  </a:lnTo>
                  <a:lnTo>
                    <a:pt x="191" y="515"/>
                  </a:lnTo>
                  <a:lnTo>
                    <a:pt x="191" y="515"/>
                  </a:lnTo>
                  <a:lnTo>
                    <a:pt x="191" y="515"/>
                  </a:lnTo>
                  <a:lnTo>
                    <a:pt x="191" y="515"/>
                  </a:lnTo>
                  <a:lnTo>
                    <a:pt x="191" y="515"/>
                  </a:lnTo>
                  <a:lnTo>
                    <a:pt x="191" y="515"/>
                  </a:lnTo>
                  <a:lnTo>
                    <a:pt x="191" y="515"/>
                  </a:lnTo>
                  <a:lnTo>
                    <a:pt x="191" y="515"/>
                  </a:lnTo>
                  <a:lnTo>
                    <a:pt x="190" y="517"/>
                  </a:lnTo>
                  <a:lnTo>
                    <a:pt x="190" y="520"/>
                  </a:lnTo>
                  <a:lnTo>
                    <a:pt x="190" y="525"/>
                  </a:lnTo>
                  <a:lnTo>
                    <a:pt x="189" y="528"/>
                  </a:lnTo>
                  <a:lnTo>
                    <a:pt x="189" y="529"/>
                  </a:lnTo>
                  <a:lnTo>
                    <a:pt x="189" y="530"/>
                  </a:lnTo>
                  <a:lnTo>
                    <a:pt x="189" y="530"/>
                  </a:lnTo>
                  <a:lnTo>
                    <a:pt x="189" y="532"/>
                  </a:lnTo>
                  <a:lnTo>
                    <a:pt x="189" y="532"/>
                  </a:lnTo>
                  <a:lnTo>
                    <a:pt x="189" y="532"/>
                  </a:lnTo>
                  <a:lnTo>
                    <a:pt x="189" y="533"/>
                  </a:lnTo>
                  <a:lnTo>
                    <a:pt x="189" y="534"/>
                  </a:lnTo>
                  <a:lnTo>
                    <a:pt x="189" y="537"/>
                  </a:lnTo>
                  <a:lnTo>
                    <a:pt x="188" y="543"/>
                  </a:lnTo>
                  <a:lnTo>
                    <a:pt x="188" y="543"/>
                  </a:lnTo>
                  <a:lnTo>
                    <a:pt x="188" y="544"/>
                  </a:lnTo>
                  <a:lnTo>
                    <a:pt x="188" y="545"/>
                  </a:lnTo>
                  <a:lnTo>
                    <a:pt x="188" y="546"/>
                  </a:lnTo>
                  <a:lnTo>
                    <a:pt x="186" y="550"/>
                  </a:lnTo>
                  <a:lnTo>
                    <a:pt x="186" y="553"/>
                  </a:lnTo>
                  <a:lnTo>
                    <a:pt x="186" y="555"/>
                  </a:lnTo>
                  <a:lnTo>
                    <a:pt x="186" y="556"/>
                  </a:lnTo>
                  <a:lnTo>
                    <a:pt x="186" y="556"/>
                  </a:lnTo>
                  <a:lnTo>
                    <a:pt x="185" y="563"/>
                  </a:lnTo>
                  <a:lnTo>
                    <a:pt x="185" y="567"/>
                  </a:lnTo>
                  <a:lnTo>
                    <a:pt x="185" y="568"/>
                  </a:lnTo>
                  <a:lnTo>
                    <a:pt x="185" y="570"/>
                  </a:lnTo>
                  <a:lnTo>
                    <a:pt x="184" y="576"/>
                  </a:lnTo>
                  <a:lnTo>
                    <a:pt x="184" y="577"/>
                  </a:lnTo>
                  <a:lnTo>
                    <a:pt x="184" y="579"/>
                  </a:lnTo>
                  <a:lnTo>
                    <a:pt x="183" y="583"/>
                  </a:lnTo>
                  <a:lnTo>
                    <a:pt x="183" y="589"/>
                  </a:lnTo>
                  <a:lnTo>
                    <a:pt x="183" y="590"/>
                  </a:lnTo>
                  <a:lnTo>
                    <a:pt x="183" y="591"/>
                  </a:lnTo>
                  <a:lnTo>
                    <a:pt x="181" y="592"/>
                  </a:lnTo>
                  <a:lnTo>
                    <a:pt x="181" y="595"/>
                  </a:lnTo>
                  <a:lnTo>
                    <a:pt x="180" y="602"/>
                  </a:lnTo>
                  <a:lnTo>
                    <a:pt x="180" y="603"/>
                  </a:lnTo>
                  <a:lnTo>
                    <a:pt x="180" y="604"/>
                  </a:lnTo>
                  <a:lnTo>
                    <a:pt x="180" y="607"/>
                  </a:lnTo>
                  <a:lnTo>
                    <a:pt x="180" y="610"/>
                  </a:lnTo>
                  <a:lnTo>
                    <a:pt x="180" y="611"/>
                  </a:lnTo>
                  <a:lnTo>
                    <a:pt x="180" y="611"/>
                  </a:lnTo>
                  <a:lnTo>
                    <a:pt x="180" y="612"/>
                  </a:lnTo>
                  <a:lnTo>
                    <a:pt x="179" y="612"/>
                  </a:lnTo>
                  <a:lnTo>
                    <a:pt x="179" y="612"/>
                  </a:lnTo>
                  <a:lnTo>
                    <a:pt x="179" y="612"/>
                  </a:lnTo>
                  <a:lnTo>
                    <a:pt x="179" y="618"/>
                  </a:lnTo>
                  <a:lnTo>
                    <a:pt x="179" y="620"/>
                  </a:lnTo>
                  <a:lnTo>
                    <a:pt x="178" y="622"/>
                  </a:lnTo>
                  <a:lnTo>
                    <a:pt x="178" y="623"/>
                  </a:lnTo>
                  <a:lnTo>
                    <a:pt x="178" y="624"/>
                  </a:lnTo>
                  <a:lnTo>
                    <a:pt x="178" y="626"/>
                  </a:lnTo>
                  <a:lnTo>
                    <a:pt x="178" y="628"/>
                  </a:lnTo>
                  <a:lnTo>
                    <a:pt x="178" y="631"/>
                  </a:lnTo>
                  <a:lnTo>
                    <a:pt x="176" y="633"/>
                  </a:lnTo>
                  <a:lnTo>
                    <a:pt x="176" y="637"/>
                  </a:lnTo>
                  <a:lnTo>
                    <a:pt x="176" y="639"/>
                  </a:lnTo>
                  <a:lnTo>
                    <a:pt x="267" y="676"/>
                  </a:lnTo>
                  <a:lnTo>
                    <a:pt x="376" y="674"/>
                  </a:lnTo>
                  <a:lnTo>
                    <a:pt x="426" y="648"/>
                  </a:lnTo>
                  <a:lnTo>
                    <a:pt x="450" y="587"/>
                  </a:lnTo>
                  <a:lnTo>
                    <a:pt x="390" y="430"/>
                  </a:lnTo>
                  <a:lnTo>
                    <a:pt x="382" y="283"/>
                  </a:lnTo>
                  <a:lnTo>
                    <a:pt x="335" y="234"/>
                  </a:lnTo>
                  <a:lnTo>
                    <a:pt x="274" y="248"/>
                  </a:lnTo>
                  <a:lnTo>
                    <a:pt x="216" y="240"/>
                  </a:lnTo>
                  <a:lnTo>
                    <a:pt x="169" y="292"/>
                  </a:lnTo>
                  <a:lnTo>
                    <a:pt x="68" y="272"/>
                  </a:lnTo>
                  <a:lnTo>
                    <a:pt x="119" y="234"/>
                  </a:lnTo>
                  <a:lnTo>
                    <a:pt x="121" y="177"/>
                  </a:lnTo>
                  <a:lnTo>
                    <a:pt x="224" y="182"/>
                  </a:lnTo>
                  <a:lnTo>
                    <a:pt x="72" y="81"/>
                  </a:lnTo>
                  <a:lnTo>
                    <a:pt x="0" y="0"/>
                  </a:lnTo>
                  <a:lnTo>
                    <a:pt x="28" y="118"/>
                  </a:lnTo>
                  <a:lnTo>
                    <a:pt x="38" y="278"/>
                  </a:lnTo>
                  <a:lnTo>
                    <a:pt x="95" y="336"/>
                  </a:lnTo>
                  <a:lnTo>
                    <a:pt x="95" y="336"/>
                  </a:lnTo>
                  <a:close/>
                </a:path>
              </a:pathLst>
            </a:custGeom>
            <a:solidFill>
              <a:srgbClr val="FFFFFF"/>
            </a:solidFill>
            <a:ln w="9525">
              <a:noFill/>
              <a:round/>
              <a:headEnd/>
              <a:tailEnd/>
            </a:ln>
          </p:spPr>
          <p:txBody>
            <a:bodyPr/>
            <a:lstStyle/>
            <a:p>
              <a:endParaRPr lang="en-US"/>
            </a:p>
          </p:txBody>
        </p:sp>
        <p:sp>
          <p:nvSpPr>
            <p:cNvPr id="29" name="Freeform 28"/>
            <p:cNvSpPr>
              <a:spLocks/>
            </p:cNvSpPr>
            <p:nvPr/>
          </p:nvSpPr>
          <p:spPr bwMode="auto">
            <a:xfrm>
              <a:off x="226" y="3301"/>
              <a:ext cx="45" cy="298"/>
            </a:xfrm>
            <a:custGeom>
              <a:avLst/>
              <a:gdLst/>
              <a:ahLst/>
              <a:cxnLst>
                <a:cxn ang="0">
                  <a:pos x="51" y="298"/>
                </a:cxn>
                <a:cxn ang="0">
                  <a:pos x="43" y="157"/>
                </a:cxn>
                <a:cxn ang="0">
                  <a:pos x="0" y="0"/>
                </a:cxn>
                <a:cxn ang="0">
                  <a:pos x="71" y="93"/>
                </a:cxn>
                <a:cxn ang="0">
                  <a:pos x="91" y="165"/>
                </a:cxn>
                <a:cxn ang="0">
                  <a:pos x="51" y="298"/>
                </a:cxn>
                <a:cxn ang="0">
                  <a:pos x="51" y="298"/>
                </a:cxn>
              </a:cxnLst>
              <a:rect l="0" t="0" r="r" b="b"/>
              <a:pathLst>
                <a:path w="91" h="298">
                  <a:moveTo>
                    <a:pt x="51" y="298"/>
                  </a:moveTo>
                  <a:lnTo>
                    <a:pt x="43" y="157"/>
                  </a:lnTo>
                  <a:lnTo>
                    <a:pt x="0" y="0"/>
                  </a:lnTo>
                  <a:lnTo>
                    <a:pt x="71" y="93"/>
                  </a:lnTo>
                  <a:lnTo>
                    <a:pt x="91" y="165"/>
                  </a:lnTo>
                  <a:lnTo>
                    <a:pt x="51" y="298"/>
                  </a:lnTo>
                  <a:lnTo>
                    <a:pt x="51" y="298"/>
                  </a:lnTo>
                  <a:close/>
                </a:path>
              </a:pathLst>
            </a:custGeom>
            <a:solidFill>
              <a:srgbClr val="FFFFFF"/>
            </a:solidFill>
            <a:ln w="9525">
              <a:noFill/>
              <a:round/>
              <a:headEnd/>
              <a:tailEnd/>
            </a:ln>
          </p:spPr>
          <p:txBody>
            <a:bodyPr/>
            <a:lstStyle/>
            <a:p>
              <a:endParaRPr lang="en-US"/>
            </a:p>
          </p:txBody>
        </p:sp>
        <p:sp>
          <p:nvSpPr>
            <p:cNvPr id="30" name="Freeform 29"/>
            <p:cNvSpPr>
              <a:spLocks/>
            </p:cNvSpPr>
            <p:nvPr/>
          </p:nvSpPr>
          <p:spPr bwMode="auto">
            <a:xfrm>
              <a:off x="293" y="3309"/>
              <a:ext cx="295" cy="432"/>
            </a:xfrm>
            <a:custGeom>
              <a:avLst/>
              <a:gdLst/>
              <a:ahLst/>
              <a:cxnLst>
                <a:cxn ang="0">
                  <a:pos x="61" y="293"/>
                </a:cxn>
                <a:cxn ang="0">
                  <a:pos x="0" y="432"/>
                </a:cxn>
                <a:cxn ang="0">
                  <a:pos x="187" y="391"/>
                </a:cxn>
                <a:cxn ang="0">
                  <a:pos x="373" y="353"/>
                </a:cxn>
                <a:cxn ang="0">
                  <a:pos x="478" y="299"/>
                </a:cxn>
                <a:cxn ang="0">
                  <a:pos x="589" y="194"/>
                </a:cxn>
                <a:cxn ang="0">
                  <a:pos x="441" y="157"/>
                </a:cxn>
                <a:cxn ang="0">
                  <a:pos x="478" y="0"/>
                </a:cxn>
                <a:cxn ang="0">
                  <a:pos x="407" y="171"/>
                </a:cxn>
                <a:cxn ang="0">
                  <a:pos x="356" y="49"/>
                </a:cxn>
                <a:cxn ang="0">
                  <a:pos x="328" y="307"/>
                </a:cxn>
                <a:cxn ang="0">
                  <a:pos x="162" y="131"/>
                </a:cxn>
                <a:cxn ang="0">
                  <a:pos x="119" y="278"/>
                </a:cxn>
                <a:cxn ang="0">
                  <a:pos x="61" y="293"/>
                </a:cxn>
                <a:cxn ang="0">
                  <a:pos x="61" y="293"/>
                </a:cxn>
              </a:cxnLst>
              <a:rect l="0" t="0" r="r" b="b"/>
              <a:pathLst>
                <a:path w="589" h="432">
                  <a:moveTo>
                    <a:pt x="61" y="293"/>
                  </a:moveTo>
                  <a:lnTo>
                    <a:pt x="0" y="432"/>
                  </a:lnTo>
                  <a:lnTo>
                    <a:pt x="187" y="391"/>
                  </a:lnTo>
                  <a:lnTo>
                    <a:pt x="373" y="353"/>
                  </a:lnTo>
                  <a:lnTo>
                    <a:pt x="478" y="299"/>
                  </a:lnTo>
                  <a:lnTo>
                    <a:pt x="589" y="194"/>
                  </a:lnTo>
                  <a:lnTo>
                    <a:pt x="441" y="157"/>
                  </a:lnTo>
                  <a:lnTo>
                    <a:pt x="478" y="0"/>
                  </a:lnTo>
                  <a:lnTo>
                    <a:pt x="407" y="171"/>
                  </a:lnTo>
                  <a:lnTo>
                    <a:pt x="356" y="49"/>
                  </a:lnTo>
                  <a:lnTo>
                    <a:pt x="328" y="307"/>
                  </a:lnTo>
                  <a:lnTo>
                    <a:pt x="162" y="131"/>
                  </a:lnTo>
                  <a:lnTo>
                    <a:pt x="119" y="278"/>
                  </a:lnTo>
                  <a:lnTo>
                    <a:pt x="61" y="293"/>
                  </a:lnTo>
                  <a:lnTo>
                    <a:pt x="61" y="293"/>
                  </a:lnTo>
                  <a:close/>
                </a:path>
              </a:pathLst>
            </a:custGeom>
            <a:solidFill>
              <a:srgbClr val="FFFFFF"/>
            </a:solidFill>
            <a:ln w="9525">
              <a:noFill/>
              <a:round/>
              <a:headEnd/>
              <a:tailEnd/>
            </a:ln>
          </p:spPr>
          <p:txBody>
            <a:bodyPr/>
            <a:lstStyle/>
            <a:p>
              <a:endParaRPr lang="en-US"/>
            </a:p>
          </p:txBody>
        </p:sp>
        <p:sp>
          <p:nvSpPr>
            <p:cNvPr id="31" name="Freeform 30"/>
            <p:cNvSpPr>
              <a:spLocks/>
            </p:cNvSpPr>
            <p:nvPr/>
          </p:nvSpPr>
          <p:spPr bwMode="auto">
            <a:xfrm>
              <a:off x="173" y="3937"/>
              <a:ext cx="452" cy="344"/>
            </a:xfrm>
            <a:custGeom>
              <a:avLst/>
              <a:gdLst/>
              <a:ahLst/>
              <a:cxnLst>
                <a:cxn ang="0">
                  <a:pos x="0" y="344"/>
                </a:cxn>
                <a:cxn ang="0">
                  <a:pos x="16" y="220"/>
                </a:cxn>
                <a:cxn ang="0">
                  <a:pos x="115" y="180"/>
                </a:cxn>
                <a:cxn ang="0">
                  <a:pos x="239" y="176"/>
                </a:cxn>
                <a:cxn ang="0">
                  <a:pos x="520" y="47"/>
                </a:cxn>
                <a:cxn ang="0">
                  <a:pos x="409" y="156"/>
                </a:cxn>
                <a:cxn ang="0">
                  <a:pos x="551" y="119"/>
                </a:cxn>
                <a:cxn ang="0">
                  <a:pos x="808" y="0"/>
                </a:cxn>
                <a:cxn ang="0">
                  <a:pos x="824" y="127"/>
                </a:cxn>
                <a:cxn ang="0">
                  <a:pos x="882" y="220"/>
                </a:cxn>
                <a:cxn ang="0">
                  <a:pos x="903" y="344"/>
                </a:cxn>
                <a:cxn ang="0">
                  <a:pos x="0" y="344"/>
                </a:cxn>
                <a:cxn ang="0">
                  <a:pos x="0" y="344"/>
                </a:cxn>
              </a:cxnLst>
              <a:rect l="0" t="0" r="r" b="b"/>
              <a:pathLst>
                <a:path w="903" h="344">
                  <a:moveTo>
                    <a:pt x="0" y="344"/>
                  </a:moveTo>
                  <a:lnTo>
                    <a:pt x="16" y="220"/>
                  </a:lnTo>
                  <a:lnTo>
                    <a:pt x="115" y="180"/>
                  </a:lnTo>
                  <a:lnTo>
                    <a:pt x="239" y="176"/>
                  </a:lnTo>
                  <a:lnTo>
                    <a:pt x="520" y="47"/>
                  </a:lnTo>
                  <a:lnTo>
                    <a:pt x="409" y="156"/>
                  </a:lnTo>
                  <a:lnTo>
                    <a:pt x="551" y="119"/>
                  </a:lnTo>
                  <a:lnTo>
                    <a:pt x="808" y="0"/>
                  </a:lnTo>
                  <a:lnTo>
                    <a:pt x="824" y="127"/>
                  </a:lnTo>
                  <a:lnTo>
                    <a:pt x="882" y="220"/>
                  </a:lnTo>
                  <a:lnTo>
                    <a:pt x="903" y="344"/>
                  </a:lnTo>
                  <a:lnTo>
                    <a:pt x="0" y="344"/>
                  </a:lnTo>
                  <a:lnTo>
                    <a:pt x="0" y="344"/>
                  </a:lnTo>
                  <a:close/>
                </a:path>
              </a:pathLst>
            </a:custGeom>
            <a:solidFill>
              <a:srgbClr val="FFFFFF"/>
            </a:solidFill>
            <a:ln w="9525">
              <a:noFill/>
              <a:round/>
              <a:headEnd/>
              <a:tailEnd/>
            </a:ln>
          </p:spPr>
          <p:txBody>
            <a:bodyPr/>
            <a:lstStyle/>
            <a:p>
              <a:endParaRPr lang="en-US"/>
            </a:p>
          </p:txBody>
        </p:sp>
        <p:sp>
          <p:nvSpPr>
            <p:cNvPr id="32" name="Freeform 31"/>
            <p:cNvSpPr>
              <a:spLocks/>
            </p:cNvSpPr>
            <p:nvPr/>
          </p:nvSpPr>
          <p:spPr bwMode="auto">
            <a:xfrm>
              <a:off x="40" y="3379"/>
              <a:ext cx="733" cy="720"/>
            </a:xfrm>
            <a:custGeom>
              <a:avLst/>
              <a:gdLst/>
              <a:ahLst/>
              <a:cxnLst>
                <a:cxn ang="0">
                  <a:pos x="364" y="318"/>
                </a:cxn>
                <a:cxn ang="0">
                  <a:pos x="229" y="321"/>
                </a:cxn>
                <a:cxn ang="0">
                  <a:pos x="0" y="344"/>
                </a:cxn>
                <a:cxn ang="0">
                  <a:pos x="34" y="370"/>
                </a:cxn>
                <a:cxn ang="0">
                  <a:pos x="97" y="618"/>
                </a:cxn>
                <a:cxn ang="0">
                  <a:pos x="182" y="709"/>
                </a:cxn>
                <a:cxn ang="0">
                  <a:pos x="253" y="720"/>
                </a:cxn>
                <a:cxn ang="0">
                  <a:pos x="504" y="659"/>
                </a:cxn>
                <a:cxn ang="0">
                  <a:pos x="937" y="488"/>
                </a:cxn>
                <a:cxn ang="0">
                  <a:pos x="1091" y="445"/>
                </a:cxn>
                <a:cxn ang="0">
                  <a:pos x="1267" y="330"/>
                </a:cxn>
                <a:cxn ang="0">
                  <a:pos x="1441" y="180"/>
                </a:cxn>
                <a:cxn ang="0">
                  <a:pos x="1423" y="141"/>
                </a:cxn>
                <a:cxn ang="0">
                  <a:pos x="1427" y="101"/>
                </a:cxn>
                <a:cxn ang="0">
                  <a:pos x="1461" y="79"/>
                </a:cxn>
                <a:cxn ang="0">
                  <a:pos x="1410" y="43"/>
                </a:cxn>
                <a:cxn ang="0">
                  <a:pos x="1467" y="41"/>
                </a:cxn>
                <a:cxn ang="0">
                  <a:pos x="1419" y="11"/>
                </a:cxn>
                <a:cxn ang="0">
                  <a:pos x="1305" y="0"/>
                </a:cxn>
                <a:cxn ang="0">
                  <a:pos x="1196" y="70"/>
                </a:cxn>
                <a:cxn ang="0">
                  <a:pos x="1160" y="101"/>
                </a:cxn>
                <a:cxn ang="0">
                  <a:pos x="1113" y="208"/>
                </a:cxn>
                <a:cxn ang="0">
                  <a:pos x="1028" y="246"/>
                </a:cxn>
                <a:cxn ang="0">
                  <a:pos x="814" y="338"/>
                </a:cxn>
                <a:cxn ang="0">
                  <a:pos x="466" y="414"/>
                </a:cxn>
                <a:cxn ang="0">
                  <a:pos x="385" y="408"/>
                </a:cxn>
                <a:cxn ang="0">
                  <a:pos x="364" y="318"/>
                </a:cxn>
                <a:cxn ang="0">
                  <a:pos x="364" y="318"/>
                </a:cxn>
              </a:cxnLst>
              <a:rect l="0" t="0" r="r" b="b"/>
              <a:pathLst>
                <a:path w="1467" h="720">
                  <a:moveTo>
                    <a:pt x="364" y="318"/>
                  </a:moveTo>
                  <a:lnTo>
                    <a:pt x="229" y="321"/>
                  </a:lnTo>
                  <a:lnTo>
                    <a:pt x="0" y="344"/>
                  </a:lnTo>
                  <a:lnTo>
                    <a:pt x="34" y="370"/>
                  </a:lnTo>
                  <a:lnTo>
                    <a:pt x="97" y="618"/>
                  </a:lnTo>
                  <a:lnTo>
                    <a:pt x="182" y="709"/>
                  </a:lnTo>
                  <a:lnTo>
                    <a:pt x="253" y="720"/>
                  </a:lnTo>
                  <a:lnTo>
                    <a:pt x="504" y="659"/>
                  </a:lnTo>
                  <a:lnTo>
                    <a:pt x="937" y="488"/>
                  </a:lnTo>
                  <a:lnTo>
                    <a:pt x="1091" y="445"/>
                  </a:lnTo>
                  <a:lnTo>
                    <a:pt x="1267" y="330"/>
                  </a:lnTo>
                  <a:lnTo>
                    <a:pt x="1441" y="180"/>
                  </a:lnTo>
                  <a:lnTo>
                    <a:pt x="1423" y="141"/>
                  </a:lnTo>
                  <a:lnTo>
                    <a:pt x="1427" y="101"/>
                  </a:lnTo>
                  <a:lnTo>
                    <a:pt x="1461" y="79"/>
                  </a:lnTo>
                  <a:lnTo>
                    <a:pt x="1410" y="43"/>
                  </a:lnTo>
                  <a:lnTo>
                    <a:pt x="1467" y="41"/>
                  </a:lnTo>
                  <a:lnTo>
                    <a:pt x="1419" y="11"/>
                  </a:lnTo>
                  <a:lnTo>
                    <a:pt x="1305" y="0"/>
                  </a:lnTo>
                  <a:lnTo>
                    <a:pt x="1196" y="70"/>
                  </a:lnTo>
                  <a:lnTo>
                    <a:pt x="1160" y="101"/>
                  </a:lnTo>
                  <a:lnTo>
                    <a:pt x="1113" y="208"/>
                  </a:lnTo>
                  <a:lnTo>
                    <a:pt x="1028" y="246"/>
                  </a:lnTo>
                  <a:lnTo>
                    <a:pt x="814" y="338"/>
                  </a:lnTo>
                  <a:lnTo>
                    <a:pt x="466" y="414"/>
                  </a:lnTo>
                  <a:lnTo>
                    <a:pt x="385" y="408"/>
                  </a:lnTo>
                  <a:lnTo>
                    <a:pt x="364" y="318"/>
                  </a:lnTo>
                  <a:lnTo>
                    <a:pt x="364" y="318"/>
                  </a:lnTo>
                  <a:close/>
                </a:path>
              </a:pathLst>
            </a:custGeom>
            <a:solidFill>
              <a:srgbClr val="FFB5B5"/>
            </a:solidFill>
            <a:ln w="9525">
              <a:noFill/>
              <a:round/>
              <a:headEnd/>
              <a:tailEnd/>
            </a:ln>
          </p:spPr>
          <p:txBody>
            <a:bodyPr/>
            <a:lstStyle/>
            <a:p>
              <a:endParaRPr lang="en-US"/>
            </a:p>
          </p:txBody>
        </p:sp>
        <p:sp>
          <p:nvSpPr>
            <p:cNvPr id="33" name="Freeform 32"/>
            <p:cNvSpPr>
              <a:spLocks/>
            </p:cNvSpPr>
            <p:nvPr/>
          </p:nvSpPr>
          <p:spPr bwMode="auto">
            <a:xfrm>
              <a:off x="346" y="2238"/>
              <a:ext cx="99" cy="83"/>
            </a:xfrm>
            <a:custGeom>
              <a:avLst/>
              <a:gdLst/>
              <a:ahLst/>
              <a:cxnLst>
                <a:cxn ang="0">
                  <a:pos x="159" y="0"/>
                </a:cxn>
                <a:cxn ang="0">
                  <a:pos x="144" y="14"/>
                </a:cxn>
                <a:cxn ang="0">
                  <a:pos x="59" y="28"/>
                </a:cxn>
                <a:cxn ang="0">
                  <a:pos x="30" y="44"/>
                </a:cxn>
                <a:cxn ang="0">
                  <a:pos x="14" y="33"/>
                </a:cxn>
                <a:cxn ang="0">
                  <a:pos x="4" y="22"/>
                </a:cxn>
                <a:cxn ang="0">
                  <a:pos x="0" y="44"/>
                </a:cxn>
                <a:cxn ang="0">
                  <a:pos x="14" y="65"/>
                </a:cxn>
                <a:cxn ang="0">
                  <a:pos x="49" y="65"/>
                </a:cxn>
                <a:cxn ang="0">
                  <a:pos x="106" y="80"/>
                </a:cxn>
                <a:cxn ang="0">
                  <a:pos x="123" y="70"/>
                </a:cxn>
                <a:cxn ang="0">
                  <a:pos x="128" y="63"/>
                </a:cxn>
                <a:cxn ang="0">
                  <a:pos x="144" y="63"/>
                </a:cxn>
                <a:cxn ang="0">
                  <a:pos x="149" y="83"/>
                </a:cxn>
                <a:cxn ang="0">
                  <a:pos x="171" y="70"/>
                </a:cxn>
                <a:cxn ang="0">
                  <a:pos x="168" y="52"/>
                </a:cxn>
                <a:cxn ang="0">
                  <a:pos x="149" y="35"/>
                </a:cxn>
                <a:cxn ang="0">
                  <a:pos x="136" y="42"/>
                </a:cxn>
                <a:cxn ang="0">
                  <a:pos x="94" y="45"/>
                </a:cxn>
                <a:cxn ang="0">
                  <a:pos x="98" y="35"/>
                </a:cxn>
                <a:cxn ang="0">
                  <a:pos x="153" y="30"/>
                </a:cxn>
                <a:cxn ang="0">
                  <a:pos x="197" y="9"/>
                </a:cxn>
                <a:cxn ang="0">
                  <a:pos x="159" y="0"/>
                </a:cxn>
                <a:cxn ang="0">
                  <a:pos x="159" y="0"/>
                </a:cxn>
              </a:cxnLst>
              <a:rect l="0" t="0" r="r" b="b"/>
              <a:pathLst>
                <a:path w="197" h="83">
                  <a:moveTo>
                    <a:pt x="159" y="0"/>
                  </a:moveTo>
                  <a:lnTo>
                    <a:pt x="144" y="14"/>
                  </a:lnTo>
                  <a:lnTo>
                    <a:pt x="59" y="28"/>
                  </a:lnTo>
                  <a:lnTo>
                    <a:pt x="30" y="44"/>
                  </a:lnTo>
                  <a:lnTo>
                    <a:pt x="14" y="33"/>
                  </a:lnTo>
                  <a:lnTo>
                    <a:pt x="4" y="22"/>
                  </a:lnTo>
                  <a:lnTo>
                    <a:pt x="0" y="44"/>
                  </a:lnTo>
                  <a:lnTo>
                    <a:pt x="14" y="65"/>
                  </a:lnTo>
                  <a:lnTo>
                    <a:pt x="49" y="65"/>
                  </a:lnTo>
                  <a:lnTo>
                    <a:pt x="106" y="80"/>
                  </a:lnTo>
                  <a:lnTo>
                    <a:pt x="123" y="70"/>
                  </a:lnTo>
                  <a:lnTo>
                    <a:pt x="128" y="63"/>
                  </a:lnTo>
                  <a:lnTo>
                    <a:pt x="144" y="63"/>
                  </a:lnTo>
                  <a:lnTo>
                    <a:pt x="149" y="83"/>
                  </a:lnTo>
                  <a:lnTo>
                    <a:pt x="171" y="70"/>
                  </a:lnTo>
                  <a:lnTo>
                    <a:pt x="168" y="52"/>
                  </a:lnTo>
                  <a:lnTo>
                    <a:pt x="149" y="35"/>
                  </a:lnTo>
                  <a:lnTo>
                    <a:pt x="136" y="42"/>
                  </a:lnTo>
                  <a:lnTo>
                    <a:pt x="94" y="45"/>
                  </a:lnTo>
                  <a:lnTo>
                    <a:pt x="98" y="35"/>
                  </a:lnTo>
                  <a:lnTo>
                    <a:pt x="153" y="30"/>
                  </a:lnTo>
                  <a:lnTo>
                    <a:pt x="197" y="9"/>
                  </a:lnTo>
                  <a:lnTo>
                    <a:pt x="159" y="0"/>
                  </a:lnTo>
                  <a:lnTo>
                    <a:pt x="159" y="0"/>
                  </a:lnTo>
                  <a:close/>
                </a:path>
              </a:pathLst>
            </a:custGeom>
            <a:solidFill>
              <a:srgbClr val="000000"/>
            </a:solidFill>
            <a:ln w="9525">
              <a:noFill/>
              <a:round/>
              <a:headEnd/>
              <a:tailEnd/>
            </a:ln>
          </p:spPr>
          <p:txBody>
            <a:bodyPr/>
            <a:lstStyle/>
            <a:p>
              <a:endParaRPr lang="en-US"/>
            </a:p>
          </p:txBody>
        </p:sp>
        <p:sp>
          <p:nvSpPr>
            <p:cNvPr id="34" name="Freeform 33"/>
            <p:cNvSpPr>
              <a:spLocks/>
            </p:cNvSpPr>
            <p:nvPr/>
          </p:nvSpPr>
          <p:spPr bwMode="auto">
            <a:xfrm>
              <a:off x="357" y="2216"/>
              <a:ext cx="95" cy="38"/>
            </a:xfrm>
            <a:custGeom>
              <a:avLst/>
              <a:gdLst/>
              <a:ahLst/>
              <a:cxnLst>
                <a:cxn ang="0">
                  <a:pos x="0" y="23"/>
                </a:cxn>
                <a:cxn ang="0">
                  <a:pos x="37" y="11"/>
                </a:cxn>
                <a:cxn ang="0">
                  <a:pos x="84" y="11"/>
                </a:cxn>
                <a:cxn ang="0">
                  <a:pos x="117" y="23"/>
                </a:cxn>
                <a:cxn ang="0">
                  <a:pos x="177" y="38"/>
                </a:cxn>
                <a:cxn ang="0">
                  <a:pos x="189" y="29"/>
                </a:cxn>
                <a:cxn ang="0">
                  <a:pos x="160" y="14"/>
                </a:cxn>
                <a:cxn ang="0">
                  <a:pos x="117" y="6"/>
                </a:cxn>
                <a:cxn ang="0">
                  <a:pos x="86" y="0"/>
                </a:cxn>
                <a:cxn ang="0">
                  <a:pos x="43" y="1"/>
                </a:cxn>
                <a:cxn ang="0">
                  <a:pos x="25" y="6"/>
                </a:cxn>
                <a:cxn ang="0">
                  <a:pos x="0" y="23"/>
                </a:cxn>
                <a:cxn ang="0">
                  <a:pos x="0" y="23"/>
                </a:cxn>
              </a:cxnLst>
              <a:rect l="0" t="0" r="r" b="b"/>
              <a:pathLst>
                <a:path w="189" h="38">
                  <a:moveTo>
                    <a:pt x="0" y="23"/>
                  </a:moveTo>
                  <a:lnTo>
                    <a:pt x="37" y="11"/>
                  </a:lnTo>
                  <a:lnTo>
                    <a:pt x="84" y="11"/>
                  </a:lnTo>
                  <a:lnTo>
                    <a:pt x="117" y="23"/>
                  </a:lnTo>
                  <a:lnTo>
                    <a:pt x="177" y="38"/>
                  </a:lnTo>
                  <a:lnTo>
                    <a:pt x="189" y="29"/>
                  </a:lnTo>
                  <a:lnTo>
                    <a:pt x="160" y="14"/>
                  </a:lnTo>
                  <a:lnTo>
                    <a:pt x="117" y="6"/>
                  </a:lnTo>
                  <a:lnTo>
                    <a:pt x="86" y="0"/>
                  </a:lnTo>
                  <a:lnTo>
                    <a:pt x="43" y="1"/>
                  </a:lnTo>
                  <a:lnTo>
                    <a:pt x="25" y="6"/>
                  </a:lnTo>
                  <a:lnTo>
                    <a:pt x="0" y="23"/>
                  </a:lnTo>
                  <a:lnTo>
                    <a:pt x="0" y="23"/>
                  </a:lnTo>
                  <a:close/>
                </a:path>
              </a:pathLst>
            </a:custGeom>
            <a:solidFill>
              <a:srgbClr val="000000"/>
            </a:solidFill>
            <a:ln w="9525">
              <a:noFill/>
              <a:round/>
              <a:headEnd/>
              <a:tailEnd/>
            </a:ln>
          </p:spPr>
          <p:txBody>
            <a:bodyPr/>
            <a:lstStyle/>
            <a:p>
              <a:endParaRPr lang="en-US"/>
            </a:p>
          </p:txBody>
        </p:sp>
        <p:sp>
          <p:nvSpPr>
            <p:cNvPr id="35" name="Freeform 34"/>
            <p:cNvSpPr>
              <a:spLocks/>
            </p:cNvSpPr>
            <p:nvPr/>
          </p:nvSpPr>
          <p:spPr bwMode="auto">
            <a:xfrm>
              <a:off x="474" y="2264"/>
              <a:ext cx="67" cy="134"/>
            </a:xfrm>
            <a:custGeom>
              <a:avLst/>
              <a:gdLst/>
              <a:ahLst/>
              <a:cxnLst>
                <a:cxn ang="0">
                  <a:pos x="23" y="9"/>
                </a:cxn>
                <a:cxn ang="0">
                  <a:pos x="45" y="0"/>
                </a:cxn>
                <a:cxn ang="0">
                  <a:pos x="70" y="9"/>
                </a:cxn>
                <a:cxn ang="0">
                  <a:pos x="106" y="14"/>
                </a:cxn>
                <a:cxn ang="0">
                  <a:pos x="125" y="24"/>
                </a:cxn>
                <a:cxn ang="0">
                  <a:pos x="134" y="49"/>
                </a:cxn>
                <a:cxn ang="0">
                  <a:pos x="119" y="34"/>
                </a:cxn>
                <a:cxn ang="0">
                  <a:pos x="106" y="29"/>
                </a:cxn>
                <a:cxn ang="0">
                  <a:pos x="77" y="23"/>
                </a:cxn>
                <a:cxn ang="0">
                  <a:pos x="44" y="26"/>
                </a:cxn>
                <a:cxn ang="0">
                  <a:pos x="54" y="49"/>
                </a:cxn>
                <a:cxn ang="0">
                  <a:pos x="105" y="73"/>
                </a:cxn>
                <a:cxn ang="0">
                  <a:pos x="109" y="96"/>
                </a:cxn>
                <a:cxn ang="0">
                  <a:pos x="80" y="98"/>
                </a:cxn>
                <a:cxn ang="0">
                  <a:pos x="79" y="84"/>
                </a:cxn>
                <a:cxn ang="0">
                  <a:pos x="64" y="77"/>
                </a:cxn>
                <a:cxn ang="0">
                  <a:pos x="51" y="95"/>
                </a:cxn>
                <a:cxn ang="0">
                  <a:pos x="21" y="87"/>
                </a:cxn>
                <a:cxn ang="0">
                  <a:pos x="21" y="134"/>
                </a:cxn>
                <a:cxn ang="0">
                  <a:pos x="6" y="103"/>
                </a:cxn>
                <a:cxn ang="0">
                  <a:pos x="0" y="71"/>
                </a:cxn>
                <a:cxn ang="0">
                  <a:pos x="0" y="39"/>
                </a:cxn>
                <a:cxn ang="0">
                  <a:pos x="16" y="21"/>
                </a:cxn>
                <a:cxn ang="0">
                  <a:pos x="23" y="9"/>
                </a:cxn>
                <a:cxn ang="0">
                  <a:pos x="23" y="9"/>
                </a:cxn>
              </a:cxnLst>
              <a:rect l="0" t="0" r="r" b="b"/>
              <a:pathLst>
                <a:path w="134" h="134">
                  <a:moveTo>
                    <a:pt x="23" y="9"/>
                  </a:moveTo>
                  <a:lnTo>
                    <a:pt x="45" y="0"/>
                  </a:lnTo>
                  <a:lnTo>
                    <a:pt x="70" y="9"/>
                  </a:lnTo>
                  <a:lnTo>
                    <a:pt x="106" y="14"/>
                  </a:lnTo>
                  <a:lnTo>
                    <a:pt x="125" y="24"/>
                  </a:lnTo>
                  <a:lnTo>
                    <a:pt x="134" y="49"/>
                  </a:lnTo>
                  <a:lnTo>
                    <a:pt x="119" y="34"/>
                  </a:lnTo>
                  <a:lnTo>
                    <a:pt x="106" y="29"/>
                  </a:lnTo>
                  <a:lnTo>
                    <a:pt x="77" y="23"/>
                  </a:lnTo>
                  <a:lnTo>
                    <a:pt x="44" y="26"/>
                  </a:lnTo>
                  <a:lnTo>
                    <a:pt x="54" y="49"/>
                  </a:lnTo>
                  <a:lnTo>
                    <a:pt x="105" y="73"/>
                  </a:lnTo>
                  <a:lnTo>
                    <a:pt x="109" y="96"/>
                  </a:lnTo>
                  <a:lnTo>
                    <a:pt x="80" y="98"/>
                  </a:lnTo>
                  <a:lnTo>
                    <a:pt x="79" y="84"/>
                  </a:lnTo>
                  <a:lnTo>
                    <a:pt x="64" y="77"/>
                  </a:lnTo>
                  <a:lnTo>
                    <a:pt x="51" y="95"/>
                  </a:lnTo>
                  <a:lnTo>
                    <a:pt x="21" y="87"/>
                  </a:lnTo>
                  <a:lnTo>
                    <a:pt x="21" y="134"/>
                  </a:lnTo>
                  <a:lnTo>
                    <a:pt x="6" y="103"/>
                  </a:lnTo>
                  <a:lnTo>
                    <a:pt x="0" y="71"/>
                  </a:lnTo>
                  <a:lnTo>
                    <a:pt x="0" y="39"/>
                  </a:lnTo>
                  <a:lnTo>
                    <a:pt x="16" y="21"/>
                  </a:lnTo>
                  <a:lnTo>
                    <a:pt x="23" y="9"/>
                  </a:lnTo>
                  <a:lnTo>
                    <a:pt x="23" y="9"/>
                  </a:lnTo>
                  <a:close/>
                </a:path>
              </a:pathLst>
            </a:custGeom>
            <a:solidFill>
              <a:srgbClr val="000000"/>
            </a:solidFill>
            <a:ln w="9525">
              <a:noFill/>
              <a:round/>
              <a:headEnd/>
              <a:tailEnd/>
            </a:ln>
          </p:spPr>
          <p:txBody>
            <a:bodyPr/>
            <a:lstStyle/>
            <a:p>
              <a:endParaRPr lang="en-US"/>
            </a:p>
          </p:txBody>
        </p:sp>
        <p:sp>
          <p:nvSpPr>
            <p:cNvPr id="36" name="Freeform 35"/>
            <p:cNvSpPr>
              <a:spLocks/>
            </p:cNvSpPr>
            <p:nvPr/>
          </p:nvSpPr>
          <p:spPr bwMode="auto">
            <a:xfrm>
              <a:off x="419" y="2384"/>
              <a:ext cx="66" cy="93"/>
            </a:xfrm>
            <a:custGeom>
              <a:avLst/>
              <a:gdLst/>
              <a:ahLst/>
              <a:cxnLst>
                <a:cxn ang="0">
                  <a:pos x="133" y="43"/>
                </a:cxn>
                <a:cxn ang="0">
                  <a:pos x="93" y="41"/>
                </a:cxn>
                <a:cxn ang="0">
                  <a:pos x="60" y="30"/>
                </a:cxn>
                <a:cxn ang="0">
                  <a:pos x="17" y="39"/>
                </a:cxn>
                <a:cxn ang="0">
                  <a:pos x="17" y="21"/>
                </a:cxn>
                <a:cxn ang="0">
                  <a:pos x="45" y="0"/>
                </a:cxn>
                <a:cxn ang="0">
                  <a:pos x="9" y="18"/>
                </a:cxn>
                <a:cxn ang="0">
                  <a:pos x="0" y="46"/>
                </a:cxn>
                <a:cxn ang="0">
                  <a:pos x="19" y="60"/>
                </a:cxn>
                <a:cxn ang="0">
                  <a:pos x="45" y="66"/>
                </a:cxn>
                <a:cxn ang="0">
                  <a:pos x="94" y="93"/>
                </a:cxn>
                <a:cxn ang="0">
                  <a:pos x="110" y="85"/>
                </a:cxn>
                <a:cxn ang="0">
                  <a:pos x="115" y="58"/>
                </a:cxn>
                <a:cxn ang="0">
                  <a:pos x="133" y="43"/>
                </a:cxn>
                <a:cxn ang="0">
                  <a:pos x="133" y="43"/>
                </a:cxn>
              </a:cxnLst>
              <a:rect l="0" t="0" r="r" b="b"/>
              <a:pathLst>
                <a:path w="133" h="93">
                  <a:moveTo>
                    <a:pt x="133" y="43"/>
                  </a:moveTo>
                  <a:lnTo>
                    <a:pt x="93" y="41"/>
                  </a:lnTo>
                  <a:lnTo>
                    <a:pt x="60" y="30"/>
                  </a:lnTo>
                  <a:lnTo>
                    <a:pt x="17" y="39"/>
                  </a:lnTo>
                  <a:lnTo>
                    <a:pt x="17" y="21"/>
                  </a:lnTo>
                  <a:lnTo>
                    <a:pt x="45" y="0"/>
                  </a:lnTo>
                  <a:lnTo>
                    <a:pt x="9" y="18"/>
                  </a:lnTo>
                  <a:lnTo>
                    <a:pt x="0" y="46"/>
                  </a:lnTo>
                  <a:lnTo>
                    <a:pt x="19" y="60"/>
                  </a:lnTo>
                  <a:lnTo>
                    <a:pt x="45" y="66"/>
                  </a:lnTo>
                  <a:lnTo>
                    <a:pt x="94" y="93"/>
                  </a:lnTo>
                  <a:lnTo>
                    <a:pt x="110" y="85"/>
                  </a:lnTo>
                  <a:lnTo>
                    <a:pt x="115" y="58"/>
                  </a:lnTo>
                  <a:lnTo>
                    <a:pt x="133" y="43"/>
                  </a:lnTo>
                  <a:lnTo>
                    <a:pt x="133" y="43"/>
                  </a:lnTo>
                  <a:close/>
                </a:path>
              </a:pathLst>
            </a:custGeom>
            <a:solidFill>
              <a:srgbClr val="000000"/>
            </a:solidFill>
            <a:ln w="9525">
              <a:noFill/>
              <a:round/>
              <a:headEnd/>
              <a:tailEnd/>
            </a:ln>
          </p:spPr>
          <p:txBody>
            <a:bodyPr/>
            <a:lstStyle/>
            <a:p>
              <a:endParaRPr lang="en-US"/>
            </a:p>
          </p:txBody>
        </p:sp>
        <p:sp>
          <p:nvSpPr>
            <p:cNvPr id="37" name="Freeform 36"/>
            <p:cNvSpPr>
              <a:spLocks/>
            </p:cNvSpPr>
            <p:nvPr/>
          </p:nvSpPr>
          <p:spPr bwMode="auto">
            <a:xfrm>
              <a:off x="395" y="2494"/>
              <a:ext cx="87" cy="46"/>
            </a:xfrm>
            <a:custGeom>
              <a:avLst/>
              <a:gdLst/>
              <a:ahLst/>
              <a:cxnLst>
                <a:cxn ang="0">
                  <a:pos x="10" y="0"/>
                </a:cxn>
                <a:cxn ang="0">
                  <a:pos x="48" y="5"/>
                </a:cxn>
                <a:cxn ang="0">
                  <a:pos x="103" y="9"/>
                </a:cxn>
                <a:cxn ang="0">
                  <a:pos x="132" y="19"/>
                </a:cxn>
                <a:cxn ang="0">
                  <a:pos x="158" y="14"/>
                </a:cxn>
                <a:cxn ang="0">
                  <a:pos x="173" y="38"/>
                </a:cxn>
                <a:cxn ang="0">
                  <a:pos x="138" y="46"/>
                </a:cxn>
                <a:cxn ang="0">
                  <a:pos x="128" y="38"/>
                </a:cxn>
                <a:cxn ang="0">
                  <a:pos x="89" y="32"/>
                </a:cxn>
                <a:cxn ang="0">
                  <a:pos x="48" y="21"/>
                </a:cxn>
                <a:cxn ang="0">
                  <a:pos x="16" y="18"/>
                </a:cxn>
                <a:cxn ang="0">
                  <a:pos x="0" y="7"/>
                </a:cxn>
                <a:cxn ang="0">
                  <a:pos x="10" y="0"/>
                </a:cxn>
                <a:cxn ang="0">
                  <a:pos x="10" y="0"/>
                </a:cxn>
              </a:cxnLst>
              <a:rect l="0" t="0" r="r" b="b"/>
              <a:pathLst>
                <a:path w="173" h="46">
                  <a:moveTo>
                    <a:pt x="10" y="0"/>
                  </a:moveTo>
                  <a:lnTo>
                    <a:pt x="48" y="5"/>
                  </a:lnTo>
                  <a:lnTo>
                    <a:pt x="103" y="9"/>
                  </a:lnTo>
                  <a:lnTo>
                    <a:pt x="132" y="19"/>
                  </a:lnTo>
                  <a:lnTo>
                    <a:pt x="158" y="14"/>
                  </a:lnTo>
                  <a:lnTo>
                    <a:pt x="173" y="38"/>
                  </a:lnTo>
                  <a:lnTo>
                    <a:pt x="138" y="46"/>
                  </a:lnTo>
                  <a:lnTo>
                    <a:pt x="128" y="38"/>
                  </a:lnTo>
                  <a:lnTo>
                    <a:pt x="89" y="32"/>
                  </a:lnTo>
                  <a:lnTo>
                    <a:pt x="48" y="21"/>
                  </a:lnTo>
                  <a:lnTo>
                    <a:pt x="16" y="18"/>
                  </a:lnTo>
                  <a:lnTo>
                    <a:pt x="0" y="7"/>
                  </a:lnTo>
                  <a:lnTo>
                    <a:pt x="10" y="0"/>
                  </a:lnTo>
                  <a:lnTo>
                    <a:pt x="10" y="0"/>
                  </a:lnTo>
                  <a:close/>
                </a:path>
              </a:pathLst>
            </a:custGeom>
            <a:solidFill>
              <a:srgbClr val="000000"/>
            </a:solidFill>
            <a:ln w="9525">
              <a:noFill/>
              <a:round/>
              <a:headEnd/>
              <a:tailEnd/>
            </a:ln>
          </p:spPr>
          <p:txBody>
            <a:bodyPr/>
            <a:lstStyle/>
            <a:p>
              <a:endParaRPr lang="en-US"/>
            </a:p>
          </p:txBody>
        </p:sp>
        <p:sp>
          <p:nvSpPr>
            <p:cNvPr id="38" name="Freeform 37"/>
            <p:cNvSpPr>
              <a:spLocks/>
            </p:cNvSpPr>
            <p:nvPr/>
          </p:nvSpPr>
          <p:spPr bwMode="auto">
            <a:xfrm>
              <a:off x="415" y="2526"/>
              <a:ext cx="57" cy="31"/>
            </a:xfrm>
            <a:custGeom>
              <a:avLst/>
              <a:gdLst/>
              <a:ahLst/>
              <a:cxnLst>
                <a:cxn ang="0">
                  <a:pos x="0" y="3"/>
                </a:cxn>
                <a:cxn ang="0">
                  <a:pos x="34" y="22"/>
                </a:cxn>
                <a:cxn ang="0">
                  <a:pos x="75" y="31"/>
                </a:cxn>
                <a:cxn ang="0">
                  <a:pos x="95" y="25"/>
                </a:cxn>
                <a:cxn ang="0">
                  <a:pos x="113" y="10"/>
                </a:cxn>
                <a:cxn ang="0">
                  <a:pos x="85" y="0"/>
                </a:cxn>
                <a:cxn ang="0">
                  <a:pos x="67" y="14"/>
                </a:cxn>
                <a:cxn ang="0">
                  <a:pos x="36" y="12"/>
                </a:cxn>
                <a:cxn ang="0">
                  <a:pos x="0" y="3"/>
                </a:cxn>
                <a:cxn ang="0">
                  <a:pos x="0" y="3"/>
                </a:cxn>
              </a:cxnLst>
              <a:rect l="0" t="0" r="r" b="b"/>
              <a:pathLst>
                <a:path w="113" h="31">
                  <a:moveTo>
                    <a:pt x="0" y="3"/>
                  </a:moveTo>
                  <a:lnTo>
                    <a:pt x="34" y="22"/>
                  </a:lnTo>
                  <a:lnTo>
                    <a:pt x="75" y="31"/>
                  </a:lnTo>
                  <a:lnTo>
                    <a:pt x="95" y="25"/>
                  </a:lnTo>
                  <a:lnTo>
                    <a:pt x="113" y="10"/>
                  </a:lnTo>
                  <a:lnTo>
                    <a:pt x="85" y="0"/>
                  </a:lnTo>
                  <a:lnTo>
                    <a:pt x="67" y="14"/>
                  </a:lnTo>
                  <a:lnTo>
                    <a:pt x="36" y="12"/>
                  </a:lnTo>
                  <a:lnTo>
                    <a:pt x="0" y="3"/>
                  </a:lnTo>
                  <a:lnTo>
                    <a:pt x="0" y="3"/>
                  </a:lnTo>
                  <a:close/>
                </a:path>
              </a:pathLst>
            </a:custGeom>
            <a:solidFill>
              <a:srgbClr val="000000"/>
            </a:solidFill>
            <a:ln w="9525">
              <a:noFill/>
              <a:round/>
              <a:headEnd/>
              <a:tailEnd/>
            </a:ln>
          </p:spPr>
          <p:txBody>
            <a:bodyPr/>
            <a:lstStyle/>
            <a:p>
              <a:endParaRPr lang="en-US"/>
            </a:p>
          </p:txBody>
        </p:sp>
        <p:sp>
          <p:nvSpPr>
            <p:cNvPr id="39" name="Freeform 38"/>
            <p:cNvSpPr>
              <a:spLocks/>
            </p:cNvSpPr>
            <p:nvPr/>
          </p:nvSpPr>
          <p:spPr bwMode="auto">
            <a:xfrm>
              <a:off x="238" y="2005"/>
              <a:ext cx="296" cy="324"/>
            </a:xfrm>
            <a:custGeom>
              <a:avLst/>
              <a:gdLst/>
              <a:ahLst/>
              <a:cxnLst>
                <a:cxn ang="0">
                  <a:pos x="26" y="230"/>
                </a:cxn>
                <a:cxn ang="0">
                  <a:pos x="64" y="278"/>
                </a:cxn>
                <a:cxn ang="0">
                  <a:pos x="113" y="310"/>
                </a:cxn>
                <a:cxn ang="0">
                  <a:pos x="141" y="269"/>
                </a:cxn>
                <a:cxn ang="0">
                  <a:pos x="110" y="277"/>
                </a:cxn>
                <a:cxn ang="0">
                  <a:pos x="151" y="221"/>
                </a:cxn>
                <a:cxn ang="0">
                  <a:pos x="186" y="195"/>
                </a:cxn>
                <a:cxn ang="0">
                  <a:pos x="191" y="212"/>
                </a:cxn>
                <a:cxn ang="0">
                  <a:pos x="225" y="145"/>
                </a:cxn>
                <a:cxn ang="0">
                  <a:pos x="252" y="114"/>
                </a:cxn>
                <a:cxn ang="0">
                  <a:pos x="287" y="116"/>
                </a:cxn>
                <a:cxn ang="0">
                  <a:pos x="313" y="102"/>
                </a:cxn>
                <a:cxn ang="0">
                  <a:pos x="350" y="116"/>
                </a:cxn>
                <a:cxn ang="0">
                  <a:pos x="370" y="108"/>
                </a:cxn>
                <a:cxn ang="0">
                  <a:pos x="411" y="100"/>
                </a:cxn>
                <a:cxn ang="0">
                  <a:pos x="484" y="102"/>
                </a:cxn>
                <a:cxn ang="0">
                  <a:pos x="535" y="114"/>
                </a:cxn>
                <a:cxn ang="0">
                  <a:pos x="577" y="143"/>
                </a:cxn>
                <a:cxn ang="0">
                  <a:pos x="584" y="130"/>
                </a:cxn>
                <a:cxn ang="0">
                  <a:pos x="508" y="55"/>
                </a:cxn>
                <a:cxn ang="0">
                  <a:pos x="491" y="59"/>
                </a:cxn>
                <a:cxn ang="0">
                  <a:pos x="454" y="43"/>
                </a:cxn>
                <a:cxn ang="0">
                  <a:pos x="361" y="10"/>
                </a:cxn>
                <a:cxn ang="0">
                  <a:pos x="391" y="5"/>
                </a:cxn>
                <a:cxn ang="0">
                  <a:pos x="273" y="5"/>
                </a:cxn>
                <a:cxn ang="0">
                  <a:pos x="273" y="14"/>
                </a:cxn>
                <a:cxn ang="0">
                  <a:pos x="367" y="33"/>
                </a:cxn>
                <a:cxn ang="0">
                  <a:pos x="361" y="48"/>
                </a:cxn>
                <a:cxn ang="0">
                  <a:pos x="322" y="66"/>
                </a:cxn>
                <a:cxn ang="0">
                  <a:pos x="265" y="62"/>
                </a:cxn>
                <a:cxn ang="0">
                  <a:pos x="244" y="67"/>
                </a:cxn>
                <a:cxn ang="0">
                  <a:pos x="169" y="137"/>
                </a:cxn>
                <a:cxn ang="0">
                  <a:pos x="234" y="55"/>
                </a:cxn>
                <a:cxn ang="0">
                  <a:pos x="152" y="94"/>
                </a:cxn>
                <a:cxn ang="0">
                  <a:pos x="151" y="65"/>
                </a:cxn>
                <a:cxn ang="0">
                  <a:pos x="124" y="70"/>
                </a:cxn>
                <a:cxn ang="0">
                  <a:pos x="69" y="147"/>
                </a:cxn>
                <a:cxn ang="0">
                  <a:pos x="25" y="215"/>
                </a:cxn>
                <a:cxn ang="0">
                  <a:pos x="0" y="234"/>
                </a:cxn>
              </a:cxnLst>
              <a:rect l="0" t="0" r="r" b="b"/>
              <a:pathLst>
                <a:path w="593" h="324">
                  <a:moveTo>
                    <a:pt x="0" y="234"/>
                  </a:moveTo>
                  <a:lnTo>
                    <a:pt x="26" y="230"/>
                  </a:lnTo>
                  <a:lnTo>
                    <a:pt x="53" y="239"/>
                  </a:lnTo>
                  <a:lnTo>
                    <a:pt x="64" y="278"/>
                  </a:lnTo>
                  <a:lnTo>
                    <a:pt x="86" y="324"/>
                  </a:lnTo>
                  <a:lnTo>
                    <a:pt x="113" y="310"/>
                  </a:lnTo>
                  <a:lnTo>
                    <a:pt x="126" y="296"/>
                  </a:lnTo>
                  <a:lnTo>
                    <a:pt x="141" y="269"/>
                  </a:lnTo>
                  <a:lnTo>
                    <a:pt x="151" y="240"/>
                  </a:lnTo>
                  <a:lnTo>
                    <a:pt x="110" y="277"/>
                  </a:lnTo>
                  <a:lnTo>
                    <a:pt x="131" y="241"/>
                  </a:lnTo>
                  <a:lnTo>
                    <a:pt x="151" y="221"/>
                  </a:lnTo>
                  <a:lnTo>
                    <a:pt x="174" y="206"/>
                  </a:lnTo>
                  <a:lnTo>
                    <a:pt x="186" y="195"/>
                  </a:lnTo>
                  <a:lnTo>
                    <a:pt x="167" y="230"/>
                  </a:lnTo>
                  <a:lnTo>
                    <a:pt x="191" y="212"/>
                  </a:lnTo>
                  <a:lnTo>
                    <a:pt x="214" y="180"/>
                  </a:lnTo>
                  <a:lnTo>
                    <a:pt x="225" y="145"/>
                  </a:lnTo>
                  <a:lnTo>
                    <a:pt x="240" y="124"/>
                  </a:lnTo>
                  <a:lnTo>
                    <a:pt x="252" y="114"/>
                  </a:lnTo>
                  <a:lnTo>
                    <a:pt x="272" y="114"/>
                  </a:lnTo>
                  <a:lnTo>
                    <a:pt x="287" y="116"/>
                  </a:lnTo>
                  <a:lnTo>
                    <a:pt x="283" y="102"/>
                  </a:lnTo>
                  <a:lnTo>
                    <a:pt x="313" y="102"/>
                  </a:lnTo>
                  <a:lnTo>
                    <a:pt x="335" y="108"/>
                  </a:lnTo>
                  <a:lnTo>
                    <a:pt x="350" y="116"/>
                  </a:lnTo>
                  <a:lnTo>
                    <a:pt x="347" y="95"/>
                  </a:lnTo>
                  <a:lnTo>
                    <a:pt x="370" y="108"/>
                  </a:lnTo>
                  <a:lnTo>
                    <a:pt x="383" y="90"/>
                  </a:lnTo>
                  <a:lnTo>
                    <a:pt x="411" y="100"/>
                  </a:lnTo>
                  <a:lnTo>
                    <a:pt x="447" y="92"/>
                  </a:lnTo>
                  <a:lnTo>
                    <a:pt x="484" y="102"/>
                  </a:lnTo>
                  <a:lnTo>
                    <a:pt x="518" y="116"/>
                  </a:lnTo>
                  <a:lnTo>
                    <a:pt x="535" y="114"/>
                  </a:lnTo>
                  <a:lnTo>
                    <a:pt x="549" y="132"/>
                  </a:lnTo>
                  <a:lnTo>
                    <a:pt x="577" y="143"/>
                  </a:lnTo>
                  <a:lnTo>
                    <a:pt x="593" y="170"/>
                  </a:lnTo>
                  <a:lnTo>
                    <a:pt x="584" y="130"/>
                  </a:lnTo>
                  <a:lnTo>
                    <a:pt x="552" y="88"/>
                  </a:lnTo>
                  <a:lnTo>
                    <a:pt x="508" y="55"/>
                  </a:lnTo>
                  <a:lnTo>
                    <a:pt x="467" y="35"/>
                  </a:lnTo>
                  <a:lnTo>
                    <a:pt x="491" y="59"/>
                  </a:lnTo>
                  <a:lnTo>
                    <a:pt x="506" y="84"/>
                  </a:lnTo>
                  <a:lnTo>
                    <a:pt x="454" y="43"/>
                  </a:lnTo>
                  <a:lnTo>
                    <a:pt x="392" y="16"/>
                  </a:lnTo>
                  <a:lnTo>
                    <a:pt x="361" y="10"/>
                  </a:lnTo>
                  <a:lnTo>
                    <a:pt x="433" y="19"/>
                  </a:lnTo>
                  <a:lnTo>
                    <a:pt x="391" y="5"/>
                  </a:lnTo>
                  <a:lnTo>
                    <a:pt x="352" y="0"/>
                  </a:lnTo>
                  <a:lnTo>
                    <a:pt x="273" y="5"/>
                  </a:lnTo>
                  <a:lnTo>
                    <a:pt x="214" y="24"/>
                  </a:lnTo>
                  <a:lnTo>
                    <a:pt x="273" y="14"/>
                  </a:lnTo>
                  <a:lnTo>
                    <a:pt x="325" y="16"/>
                  </a:lnTo>
                  <a:lnTo>
                    <a:pt x="367" y="33"/>
                  </a:lnTo>
                  <a:lnTo>
                    <a:pt x="396" y="58"/>
                  </a:lnTo>
                  <a:lnTo>
                    <a:pt x="361" y="48"/>
                  </a:lnTo>
                  <a:lnTo>
                    <a:pt x="357" y="76"/>
                  </a:lnTo>
                  <a:lnTo>
                    <a:pt x="322" y="66"/>
                  </a:lnTo>
                  <a:lnTo>
                    <a:pt x="297" y="61"/>
                  </a:lnTo>
                  <a:lnTo>
                    <a:pt x="265" y="62"/>
                  </a:lnTo>
                  <a:lnTo>
                    <a:pt x="278" y="47"/>
                  </a:lnTo>
                  <a:lnTo>
                    <a:pt x="244" y="67"/>
                  </a:lnTo>
                  <a:lnTo>
                    <a:pt x="219" y="86"/>
                  </a:lnTo>
                  <a:lnTo>
                    <a:pt x="169" y="137"/>
                  </a:lnTo>
                  <a:lnTo>
                    <a:pt x="206" y="88"/>
                  </a:lnTo>
                  <a:lnTo>
                    <a:pt x="234" y="55"/>
                  </a:lnTo>
                  <a:lnTo>
                    <a:pt x="187" y="69"/>
                  </a:lnTo>
                  <a:lnTo>
                    <a:pt x="152" y="94"/>
                  </a:lnTo>
                  <a:lnTo>
                    <a:pt x="176" y="55"/>
                  </a:lnTo>
                  <a:lnTo>
                    <a:pt x="151" y="65"/>
                  </a:lnTo>
                  <a:lnTo>
                    <a:pt x="162" y="43"/>
                  </a:lnTo>
                  <a:lnTo>
                    <a:pt x="124" y="70"/>
                  </a:lnTo>
                  <a:lnTo>
                    <a:pt x="94" y="102"/>
                  </a:lnTo>
                  <a:lnTo>
                    <a:pt x="69" y="147"/>
                  </a:lnTo>
                  <a:lnTo>
                    <a:pt x="44" y="189"/>
                  </a:lnTo>
                  <a:lnTo>
                    <a:pt x="25" y="215"/>
                  </a:lnTo>
                  <a:lnTo>
                    <a:pt x="0" y="234"/>
                  </a:lnTo>
                  <a:lnTo>
                    <a:pt x="0" y="234"/>
                  </a:lnTo>
                  <a:close/>
                </a:path>
              </a:pathLst>
            </a:custGeom>
            <a:solidFill>
              <a:srgbClr val="000000"/>
            </a:solidFill>
            <a:ln w="9525">
              <a:noFill/>
              <a:round/>
              <a:headEnd/>
              <a:tailEnd/>
            </a:ln>
          </p:spPr>
          <p:txBody>
            <a:bodyPr/>
            <a:lstStyle/>
            <a:p>
              <a:endParaRPr lang="en-US"/>
            </a:p>
          </p:txBody>
        </p:sp>
        <p:sp>
          <p:nvSpPr>
            <p:cNvPr id="40" name="Freeform 39"/>
            <p:cNvSpPr>
              <a:spLocks/>
            </p:cNvSpPr>
            <p:nvPr/>
          </p:nvSpPr>
          <p:spPr bwMode="auto">
            <a:xfrm>
              <a:off x="189" y="2249"/>
              <a:ext cx="101" cy="496"/>
            </a:xfrm>
            <a:custGeom>
              <a:avLst/>
              <a:gdLst/>
              <a:ahLst/>
              <a:cxnLst>
                <a:cxn ang="0">
                  <a:pos x="133" y="20"/>
                </a:cxn>
                <a:cxn ang="0">
                  <a:pos x="75" y="8"/>
                </a:cxn>
                <a:cxn ang="0">
                  <a:pos x="80" y="120"/>
                </a:cxn>
                <a:cxn ang="0">
                  <a:pos x="66" y="183"/>
                </a:cxn>
                <a:cxn ang="0">
                  <a:pos x="61" y="233"/>
                </a:cxn>
                <a:cxn ang="0">
                  <a:pos x="0" y="231"/>
                </a:cxn>
                <a:cxn ang="0">
                  <a:pos x="41" y="291"/>
                </a:cxn>
                <a:cxn ang="0">
                  <a:pos x="39" y="340"/>
                </a:cxn>
                <a:cxn ang="0">
                  <a:pos x="79" y="340"/>
                </a:cxn>
                <a:cxn ang="0">
                  <a:pos x="95" y="314"/>
                </a:cxn>
                <a:cxn ang="0">
                  <a:pos x="91" y="362"/>
                </a:cxn>
                <a:cxn ang="0">
                  <a:pos x="100" y="395"/>
                </a:cxn>
                <a:cxn ang="0">
                  <a:pos x="91" y="409"/>
                </a:cxn>
                <a:cxn ang="0">
                  <a:pos x="202" y="496"/>
                </a:cxn>
                <a:cxn ang="0">
                  <a:pos x="167" y="374"/>
                </a:cxn>
                <a:cxn ang="0">
                  <a:pos x="112" y="388"/>
                </a:cxn>
                <a:cxn ang="0">
                  <a:pos x="128" y="332"/>
                </a:cxn>
                <a:cxn ang="0">
                  <a:pos x="146" y="236"/>
                </a:cxn>
                <a:cxn ang="0">
                  <a:pos x="85" y="297"/>
                </a:cxn>
                <a:cxn ang="0">
                  <a:pos x="59" y="262"/>
                </a:cxn>
                <a:cxn ang="0">
                  <a:pos x="109" y="227"/>
                </a:cxn>
                <a:cxn ang="0">
                  <a:pos x="130" y="201"/>
                </a:cxn>
                <a:cxn ang="0">
                  <a:pos x="168" y="189"/>
                </a:cxn>
                <a:cxn ang="0">
                  <a:pos x="125" y="163"/>
                </a:cxn>
                <a:cxn ang="0">
                  <a:pos x="82" y="44"/>
                </a:cxn>
                <a:cxn ang="0">
                  <a:pos x="112" y="28"/>
                </a:cxn>
                <a:cxn ang="0">
                  <a:pos x="112" y="79"/>
                </a:cxn>
                <a:cxn ang="0">
                  <a:pos x="145" y="110"/>
                </a:cxn>
                <a:cxn ang="0">
                  <a:pos x="168" y="151"/>
                </a:cxn>
                <a:cxn ang="0">
                  <a:pos x="177" y="90"/>
                </a:cxn>
                <a:cxn ang="0">
                  <a:pos x="178" y="49"/>
                </a:cxn>
                <a:cxn ang="0">
                  <a:pos x="168" y="25"/>
                </a:cxn>
              </a:cxnLst>
              <a:rect l="0" t="0" r="r" b="b"/>
              <a:pathLst>
                <a:path w="202" h="496">
                  <a:moveTo>
                    <a:pt x="168" y="25"/>
                  </a:moveTo>
                  <a:lnTo>
                    <a:pt x="133" y="20"/>
                  </a:lnTo>
                  <a:lnTo>
                    <a:pt x="101" y="0"/>
                  </a:lnTo>
                  <a:lnTo>
                    <a:pt x="75" y="8"/>
                  </a:lnTo>
                  <a:lnTo>
                    <a:pt x="64" y="47"/>
                  </a:lnTo>
                  <a:lnTo>
                    <a:pt x="80" y="120"/>
                  </a:lnTo>
                  <a:lnTo>
                    <a:pt x="66" y="159"/>
                  </a:lnTo>
                  <a:lnTo>
                    <a:pt x="66" y="183"/>
                  </a:lnTo>
                  <a:lnTo>
                    <a:pt x="77" y="220"/>
                  </a:lnTo>
                  <a:lnTo>
                    <a:pt x="61" y="233"/>
                  </a:lnTo>
                  <a:lnTo>
                    <a:pt x="36" y="236"/>
                  </a:lnTo>
                  <a:lnTo>
                    <a:pt x="0" y="231"/>
                  </a:lnTo>
                  <a:lnTo>
                    <a:pt x="14" y="273"/>
                  </a:lnTo>
                  <a:lnTo>
                    <a:pt x="41" y="291"/>
                  </a:lnTo>
                  <a:lnTo>
                    <a:pt x="29" y="315"/>
                  </a:lnTo>
                  <a:lnTo>
                    <a:pt x="39" y="340"/>
                  </a:lnTo>
                  <a:lnTo>
                    <a:pt x="80" y="362"/>
                  </a:lnTo>
                  <a:lnTo>
                    <a:pt x="79" y="340"/>
                  </a:lnTo>
                  <a:lnTo>
                    <a:pt x="84" y="324"/>
                  </a:lnTo>
                  <a:lnTo>
                    <a:pt x="95" y="314"/>
                  </a:lnTo>
                  <a:lnTo>
                    <a:pt x="95" y="340"/>
                  </a:lnTo>
                  <a:lnTo>
                    <a:pt x="91" y="362"/>
                  </a:lnTo>
                  <a:lnTo>
                    <a:pt x="82" y="379"/>
                  </a:lnTo>
                  <a:lnTo>
                    <a:pt x="100" y="395"/>
                  </a:lnTo>
                  <a:lnTo>
                    <a:pt x="133" y="409"/>
                  </a:lnTo>
                  <a:lnTo>
                    <a:pt x="91" y="409"/>
                  </a:lnTo>
                  <a:lnTo>
                    <a:pt x="143" y="448"/>
                  </a:lnTo>
                  <a:lnTo>
                    <a:pt x="202" y="496"/>
                  </a:lnTo>
                  <a:lnTo>
                    <a:pt x="167" y="448"/>
                  </a:lnTo>
                  <a:lnTo>
                    <a:pt x="167" y="374"/>
                  </a:lnTo>
                  <a:lnTo>
                    <a:pt x="140" y="388"/>
                  </a:lnTo>
                  <a:lnTo>
                    <a:pt x="112" y="388"/>
                  </a:lnTo>
                  <a:lnTo>
                    <a:pt x="123" y="360"/>
                  </a:lnTo>
                  <a:lnTo>
                    <a:pt x="128" y="332"/>
                  </a:lnTo>
                  <a:lnTo>
                    <a:pt x="133" y="276"/>
                  </a:lnTo>
                  <a:lnTo>
                    <a:pt x="146" y="236"/>
                  </a:lnTo>
                  <a:lnTo>
                    <a:pt x="114" y="262"/>
                  </a:lnTo>
                  <a:lnTo>
                    <a:pt x="85" y="297"/>
                  </a:lnTo>
                  <a:lnTo>
                    <a:pt x="79" y="274"/>
                  </a:lnTo>
                  <a:lnTo>
                    <a:pt x="59" y="262"/>
                  </a:lnTo>
                  <a:lnTo>
                    <a:pt x="94" y="247"/>
                  </a:lnTo>
                  <a:lnTo>
                    <a:pt x="109" y="227"/>
                  </a:lnTo>
                  <a:lnTo>
                    <a:pt x="120" y="205"/>
                  </a:lnTo>
                  <a:lnTo>
                    <a:pt x="130" y="201"/>
                  </a:lnTo>
                  <a:lnTo>
                    <a:pt x="145" y="212"/>
                  </a:lnTo>
                  <a:lnTo>
                    <a:pt x="168" y="189"/>
                  </a:lnTo>
                  <a:lnTo>
                    <a:pt x="133" y="179"/>
                  </a:lnTo>
                  <a:lnTo>
                    <a:pt x="125" y="163"/>
                  </a:lnTo>
                  <a:lnTo>
                    <a:pt x="86" y="94"/>
                  </a:lnTo>
                  <a:lnTo>
                    <a:pt x="82" y="44"/>
                  </a:lnTo>
                  <a:lnTo>
                    <a:pt x="95" y="22"/>
                  </a:lnTo>
                  <a:lnTo>
                    <a:pt x="112" y="28"/>
                  </a:lnTo>
                  <a:lnTo>
                    <a:pt x="122" y="37"/>
                  </a:lnTo>
                  <a:lnTo>
                    <a:pt x="112" y="79"/>
                  </a:lnTo>
                  <a:lnTo>
                    <a:pt x="120" y="102"/>
                  </a:lnTo>
                  <a:lnTo>
                    <a:pt x="145" y="110"/>
                  </a:lnTo>
                  <a:lnTo>
                    <a:pt x="147" y="130"/>
                  </a:lnTo>
                  <a:lnTo>
                    <a:pt x="168" y="151"/>
                  </a:lnTo>
                  <a:lnTo>
                    <a:pt x="166" y="123"/>
                  </a:lnTo>
                  <a:lnTo>
                    <a:pt x="177" y="90"/>
                  </a:lnTo>
                  <a:lnTo>
                    <a:pt x="180" y="71"/>
                  </a:lnTo>
                  <a:lnTo>
                    <a:pt x="178" y="49"/>
                  </a:lnTo>
                  <a:lnTo>
                    <a:pt x="168" y="25"/>
                  </a:lnTo>
                  <a:lnTo>
                    <a:pt x="168" y="25"/>
                  </a:lnTo>
                  <a:close/>
                </a:path>
              </a:pathLst>
            </a:custGeom>
            <a:solidFill>
              <a:srgbClr val="000000"/>
            </a:solidFill>
            <a:ln w="9525">
              <a:noFill/>
              <a:round/>
              <a:headEnd/>
              <a:tailEnd/>
            </a:ln>
          </p:spPr>
          <p:txBody>
            <a:bodyPr/>
            <a:lstStyle/>
            <a:p>
              <a:endParaRPr lang="en-US"/>
            </a:p>
          </p:txBody>
        </p:sp>
        <p:sp>
          <p:nvSpPr>
            <p:cNvPr id="41" name="Freeform 40"/>
            <p:cNvSpPr>
              <a:spLocks/>
            </p:cNvSpPr>
            <p:nvPr/>
          </p:nvSpPr>
          <p:spPr bwMode="auto">
            <a:xfrm>
              <a:off x="268" y="2185"/>
              <a:ext cx="277" cy="539"/>
            </a:xfrm>
            <a:custGeom>
              <a:avLst/>
              <a:gdLst/>
              <a:ahLst/>
              <a:cxnLst>
                <a:cxn ang="0">
                  <a:pos x="541" y="0"/>
                </a:cxn>
                <a:cxn ang="0">
                  <a:pos x="551" y="42"/>
                </a:cxn>
                <a:cxn ang="0">
                  <a:pos x="554" y="102"/>
                </a:cxn>
                <a:cxn ang="0">
                  <a:pos x="538" y="180"/>
                </a:cxn>
                <a:cxn ang="0">
                  <a:pos x="531" y="262"/>
                </a:cxn>
                <a:cxn ang="0">
                  <a:pos x="506" y="321"/>
                </a:cxn>
                <a:cxn ang="0">
                  <a:pos x="459" y="391"/>
                </a:cxn>
                <a:cxn ang="0">
                  <a:pos x="393" y="453"/>
                </a:cxn>
                <a:cxn ang="0">
                  <a:pos x="341" y="485"/>
                </a:cxn>
                <a:cxn ang="0">
                  <a:pos x="304" y="490"/>
                </a:cxn>
                <a:cxn ang="0">
                  <a:pos x="279" y="485"/>
                </a:cxn>
                <a:cxn ang="0">
                  <a:pos x="254" y="478"/>
                </a:cxn>
                <a:cxn ang="0">
                  <a:pos x="235" y="514"/>
                </a:cxn>
                <a:cxn ang="0">
                  <a:pos x="198" y="539"/>
                </a:cxn>
                <a:cxn ang="0">
                  <a:pos x="163" y="537"/>
                </a:cxn>
                <a:cxn ang="0">
                  <a:pos x="108" y="499"/>
                </a:cxn>
                <a:cxn ang="0">
                  <a:pos x="37" y="426"/>
                </a:cxn>
                <a:cxn ang="0">
                  <a:pos x="19" y="403"/>
                </a:cxn>
                <a:cxn ang="0">
                  <a:pos x="12" y="427"/>
                </a:cxn>
                <a:cxn ang="0">
                  <a:pos x="10" y="382"/>
                </a:cxn>
                <a:cxn ang="0">
                  <a:pos x="0" y="358"/>
                </a:cxn>
                <a:cxn ang="0">
                  <a:pos x="9" y="285"/>
                </a:cxn>
                <a:cxn ang="0">
                  <a:pos x="20" y="335"/>
                </a:cxn>
                <a:cxn ang="0">
                  <a:pos x="38" y="363"/>
                </a:cxn>
                <a:cxn ang="0">
                  <a:pos x="69" y="392"/>
                </a:cxn>
                <a:cxn ang="0">
                  <a:pos x="109" y="420"/>
                </a:cxn>
                <a:cxn ang="0">
                  <a:pos x="156" y="443"/>
                </a:cxn>
                <a:cxn ang="0">
                  <a:pos x="231" y="464"/>
                </a:cxn>
                <a:cxn ang="0">
                  <a:pos x="302" y="475"/>
                </a:cxn>
                <a:cxn ang="0">
                  <a:pos x="334" y="475"/>
                </a:cxn>
                <a:cxn ang="0">
                  <a:pos x="375" y="454"/>
                </a:cxn>
                <a:cxn ang="0">
                  <a:pos x="415" y="422"/>
                </a:cxn>
                <a:cxn ang="0">
                  <a:pos x="466" y="365"/>
                </a:cxn>
                <a:cxn ang="0">
                  <a:pos x="506" y="300"/>
                </a:cxn>
                <a:cxn ang="0">
                  <a:pos x="521" y="258"/>
                </a:cxn>
                <a:cxn ang="0">
                  <a:pos x="527" y="228"/>
                </a:cxn>
                <a:cxn ang="0">
                  <a:pos x="526" y="192"/>
                </a:cxn>
                <a:cxn ang="0">
                  <a:pos x="526" y="176"/>
                </a:cxn>
                <a:cxn ang="0">
                  <a:pos x="539" y="129"/>
                </a:cxn>
                <a:cxn ang="0">
                  <a:pos x="544" y="82"/>
                </a:cxn>
                <a:cxn ang="0">
                  <a:pos x="544" y="46"/>
                </a:cxn>
                <a:cxn ang="0">
                  <a:pos x="541" y="0"/>
                </a:cxn>
                <a:cxn ang="0">
                  <a:pos x="541" y="0"/>
                </a:cxn>
              </a:cxnLst>
              <a:rect l="0" t="0" r="r" b="b"/>
              <a:pathLst>
                <a:path w="554" h="539">
                  <a:moveTo>
                    <a:pt x="541" y="0"/>
                  </a:moveTo>
                  <a:lnTo>
                    <a:pt x="551" y="42"/>
                  </a:lnTo>
                  <a:lnTo>
                    <a:pt x="554" y="102"/>
                  </a:lnTo>
                  <a:lnTo>
                    <a:pt x="538" y="180"/>
                  </a:lnTo>
                  <a:lnTo>
                    <a:pt x="531" y="262"/>
                  </a:lnTo>
                  <a:lnTo>
                    <a:pt x="506" y="321"/>
                  </a:lnTo>
                  <a:lnTo>
                    <a:pt x="459" y="391"/>
                  </a:lnTo>
                  <a:lnTo>
                    <a:pt x="393" y="453"/>
                  </a:lnTo>
                  <a:lnTo>
                    <a:pt x="341" y="485"/>
                  </a:lnTo>
                  <a:lnTo>
                    <a:pt x="304" y="490"/>
                  </a:lnTo>
                  <a:lnTo>
                    <a:pt x="279" y="485"/>
                  </a:lnTo>
                  <a:lnTo>
                    <a:pt x="254" y="478"/>
                  </a:lnTo>
                  <a:lnTo>
                    <a:pt x="235" y="514"/>
                  </a:lnTo>
                  <a:lnTo>
                    <a:pt x="198" y="539"/>
                  </a:lnTo>
                  <a:lnTo>
                    <a:pt x="163" y="537"/>
                  </a:lnTo>
                  <a:lnTo>
                    <a:pt x="108" y="499"/>
                  </a:lnTo>
                  <a:lnTo>
                    <a:pt x="37" y="426"/>
                  </a:lnTo>
                  <a:lnTo>
                    <a:pt x="19" y="403"/>
                  </a:lnTo>
                  <a:lnTo>
                    <a:pt x="12" y="427"/>
                  </a:lnTo>
                  <a:lnTo>
                    <a:pt x="10" y="382"/>
                  </a:lnTo>
                  <a:lnTo>
                    <a:pt x="0" y="358"/>
                  </a:lnTo>
                  <a:lnTo>
                    <a:pt x="9" y="285"/>
                  </a:lnTo>
                  <a:lnTo>
                    <a:pt x="20" y="335"/>
                  </a:lnTo>
                  <a:lnTo>
                    <a:pt x="38" y="363"/>
                  </a:lnTo>
                  <a:lnTo>
                    <a:pt x="69" y="392"/>
                  </a:lnTo>
                  <a:lnTo>
                    <a:pt x="109" y="420"/>
                  </a:lnTo>
                  <a:lnTo>
                    <a:pt x="156" y="443"/>
                  </a:lnTo>
                  <a:lnTo>
                    <a:pt x="231" y="464"/>
                  </a:lnTo>
                  <a:lnTo>
                    <a:pt x="302" y="475"/>
                  </a:lnTo>
                  <a:lnTo>
                    <a:pt x="334" y="475"/>
                  </a:lnTo>
                  <a:lnTo>
                    <a:pt x="375" y="454"/>
                  </a:lnTo>
                  <a:lnTo>
                    <a:pt x="415" y="422"/>
                  </a:lnTo>
                  <a:lnTo>
                    <a:pt x="466" y="365"/>
                  </a:lnTo>
                  <a:lnTo>
                    <a:pt x="506" y="300"/>
                  </a:lnTo>
                  <a:lnTo>
                    <a:pt x="521" y="258"/>
                  </a:lnTo>
                  <a:lnTo>
                    <a:pt x="527" y="228"/>
                  </a:lnTo>
                  <a:lnTo>
                    <a:pt x="526" y="192"/>
                  </a:lnTo>
                  <a:lnTo>
                    <a:pt x="526" y="176"/>
                  </a:lnTo>
                  <a:lnTo>
                    <a:pt x="539" y="129"/>
                  </a:lnTo>
                  <a:lnTo>
                    <a:pt x="544" y="82"/>
                  </a:lnTo>
                  <a:lnTo>
                    <a:pt x="544" y="46"/>
                  </a:lnTo>
                  <a:lnTo>
                    <a:pt x="541" y="0"/>
                  </a:lnTo>
                  <a:lnTo>
                    <a:pt x="541" y="0"/>
                  </a:lnTo>
                  <a:close/>
                </a:path>
              </a:pathLst>
            </a:custGeom>
            <a:solidFill>
              <a:srgbClr val="000000"/>
            </a:solidFill>
            <a:ln w="9525">
              <a:noFill/>
              <a:round/>
              <a:headEnd/>
              <a:tailEnd/>
            </a:ln>
          </p:spPr>
          <p:txBody>
            <a:bodyPr/>
            <a:lstStyle/>
            <a:p>
              <a:endParaRPr lang="en-US"/>
            </a:p>
          </p:txBody>
        </p:sp>
        <p:sp>
          <p:nvSpPr>
            <p:cNvPr id="42" name="Freeform 41"/>
            <p:cNvSpPr>
              <a:spLocks/>
            </p:cNvSpPr>
            <p:nvPr/>
          </p:nvSpPr>
          <p:spPr bwMode="auto">
            <a:xfrm>
              <a:off x="377" y="2468"/>
              <a:ext cx="18" cy="41"/>
            </a:xfrm>
            <a:custGeom>
              <a:avLst/>
              <a:gdLst/>
              <a:ahLst/>
              <a:cxnLst>
                <a:cxn ang="0">
                  <a:pos x="29" y="0"/>
                </a:cxn>
                <a:cxn ang="0">
                  <a:pos x="37" y="33"/>
                </a:cxn>
                <a:cxn ang="0">
                  <a:pos x="5" y="41"/>
                </a:cxn>
                <a:cxn ang="0">
                  <a:pos x="0" y="25"/>
                </a:cxn>
                <a:cxn ang="0">
                  <a:pos x="29" y="0"/>
                </a:cxn>
                <a:cxn ang="0">
                  <a:pos x="29" y="0"/>
                </a:cxn>
              </a:cxnLst>
              <a:rect l="0" t="0" r="r" b="b"/>
              <a:pathLst>
                <a:path w="37" h="41">
                  <a:moveTo>
                    <a:pt x="29" y="0"/>
                  </a:moveTo>
                  <a:lnTo>
                    <a:pt x="37" y="33"/>
                  </a:lnTo>
                  <a:lnTo>
                    <a:pt x="5" y="41"/>
                  </a:lnTo>
                  <a:lnTo>
                    <a:pt x="0" y="25"/>
                  </a:lnTo>
                  <a:lnTo>
                    <a:pt x="29" y="0"/>
                  </a:lnTo>
                  <a:lnTo>
                    <a:pt x="29" y="0"/>
                  </a:lnTo>
                  <a:close/>
                </a:path>
              </a:pathLst>
            </a:custGeom>
            <a:solidFill>
              <a:srgbClr val="000000"/>
            </a:solidFill>
            <a:ln w="9525">
              <a:noFill/>
              <a:round/>
              <a:headEnd/>
              <a:tailEnd/>
            </a:ln>
          </p:spPr>
          <p:txBody>
            <a:bodyPr/>
            <a:lstStyle/>
            <a:p>
              <a:endParaRPr lang="en-US"/>
            </a:p>
          </p:txBody>
        </p:sp>
        <p:sp>
          <p:nvSpPr>
            <p:cNvPr id="43" name="Freeform 42"/>
            <p:cNvSpPr>
              <a:spLocks/>
            </p:cNvSpPr>
            <p:nvPr/>
          </p:nvSpPr>
          <p:spPr bwMode="auto">
            <a:xfrm>
              <a:off x="482" y="2434"/>
              <a:ext cx="23" cy="106"/>
            </a:xfrm>
            <a:custGeom>
              <a:avLst/>
              <a:gdLst/>
              <a:ahLst/>
              <a:cxnLst>
                <a:cxn ang="0">
                  <a:pos x="0" y="0"/>
                </a:cxn>
                <a:cxn ang="0">
                  <a:pos x="23" y="44"/>
                </a:cxn>
                <a:cxn ang="0">
                  <a:pos x="47" y="56"/>
                </a:cxn>
                <a:cxn ang="0">
                  <a:pos x="36" y="79"/>
                </a:cxn>
                <a:cxn ang="0">
                  <a:pos x="14" y="106"/>
                </a:cxn>
                <a:cxn ang="0">
                  <a:pos x="14" y="91"/>
                </a:cxn>
                <a:cxn ang="0">
                  <a:pos x="3" y="62"/>
                </a:cxn>
                <a:cxn ang="0">
                  <a:pos x="3" y="35"/>
                </a:cxn>
                <a:cxn ang="0">
                  <a:pos x="0" y="0"/>
                </a:cxn>
                <a:cxn ang="0">
                  <a:pos x="0" y="0"/>
                </a:cxn>
              </a:cxnLst>
              <a:rect l="0" t="0" r="r" b="b"/>
              <a:pathLst>
                <a:path w="47" h="106">
                  <a:moveTo>
                    <a:pt x="0" y="0"/>
                  </a:moveTo>
                  <a:lnTo>
                    <a:pt x="23" y="44"/>
                  </a:lnTo>
                  <a:lnTo>
                    <a:pt x="47" y="56"/>
                  </a:lnTo>
                  <a:lnTo>
                    <a:pt x="36" y="79"/>
                  </a:lnTo>
                  <a:lnTo>
                    <a:pt x="14" y="106"/>
                  </a:lnTo>
                  <a:lnTo>
                    <a:pt x="14" y="91"/>
                  </a:lnTo>
                  <a:lnTo>
                    <a:pt x="3" y="62"/>
                  </a:lnTo>
                  <a:lnTo>
                    <a:pt x="3" y="35"/>
                  </a:lnTo>
                  <a:lnTo>
                    <a:pt x="0" y="0"/>
                  </a:lnTo>
                  <a:lnTo>
                    <a:pt x="0" y="0"/>
                  </a:lnTo>
                  <a:close/>
                </a:path>
              </a:pathLst>
            </a:custGeom>
            <a:solidFill>
              <a:srgbClr val="FFB5B5"/>
            </a:solidFill>
            <a:ln w="9525">
              <a:noFill/>
              <a:round/>
              <a:headEnd/>
              <a:tailEnd/>
            </a:ln>
          </p:spPr>
          <p:txBody>
            <a:bodyPr/>
            <a:lstStyle/>
            <a:p>
              <a:endParaRPr lang="en-US"/>
            </a:p>
          </p:txBody>
        </p:sp>
        <p:sp>
          <p:nvSpPr>
            <p:cNvPr id="44" name="Freeform 43"/>
            <p:cNvSpPr>
              <a:spLocks/>
            </p:cNvSpPr>
            <p:nvPr/>
          </p:nvSpPr>
          <p:spPr bwMode="auto">
            <a:xfrm>
              <a:off x="342" y="2404"/>
              <a:ext cx="59" cy="93"/>
            </a:xfrm>
            <a:custGeom>
              <a:avLst/>
              <a:gdLst/>
              <a:ahLst/>
              <a:cxnLst>
                <a:cxn ang="0">
                  <a:pos x="3" y="42"/>
                </a:cxn>
                <a:cxn ang="0">
                  <a:pos x="15" y="93"/>
                </a:cxn>
                <a:cxn ang="0">
                  <a:pos x="32" y="60"/>
                </a:cxn>
                <a:cxn ang="0">
                  <a:pos x="58" y="50"/>
                </a:cxn>
                <a:cxn ang="0">
                  <a:pos x="118" y="0"/>
                </a:cxn>
                <a:cxn ang="0">
                  <a:pos x="53" y="26"/>
                </a:cxn>
                <a:cxn ang="0">
                  <a:pos x="35" y="30"/>
                </a:cxn>
                <a:cxn ang="0">
                  <a:pos x="0" y="29"/>
                </a:cxn>
                <a:cxn ang="0">
                  <a:pos x="3" y="42"/>
                </a:cxn>
                <a:cxn ang="0">
                  <a:pos x="3" y="42"/>
                </a:cxn>
              </a:cxnLst>
              <a:rect l="0" t="0" r="r" b="b"/>
              <a:pathLst>
                <a:path w="118" h="93">
                  <a:moveTo>
                    <a:pt x="3" y="42"/>
                  </a:moveTo>
                  <a:lnTo>
                    <a:pt x="15" y="93"/>
                  </a:lnTo>
                  <a:lnTo>
                    <a:pt x="32" y="60"/>
                  </a:lnTo>
                  <a:lnTo>
                    <a:pt x="58" y="50"/>
                  </a:lnTo>
                  <a:lnTo>
                    <a:pt x="118" y="0"/>
                  </a:lnTo>
                  <a:lnTo>
                    <a:pt x="53" y="26"/>
                  </a:lnTo>
                  <a:lnTo>
                    <a:pt x="35" y="30"/>
                  </a:lnTo>
                  <a:lnTo>
                    <a:pt x="0" y="29"/>
                  </a:lnTo>
                  <a:lnTo>
                    <a:pt x="3" y="42"/>
                  </a:lnTo>
                  <a:lnTo>
                    <a:pt x="3" y="42"/>
                  </a:lnTo>
                  <a:close/>
                </a:path>
              </a:pathLst>
            </a:custGeom>
            <a:solidFill>
              <a:srgbClr val="FFB5B5"/>
            </a:solidFill>
            <a:ln w="9525">
              <a:noFill/>
              <a:round/>
              <a:headEnd/>
              <a:tailEnd/>
            </a:ln>
          </p:spPr>
          <p:txBody>
            <a:bodyPr/>
            <a:lstStyle/>
            <a:p>
              <a:endParaRPr lang="en-US"/>
            </a:p>
          </p:txBody>
        </p:sp>
        <p:sp>
          <p:nvSpPr>
            <p:cNvPr id="45" name="Freeform 44"/>
            <p:cNvSpPr>
              <a:spLocks/>
            </p:cNvSpPr>
            <p:nvPr/>
          </p:nvSpPr>
          <p:spPr bwMode="auto">
            <a:xfrm>
              <a:off x="292" y="2292"/>
              <a:ext cx="22" cy="93"/>
            </a:xfrm>
            <a:custGeom>
              <a:avLst/>
              <a:gdLst/>
              <a:ahLst/>
              <a:cxnLst>
                <a:cxn ang="0">
                  <a:pos x="29" y="0"/>
                </a:cxn>
                <a:cxn ang="0">
                  <a:pos x="31" y="41"/>
                </a:cxn>
                <a:cxn ang="0">
                  <a:pos x="43" y="93"/>
                </a:cxn>
                <a:cxn ang="0">
                  <a:pos x="4" y="41"/>
                </a:cxn>
                <a:cxn ang="0">
                  <a:pos x="0" y="6"/>
                </a:cxn>
                <a:cxn ang="0">
                  <a:pos x="29" y="0"/>
                </a:cxn>
                <a:cxn ang="0">
                  <a:pos x="29" y="0"/>
                </a:cxn>
              </a:cxnLst>
              <a:rect l="0" t="0" r="r" b="b"/>
              <a:pathLst>
                <a:path w="43" h="93">
                  <a:moveTo>
                    <a:pt x="29" y="0"/>
                  </a:moveTo>
                  <a:lnTo>
                    <a:pt x="31" y="41"/>
                  </a:lnTo>
                  <a:lnTo>
                    <a:pt x="43" y="93"/>
                  </a:lnTo>
                  <a:lnTo>
                    <a:pt x="4" y="41"/>
                  </a:lnTo>
                  <a:lnTo>
                    <a:pt x="0" y="6"/>
                  </a:lnTo>
                  <a:lnTo>
                    <a:pt x="29" y="0"/>
                  </a:lnTo>
                  <a:lnTo>
                    <a:pt x="29" y="0"/>
                  </a:lnTo>
                  <a:close/>
                </a:path>
              </a:pathLst>
            </a:custGeom>
            <a:solidFill>
              <a:srgbClr val="000000"/>
            </a:solidFill>
            <a:ln w="9525">
              <a:noFill/>
              <a:round/>
              <a:headEnd/>
              <a:tailEnd/>
            </a:ln>
          </p:spPr>
          <p:txBody>
            <a:bodyPr/>
            <a:lstStyle/>
            <a:p>
              <a:endParaRPr lang="en-US"/>
            </a:p>
          </p:txBody>
        </p:sp>
        <p:sp>
          <p:nvSpPr>
            <p:cNvPr id="46" name="Freeform 45"/>
            <p:cNvSpPr>
              <a:spLocks/>
            </p:cNvSpPr>
            <p:nvPr/>
          </p:nvSpPr>
          <p:spPr bwMode="auto">
            <a:xfrm>
              <a:off x="148" y="1890"/>
              <a:ext cx="413" cy="438"/>
            </a:xfrm>
            <a:custGeom>
              <a:avLst/>
              <a:gdLst/>
              <a:ahLst/>
              <a:cxnLst>
                <a:cxn ang="0">
                  <a:pos x="151" y="420"/>
                </a:cxn>
                <a:cxn ang="0">
                  <a:pos x="111" y="415"/>
                </a:cxn>
                <a:cxn ang="0">
                  <a:pos x="83" y="395"/>
                </a:cxn>
                <a:cxn ang="0">
                  <a:pos x="63" y="370"/>
                </a:cxn>
                <a:cxn ang="0">
                  <a:pos x="28" y="321"/>
                </a:cxn>
                <a:cxn ang="0">
                  <a:pos x="23" y="303"/>
                </a:cxn>
                <a:cxn ang="0">
                  <a:pos x="40" y="264"/>
                </a:cxn>
                <a:cxn ang="0">
                  <a:pos x="57" y="195"/>
                </a:cxn>
                <a:cxn ang="0">
                  <a:pos x="73" y="127"/>
                </a:cxn>
                <a:cxn ang="0">
                  <a:pos x="99" y="84"/>
                </a:cxn>
                <a:cxn ang="0">
                  <a:pos x="134" y="47"/>
                </a:cxn>
                <a:cxn ang="0">
                  <a:pos x="182" y="22"/>
                </a:cxn>
                <a:cxn ang="0">
                  <a:pos x="220" y="16"/>
                </a:cxn>
                <a:cxn ang="0">
                  <a:pos x="250" y="16"/>
                </a:cxn>
                <a:cxn ang="0">
                  <a:pos x="273" y="16"/>
                </a:cxn>
                <a:cxn ang="0">
                  <a:pos x="383" y="49"/>
                </a:cxn>
                <a:cxn ang="0">
                  <a:pos x="465" y="79"/>
                </a:cxn>
                <a:cxn ang="0">
                  <a:pos x="611" y="116"/>
                </a:cxn>
                <a:cxn ang="0">
                  <a:pos x="687" y="152"/>
                </a:cxn>
                <a:cxn ang="0">
                  <a:pos x="744" y="188"/>
                </a:cxn>
                <a:cxn ang="0">
                  <a:pos x="779" y="232"/>
                </a:cxn>
                <a:cxn ang="0">
                  <a:pos x="802" y="276"/>
                </a:cxn>
                <a:cxn ang="0">
                  <a:pos x="804" y="316"/>
                </a:cxn>
                <a:cxn ang="0">
                  <a:pos x="797" y="348"/>
                </a:cxn>
                <a:cxn ang="0">
                  <a:pos x="789" y="360"/>
                </a:cxn>
                <a:cxn ang="0">
                  <a:pos x="789" y="391"/>
                </a:cxn>
                <a:cxn ang="0">
                  <a:pos x="811" y="369"/>
                </a:cxn>
                <a:cxn ang="0">
                  <a:pos x="821" y="334"/>
                </a:cxn>
                <a:cxn ang="0">
                  <a:pos x="825" y="298"/>
                </a:cxn>
                <a:cxn ang="0">
                  <a:pos x="812" y="256"/>
                </a:cxn>
                <a:cxn ang="0">
                  <a:pos x="786" y="211"/>
                </a:cxn>
                <a:cxn ang="0">
                  <a:pos x="751" y="174"/>
                </a:cxn>
                <a:cxn ang="0">
                  <a:pos x="701" y="141"/>
                </a:cxn>
                <a:cxn ang="0">
                  <a:pos x="642" y="111"/>
                </a:cxn>
                <a:cxn ang="0">
                  <a:pos x="496" y="75"/>
                </a:cxn>
                <a:cxn ang="0">
                  <a:pos x="430" y="54"/>
                </a:cxn>
                <a:cxn ang="0">
                  <a:pos x="304" y="12"/>
                </a:cxn>
                <a:cxn ang="0">
                  <a:pos x="254" y="0"/>
                </a:cxn>
                <a:cxn ang="0">
                  <a:pos x="194" y="5"/>
                </a:cxn>
                <a:cxn ang="0">
                  <a:pos x="137" y="28"/>
                </a:cxn>
                <a:cxn ang="0">
                  <a:pos x="96" y="65"/>
                </a:cxn>
                <a:cxn ang="0">
                  <a:pos x="68" y="102"/>
                </a:cxn>
                <a:cxn ang="0">
                  <a:pos x="52" y="154"/>
                </a:cxn>
                <a:cxn ang="0">
                  <a:pos x="36" y="210"/>
                </a:cxn>
                <a:cxn ang="0">
                  <a:pos x="18" y="262"/>
                </a:cxn>
                <a:cxn ang="0">
                  <a:pos x="0" y="299"/>
                </a:cxn>
                <a:cxn ang="0">
                  <a:pos x="18" y="342"/>
                </a:cxn>
                <a:cxn ang="0">
                  <a:pos x="50" y="382"/>
                </a:cxn>
                <a:cxn ang="0">
                  <a:pos x="83" y="412"/>
                </a:cxn>
                <a:cxn ang="0">
                  <a:pos x="102" y="424"/>
                </a:cxn>
                <a:cxn ang="0">
                  <a:pos x="121" y="433"/>
                </a:cxn>
                <a:cxn ang="0">
                  <a:pos x="151" y="438"/>
                </a:cxn>
                <a:cxn ang="0">
                  <a:pos x="161" y="429"/>
                </a:cxn>
                <a:cxn ang="0">
                  <a:pos x="151" y="420"/>
                </a:cxn>
                <a:cxn ang="0">
                  <a:pos x="151" y="420"/>
                </a:cxn>
              </a:cxnLst>
              <a:rect l="0" t="0" r="r" b="b"/>
              <a:pathLst>
                <a:path w="825" h="438">
                  <a:moveTo>
                    <a:pt x="151" y="420"/>
                  </a:moveTo>
                  <a:lnTo>
                    <a:pt x="111" y="415"/>
                  </a:lnTo>
                  <a:lnTo>
                    <a:pt x="83" y="395"/>
                  </a:lnTo>
                  <a:lnTo>
                    <a:pt x="63" y="370"/>
                  </a:lnTo>
                  <a:lnTo>
                    <a:pt x="28" y="321"/>
                  </a:lnTo>
                  <a:lnTo>
                    <a:pt x="23" y="303"/>
                  </a:lnTo>
                  <a:lnTo>
                    <a:pt x="40" y="264"/>
                  </a:lnTo>
                  <a:lnTo>
                    <a:pt x="57" y="195"/>
                  </a:lnTo>
                  <a:lnTo>
                    <a:pt x="73" y="127"/>
                  </a:lnTo>
                  <a:lnTo>
                    <a:pt x="99" y="84"/>
                  </a:lnTo>
                  <a:lnTo>
                    <a:pt x="134" y="47"/>
                  </a:lnTo>
                  <a:lnTo>
                    <a:pt x="182" y="22"/>
                  </a:lnTo>
                  <a:lnTo>
                    <a:pt x="220" y="16"/>
                  </a:lnTo>
                  <a:lnTo>
                    <a:pt x="250" y="16"/>
                  </a:lnTo>
                  <a:lnTo>
                    <a:pt x="273" y="16"/>
                  </a:lnTo>
                  <a:lnTo>
                    <a:pt x="383" y="49"/>
                  </a:lnTo>
                  <a:lnTo>
                    <a:pt x="465" y="79"/>
                  </a:lnTo>
                  <a:lnTo>
                    <a:pt x="611" y="116"/>
                  </a:lnTo>
                  <a:lnTo>
                    <a:pt x="687" y="152"/>
                  </a:lnTo>
                  <a:lnTo>
                    <a:pt x="744" y="188"/>
                  </a:lnTo>
                  <a:lnTo>
                    <a:pt x="779" y="232"/>
                  </a:lnTo>
                  <a:lnTo>
                    <a:pt x="802" y="276"/>
                  </a:lnTo>
                  <a:lnTo>
                    <a:pt x="804" y="316"/>
                  </a:lnTo>
                  <a:lnTo>
                    <a:pt x="797" y="348"/>
                  </a:lnTo>
                  <a:lnTo>
                    <a:pt x="789" y="360"/>
                  </a:lnTo>
                  <a:lnTo>
                    <a:pt x="789" y="391"/>
                  </a:lnTo>
                  <a:lnTo>
                    <a:pt x="811" y="369"/>
                  </a:lnTo>
                  <a:lnTo>
                    <a:pt x="821" y="334"/>
                  </a:lnTo>
                  <a:lnTo>
                    <a:pt x="825" y="298"/>
                  </a:lnTo>
                  <a:lnTo>
                    <a:pt x="812" y="256"/>
                  </a:lnTo>
                  <a:lnTo>
                    <a:pt x="786" y="211"/>
                  </a:lnTo>
                  <a:lnTo>
                    <a:pt x="751" y="174"/>
                  </a:lnTo>
                  <a:lnTo>
                    <a:pt x="701" y="141"/>
                  </a:lnTo>
                  <a:lnTo>
                    <a:pt x="642" y="111"/>
                  </a:lnTo>
                  <a:lnTo>
                    <a:pt x="496" y="75"/>
                  </a:lnTo>
                  <a:lnTo>
                    <a:pt x="430" y="54"/>
                  </a:lnTo>
                  <a:lnTo>
                    <a:pt x="304" y="12"/>
                  </a:lnTo>
                  <a:lnTo>
                    <a:pt x="254" y="0"/>
                  </a:lnTo>
                  <a:lnTo>
                    <a:pt x="194" y="5"/>
                  </a:lnTo>
                  <a:lnTo>
                    <a:pt x="137" y="28"/>
                  </a:lnTo>
                  <a:lnTo>
                    <a:pt x="96" y="65"/>
                  </a:lnTo>
                  <a:lnTo>
                    <a:pt x="68" y="102"/>
                  </a:lnTo>
                  <a:lnTo>
                    <a:pt x="52" y="154"/>
                  </a:lnTo>
                  <a:lnTo>
                    <a:pt x="36" y="210"/>
                  </a:lnTo>
                  <a:lnTo>
                    <a:pt x="18" y="262"/>
                  </a:lnTo>
                  <a:lnTo>
                    <a:pt x="0" y="299"/>
                  </a:lnTo>
                  <a:lnTo>
                    <a:pt x="18" y="342"/>
                  </a:lnTo>
                  <a:lnTo>
                    <a:pt x="50" y="382"/>
                  </a:lnTo>
                  <a:lnTo>
                    <a:pt x="83" y="412"/>
                  </a:lnTo>
                  <a:lnTo>
                    <a:pt x="102" y="424"/>
                  </a:lnTo>
                  <a:lnTo>
                    <a:pt x="121" y="433"/>
                  </a:lnTo>
                  <a:lnTo>
                    <a:pt x="151" y="438"/>
                  </a:lnTo>
                  <a:lnTo>
                    <a:pt x="161" y="429"/>
                  </a:lnTo>
                  <a:lnTo>
                    <a:pt x="151" y="420"/>
                  </a:lnTo>
                  <a:lnTo>
                    <a:pt x="151" y="420"/>
                  </a:lnTo>
                  <a:close/>
                </a:path>
              </a:pathLst>
            </a:custGeom>
            <a:solidFill>
              <a:srgbClr val="000000"/>
            </a:solidFill>
            <a:ln w="9525">
              <a:noFill/>
              <a:round/>
              <a:headEnd/>
              <a:tailEnd/>
            </a:ln>
          </p:spPr>
          <p:txBody>
            <a:bodyPr/>
            <a:lstStyle/>
            <a:p>
              <a:endParaRPr lang="en-US"/>
            </a:p>
          </p:txBody>
        </p:sp>
        <p:sp>
          <p:nvSpPr>
            <p:cNvPr id="47" name="Freeform 46"/>
            <p:cNvSpPr>
              <a:spLocks/>
            </p:cNvSpPr>
            <p:nvPr/>
          </p:nvSpPr>
          <p:spPr bwMode="auto">
            <a:xfrm>
              <a:off x="159" y="2642"/>
              <a:ext cx="61" cy="147"/>
            </a:xfrm>
            <a:custGeom>
              <a:avLst/>
              <a:gdLst/>
              <a:ahLst/>
              <a:cxnLst>
                <a:cxn ang="0">
                  <a:pos x="112" y="0"/>
                </a:cxn>
                <a:cxn ang="0">
                  <a:pos x="89" y="20"/>
                </a:cxn>
                <a:cxn ang="0">
                  <a:pos x="82" y="68"/>
                </a:cxn>
                <a:cxn ang="0">
                  <a:pos x="0" y="147"/>
                </a:cxn>
                <a:cxn ang="0">
                  <a:pos x="85" y="96"/>
                </a:cxn>
                <a:cxn ang="0">
                  <a:pos x="121" y="99"/>
                </a:cxn>
                <a:cxn ang="0">
                  <a:pos x="109" y="33"/>
                </a:cxn>
                <a:cxn ang="0">
                  <a:pos x="112" y="0"/>
                </a:cxn>
                <a:cxn ang="0">
                  <a:pos x="112" y="0"/>
                </a:cxn>
              </a:cxnLst>
              <a:rect l="0" t="0" r="r" b="b"/>
              <a:pathLst>
                <a:path w="121" h="147">
                  <a:moveTo>
                    <a:pt x="112" y="0"/>
                  </a:moveTo>
                  <a:lnTo>
                    <a:pt x="89" y="20"/>
                  </a:lnTo>
                  <a:lnTo>
                    <a:pt x="82" y="68"/>
                  </a:lnTo>
                  <a:lnTo>
                    <a:pt x="0" y="147"/>
                  </a:lnTo>
                  <a:lnTo>
                    <a:pt x="85" y="96"/>
                  </a:lnTo>
                  <a:lnTo>
                    <a:pt x="121" y="99"/>
                  </a:lnTo>
                  <a:lnTo>
                    <a:pt x="109" y="33"/>
                  </a:lnTo>
                  <a:lnTo>
                    <a:pt x="112" y="0"/>
                  </a:lnTo>
                  <a:lnTo>
                    <a:pt x="112" y="0"/>
                  </a:lnTo>
                  <a:close/>
                </a:path>
              </a:pathLst>
            </a:custGeom>
            <a:solidFill>
              <a:srgbClr val="000000"/>
            </a:solidFill>
            <a:ln w="9525">
              <a:noFill/>
              <a:round/>
              <a:headEnd/>
              <a:tailEnd/>
            </a:ln>
          </p:spPr>
          <p:txBody>
            <a:bodyPr/>
            <a:lstStyle/>
            <a:p>
              <a:endParaRPr lang="en-US"/>
            </a:p>
          </p:txBody>
        </p:sp>
        <p:sp>
          <p:nvSpPr>
            <p:cNvPr id="48" name="Freeform 47"/>
            <p:cNvSpPr>
              <a:spLocks/>
            </p:cNvSpPr>
            <p:nvPr/>
          </p:nvSpPr>
          <p:spPr bwMode="auto">
            <a:xfrm>
              <a:off x="165" y="2816"/>
              <a:ext cx="274" cy="229"/>
            </a:xfrm>
            <a:custGeom>
              <a:avLst/>
              <a:gdLst/>
              <a:ahLst/>
              <a:cxnLst>
                <a:cxn ang="0">
                  <a:pos x="0" y="0"/>
                </a:cxn>
                <a:cxn ang="0">
                  <a:pos x="30" y="154"/>
                </a:cxn>
                <a:cxn ang="0">
                  <a:pos x="45" y="159"/>
                </a:cxn>
                <a:cxn ang="0">
                  <a:pos x="331" y="121"/>
                </a:cxn>
                <a:cxn ang="0">
                  <a:pos x="352" y="196"/>
                </a:cxn>
                <a:cxn ang="0">
                  <a:pos x="549" y="207"/>
                </a:cxn>
                <a:cxn ang="0">
                  <a:pos x="517" y="215"/>
                </a:cxn>
                <a:cxn ang="0">
                  <a:pos x="346" y="229"/>
                </a:cxn>
                <a:cxn ang="0">
                  <a:pos x="305" y="148"/>
                </a:cxn>
                <a:cxn ang="0">
                  <a:pos x="30" y="187"/>
                </a:cxn>
                <a:cxn ang="0">
                  <a:pos x="7" y="164"/>
                </a:cxn>
                <a:cxn ang="0">
                  <a:pos x="0" y="0"/>
                </a:cxn>
                <a:cxn ang="0">
                  <a:pos x="0" y="0"/>
                </a:cxn>
              </a:cxnLst>
              <a:rect l="0" t="0" r="r" b="b"/>
              <a:pathLst>
                <a:path w="549" h="229">
                  <a:moveTo>
                    <a:pt x="0" y="0"/>
                  </a:moveTo>
                  <a:lnTo>
                    <a:pt x="30" y="154"/>
                  </a:lnTo>
                  <a:lnTo>
                    <a:pt x="45" y="159"/>
                  </a:lnTo>
                  <a:lnTo>
                    <a:pt x="331" y="121"/>
                  </a:lnTo>
                  <a:lnTo>
                    <a:pt x="352" y="196"/>
                  </a:lnTo>
                  <a:lnTo>
                    <a:pt x="549" y="207"/>
                  </a:lnTo>
                  <a:lnTo>
                    <a:pt x="517" y="215"/>
                  </a:lnTo>
                  <a:lnTo>
                    <a:pt x="346" y="229"/>
                  </a:lnTo>
                  <a:lnTo>
                    <a:pt x="305" y="148"/>
                  </a:lnTo>
                  <a:lnTo>
                    <a:pt x="30" y="187"/>
                  </a:lnTo>
                  <a:lnTo>
                    <a:pt x="7" y="164"/>
                  </a:lnTo>
                  <a:lnTo>
                    <a:pt x="0" y="0"/>
                  </a:lnTo>
                  <a:lnTo>
                    <a:pt x="0" y="0"/>
                  </a:lnTo>
                  <a:close/>
                </a:path>
              </a:pathLst>
            </a:custGeom>
            <a:solidFill>
              <a:srgbClr val="000000"/>
            </a:solidFill>
            <a:ln w="9525">
              <a:noFill/>
              <a:round/>
              <a:headEnd/>
              <a:tailEnd/>
            </a:ln>
          </p:spPr>
          <p:txBody>
            <a:bodyPr/>
            <a:lstStyle/>
            <a:p>
              <a:endParaRPr lang="en-US"/>
            </a:p>
          </p:txBody>
        </p:sp>
        <p:sp>
          <p:nvSpPr>
            <p:cNvPr id="49" name="Freeform 48"/>
            <p:cNvSpPr>
              <a:spLocks/>
            </p:cNvSpPr>
            <p:nvPr/>
          </p:nvSpPr>
          <p:spPr bwMode="auto">
            <a:xfrm>
              <a:off x="412" y="2673"/>
              <a:ext cx="45" cy="332"/>
            </a:xfrm>
            <a:custGeom>
              <a:avLst/>
              <a:gdLst/>
              <a:ahLst/>
              <a:cxnLst>
                <a:cxn ang="0">
                  <a:pos x="0" y="0"/>
                </a:cxn>
                <a:cxn ang="0">
                  <a:pos x="0" y="90"/>
                </a:cxn>
                <a:cxn ang="0">
                  <a:pos x="56" y="332"/>
                </a:cxn>
                <a:cxn ang="0">
                  <a:pos x="32" y="116"/>
                </a:cxn>
                <a:cxn ang="0">
                  <a:pos x="38" y="48"/>
                </a:cxn>
                <a:cxn ang="0">
                  <a:pos x="88" y="72"/>
                </a:cxn>
                <a:cxn ang="0">
                  <a:pos x="17" y="0"/>
                </a:cxn>
                <a:cxn ang="0">
                  <a:pos x="0" y="0"/>
                </a:cxn>
                <a:cxn ang="0">
                  <a:pos x="0" y="0"/>
                </a:cxn>
              </a:cxnLst>
              <a:rect l="0" t="0" r="r" b="b"/>
              <a:pathLst>
                <a:path w="88" h="332">
                  <a:moveTo>
                    <a:pt x="0" y="0"/>
                  </a:moveTo>
                  <a:lnTo>
                    <a:pt x="0" y="90"/>
                  </a:lnTo>
                  <a:lnTo>
                    <a:pt x="56" y="332"/>
                  </a:lnTo>
                  <a:lnTo>
                    <a:pt x="32" y="116"/>
                  </a:lnTo>
                  <a:lnTo>
                    <a:pt x="38" y="48"/>
                  </a:lnTo>
                  <a:lnTo>
                    <a:pt x="88" y="72"/>
                  </a:lnTo>
                  <a:lnTo>
                    <a:pt x="17" y="0"/>
                  </a:lnTo>
                  <a:lnTo>
                    <a:pt x="0" y="0"/>
                  </a:lnTo>
                  <a:lnTo>
                    <a:pt x="0" y="0"/>
                  </a:lnTo>
                  <a:close/>
                </a:path>
              </a:pathLst>
            </a:custGeom>
            <a:solidFill>
              <a:srgbClr val="000000"/>
            </a:solidFill>
            <a:ln w="9525">
              <a:noFill/>
              <a:round/>
              <a:headEnd/>
              <a:tailEnd/>
            </a:ln>
          </p:spPr>
          <p:txBody>
            <a:bodyPr/>
            <a:lstStyle/>
            <a:p>
              <a:endParaRPr lang="en-US"/>
            </a:p>
          </p:txBody>
        </p:sp>
        <p:sp>
          <p:nvSpPr>
            <p:cNvPr id="50" name="Freeform 49"/>
            <p:cNvSpPr>
              <a:spLocks/>
            </p:cNvSpPr>
            <p:nvPr/>
          </p:nvSpPr>
          <p:spPr bwMode="auto">
            <a:xfrm>
              <a:off x="312" y="2776"/>
              <a:ext cx="135" cy="252"/>
            </a:xfrm>
            <a:custGeom>
              <a:avLst/>
              <a:gdLst/>
              <a:ahLst/>
              <a:cxnLst>
                <a:cxn ang="0">
                  <a:pos x="0" y="0"/>
                </a:cxn>
                <a:cxn ang="0">
                  <a:pos x="138" y="120"/>
                </a:cxn>
                <a:cxn ang="0">
                  <a:pos x="268" y="252"/>
                </a:cxn>
                <a:cxn ang="0">
                  <a:pos x="173" y="124"/>
                </a:cxn>
                <a:cxn ang="0">
                  <a:pos x="0" y="0"/>
                </a:cxn>
                <a:cxn ang="0">
                  <a:pos x="0" y="0"/>
                </a:cxn>
              </a:cxnLst>
              <a:rect l="0" t="0" r="r" b="b"/>
              <a:pathLst>
                <a:path w="268" h="252">
                  <a:moveTo>
                    <a:pt x="0" y="0"/>
                  </a:moveTo>
                  <a:lnTo>
                    <a:pt x="138" y="120"/>
                  </a:lnTo>
                  <a:lnTo>
                    <a:pt x="268" y="252"/>
                  </a:lnTo>
                  <a:lnTo>
                    <a:pt x="173" y="124"/>
                  </a:lnTo>
                  <a:lnTo>
                    <a:pt x="0" y="0"/>
                  </a:lnTo>
                  <a:lnTo>
                    <a:pt x="0" y="0"/>
                  </a:lnTo>
                  <a:close/>
                </a:path>
              </a:pathLst>
            </a:custGeom>
            <a:solidFill>
              <a:srgbClr val="000000"/>
            </a:solidFill>
            <a:ln w="9525">
              <a:noFill/>
              <a:round/>
              <a:headEnd/>
              <a:tailEnd/>
            </a:ln>
          </p:spPr>
          <p:txBody>
            <a:bodyPr/>
            <a:lstStyle/>
            <a:p>
              <a:endParaRPr lang="en-US"/>
            </a:p>
          </p:txBody>
        </p:sp>
        <p:sp>
          <p:nvSpPr>
            <p:cNvPr id="51" name="Freeform 50"/>
            <p:cNvSpPr>
              <a:spLocks/>
            </p:cNvSpPr>
            <p:nvPr/>
          </p:nvSpPr>
          <p:spPr bwMode="auto">
            <a:xfrm>
              <a:off x="0" y="2824"/>
              <a:ext cx="222" cy="937"/>
            </a:xfrm>
            <a:custGeom>
              <a:avLst/>
              <a:gdLst/>
              <a:ahLst/>
              <a:cxnLst>
                <a:cxn ang="0">
                  <a:pos x="301" y="0"/>
                </a:cxn>
                <a:cxn ang="0">
                  <a:pos x="221" y="68"/>
                </a:cxn>
                <a:cxn ang="0">
                  <a:pos x="147" y="129"/>
                </a:cxn>
                <a:cxn ang="0">
                  <a:pos x="59" y="166"/>
                </a:cxn>
                <a:cxn ang="0">
                  <a:pos x="35" y="209"/>
                </a:cxn>
                <a:cxn ang="0">
                  <a:pos x="11" y="323"/>
                </a:cxn>
                <a:cxn ang="0">
                  <a:pos x="2" y="421"/>
                </a:cxn>
                <a:cxn ang="0">
                  <a:pos x="0" y="539"/>
                </a:cxn>
                <a:cxn ang="0">
                  <a:pos x="7" y="695"/>
                </a:cxn>
                <a:cxn ang="0">
                  <a:pos x="31" y="892"/>
                </a:cxn>
                <a:cxn ang="0">
                  <a:pos x="46" y="922"/>
                </a:cxn>
                <a:cxn ang="0">
                  <a:pos x="81" y="935"/>
                </a:cxn>
                <a:cxn ang="0">
                  <a:pos x="106" y="937"/>
                </a:cxn>
                <a:cxn ang="0">
                  <a:pos x="126" y="937"/>
                </a:cxn>
                <a:cxn ang="0">
                  <a:pos x="132" y="915"/>
                </a:cxn>
                <a:cxn ang="0">
                  <a:pos x="191" y="900"/>
                </a:cxn>
                <a:cxn ang="0">
                  <a:pos x="264" y="892"/>
                </a:cxn>
                <a:cxn ang="0">
                  <a:pos x="344" y="889"/>
                </a:cxn>
                <a:cxn ang="0">
                  <a:pos x="392" y="882"/>
                </a:cxn>
                <a:cxn ang="0">
                  <a:pos x="444" y="865"/>
                </a:cxn>
                <a:cxn ang="0">
                  <a:pos x="271" y="859"/>
                </a:cxn>
                <a:cxn ang="0">
                  <a:pos x="141" y="861"/>
                </a:cxn>
                <a:cxn ang="0">
                  <a:pos x="64" y="872"/>
                </a:cxn>
                <a:cxn ang="0">
                  <a:pos x="52" y="817"/>
                </a:cxn>
                <a:cxn ang="0">
                  <a:pos x="52" y="651"/>
                </a:cxn>
                <a:cxn ang="0">
                  <a:pos x="40" y="481"/>
                </a:cxn>
                <a:cxn ang="0">
                  <a:pos x="37" y="380"/>
                </a:cxn>
                <a:cxn ang="0">
                  <a:pos x="40" y="287"/>
                </a:cxn>
                <a:cxn ang="0">
                  <a:pos x="61" y="199"/>
                </a:cxn>
                <a:cxn ang="0">
                  <a:pos x="76" y="181"/>
                </a:cxn>
                <a:cxn ang="0">
                  <a:pos x="102" y="177"/>
                </a:cxn>
                <a:cxn ang="0">
                  <a:pos x="161" y="174"/>
                </a:cxn>
                <a:cxn ang="0">
                  <a:pos x="193" y="144"/>
                </a:cxn>
                <a:cxn ang="0">
                  <a:pos x="223" y="93"/>
                </a:cxn>
                <a:cxn ang="0">
                  <a:pos x="247" y="55"/>
                </a:cxn>
                <a:cxn ang="0">
                  <a:pos x="301" y="0"/>
                </a:cxn>
                <a:cxn ang="0">
                  <a:pos x="301" y="0"/>
                </a:cxn>
              </a:cxnLst>
              <a:rect l="0" t="0" r="r" b="b"/>
              <a:pathLst>
                <a:path w="444" h="937">
                  <a:moveTo>
                    <a:pt x="301" y="0"/>
                  </a:moveTo>
                  <a:lnTo>
                    <a:pt x="221" y="68"/>
                  </a:lnTo>
                  <a:lnTo>
                    <a:pt x="147" y="129"/>
                  </a:lnTo>
                  <a:lnTo>
                    <a:pt x="59" y="166"/>
                  </a:lnTo>
                  <a:lnTo>
                    <a:pt x="35" y="209"/>
                  </a:lnTo>
                  <a:lnTo>
                    <a:pt x="11" y="323"/>
                  </a:lnTo>
                  <a:lnTo>
                    <a:pt x="2" y="421"/>
                  </a:lnTo>
                  <a:lnTo>
                    <a:pt x="0" y="539"/>
                  </a:lnTo>
                  <a:lnTo>
                    <a:pt x="7" y="695"/>
                  </a:lnTo>
                  <a:lnTo>
                    <a:pt x="31" y="892"/>
                  </a:lnTo>
                  <a:lnTo>
                    <a:pt x="46" y="922"/>
                  </a:lnTo>
                  <a:lnTo>
                    <a:pt x="81" y="935"/>
                  </a:lnTo>
                  <a:lnTo>
                    <a:pt x="106" y="937"/>
                  </a:lnTo>
                  <a:lnTo>
                    <a:pt x="126" y="937"/>
                  </a:lnTo>
                  <a:lnTo>
                    <a:pt x="132" y="915"/>
                  </a:lnTo>
                  <a:lnTo>
                    <a:pt x="191" y="900"/>
                  </a:lnTo>
                  <a:lnTo>
                    <a:pt x="264" y="892"/>
                  </a:lnTo>
                  <a:lnTo>
                    <a:pt x="344" y="889"/>
                  </a:lnTo>
                  <a:lnTo>
                    <a:pt x="392" y="882"/>
                  </a:lnTo>
                  <a:lnTo>
                    <a:pt x="444" y="865"/>
                  </a:lnTo>
                  <a:lnTo>
                    <a:pt x="271" y="859"/>
                  </a:lnTo>
                  <a:lnTo>
                    <a:pt x="141" y="861"/>
                  </a:lnTo>
                  <a:lnTo>
                    <a:pt x="64" y="872"/>
                  </a:lnTo>
                  <a:lnTo>
                    <a:pt x="52" y="817"/>
                  </a:lnTo>
                  <a:lnTo>
                    <a:pt x="52" y="651"/>
                  </a:lnTo>
                  <a:lnTo>
                    <a:pt x="40" y="481"/>
                  </a:lnTo>
                  <a:lnTo>
                    <a:pt x="37" y="380"/>
                  </a:lnTo>
                  <a:lnTo>
                    <a:pt x="40" y="287"/>
                  </a:lnTo>
                  <a:lnTo>
                    <a:pt x="61" y="199"/>
                  </a:lnTo>
                  <a:lnTo>
                    <a:pt x="76" y="181"/>
                  </a:lnTo>
                  <a:lnTo>
                    <a:pt x="102" y="177"/>
                  </a:lnTo>
                  <a:lnTo>
                    <a:pt x="161" y="174"/>
                  </a:lnTo>
                  <a:lnTo>
                    <a:pt x="193" y="144"/>
                  </a:lnTo>
                  <a:lnTo>
                    <a:pt x="223" y="93"/>
                  </a:lnTo>
                  <a:lnTo>
                    <a:pt x="247" y="55"/>
                  </a:lnTo>
                  <a:lnTo>
                    <a:pt x="301" y="0"/>
                  </a:lnTo>
                  <a:lnTo>
                    <a:pt x="301" y="0"/>
                  </a:lnTo>
                  <a:close/>
                </a:path>
              </a:pathLst>
            </a:custGeom>
            <a:solidFill>
              <a:srgbClr val="000000"/>
            </a:solidFill>
            <a:ln w="9525">
              <a:noFill/>
              <a:round/>
              <a:headEnd/>
              <a:tailEnd/>
            </a:ln>
          </p:spPr>
          <p:txBody>
            <a:bodyPr/>
            <a:lstStyle/>
            <a:p>
              <a:endParaRPr lang="en-US"/>
            </a:p>
          </p:txBody>
        </p:sp>
        <p:sp>
          <p:nvSpPr>
            <p:cNvPr id="52" name="Freeform 51"/>
            <p:cNvSpPr>
              <a:spLocks/>
            </p:cNvSpPr>
            <p:nvPr/>
          </p:nvSpPr>
          <p:spPr bwMode="auto">
            <a:xfrm>
              <a:off x="191" y="3250"/>
              <a:ext cx="39" cy="383"/>
            </a:xfrm>
            <a:custGeom>
              <a:avLst/>
              <a:gdLst/>
              <a:ahLst/>
              <a:cxnLst>
                <a:cxn ang="0">
                  <a:pos x="2" y="65"/>
                </a:cxn>
                <a:cxn ang="0">
                  <a:pos x="24" y="166"/>
                </a:cxn>
                <a:cxn ang="0">
                  <a:pos x="52" y="256"/>
                </a:cxn>
                <a:cxn ang="0">
                  <a:pos x="71" y="383"/>
                </a:cxn>
                <a:cxn ang="0">
                  <a:pos x="71" y="282"/>
                </a:cxn>
                <a:cxn ang="0">
                  <a:pos x="76" y="225"/>
                </a:cxn>
                <a:cxn ang="0">
                  <a:pos x="52" y="184"/>
                </a:cxn>
                <a:cxn ang="0">
                  <a:pos x="29" y="126"/>
                </a:cxn>
                <a:cxn ang="0">
                  <a:pos x="41" y="48"/>
                </a:cxn>
                <a:cxn ang="0">
                  <a:pos x="20" y="63"/>
                </a:cxn>
                <a:cxn ang="0">
                  <a:pos x="0" y="0"/>
                </a:cxn>
                <a:cxn ang="0">
                  <a:pos x="2" y="65"/>
                </a:cxn>
                <a:cxn ang="0">
                  <a:pos x="2" y="65"/>
                </a:cxn>
              </a:cxnLst>
              <a:rect l="0" t="0" r="r" b="b"/>
              <a:pathLst>
                <a:path w="76" h="383">
                  <a:moveTo>
                    <a:pt x="2" y="65"/>
                  </a:moveTo>
                  <a:lnTo>
                    <a:pt x="24" y="166"/>
                  </a:lnTo>
                  <a:lnTo>
                    <a:pt x="52" y="256"/>
                  </a:lnTo>
                  <a:lnTo>
                    <a:pt x="71" y="383"/>
                  </a:lnTo>
                  <a:lnTo>
                    <a:pt x="71" y="282"/>
                  </a:lnTo>
                  <a:lnTo>
                    <a:pt x="76" y="225"/>
                  </a:lnTo>
                  <a:lnTo>
                    <a:pt x="52" y="184"/>
                  </a:lnTo>
                  <a:lnTo>
                    <a:pt x="29" y="126"/>
                  </a:lnTo>
                  <a:lnTo>
                    <a:pt x="41" y="48"/>
                  </a:lnTo>
                  <a:lnTo>
                    <a:pt x="20" y="63"/>
                  </a:lnTo>
                  <a:lnTo>
                    <a:pt x="0" y="0"/>
                  </a:lnTo>
                  <a:lnTo>
                    <a:pt x="2" y="65"/>
                  </a:lnTo>
                  <a:lnTo>
                    <a:pt x="2" y="65"/>
                  </a:lnTo>
                  <a:close/>
                </a:path>
              </a:pathLst>
            </a:custGeom>
            <a:solidFill>
              <a:srgbClr val="000000"/>
            </a:solidFill>
            <a:ln w="9525">
              <a:noFill/>
              <a:round/>
              <a:headEnd/>
              <a:tailEnd/>
            </a:ln>
          </p:spPr>
          <p:txBody>
            <a:bodyPr/>
            <a:lstStyle/>
            <a:p>
              <a:endParaRPr lang="en-US"/>
            </a:p>
          </p:txBody>
        </p:sp>
        <p:sp>
          <p:nvSpPr>
            <p:cNvPr id="53" name="Freeform 52"/>
            <p:cNvSpPr>
              <a:spLocks/>
            </p:cNvSpPr>
            <p:nvPr/>
          </p:nvSpPr>
          <p:spPr bwMode="auto">
            <a:xfrm>
              <a:off x="206" y="3427"/>
              <a:ext cx="304" cy="410"/>
            </a:xfrm>
            <a:custGeom>
              <a:avLst/>
              <a:gdLst/>
              <a:ahLst/>
              <a:cxnLst>
                <a:cxn ang="0">
                  <a:pos x="192" y="0"/>
                </a:cxn>
                <a:cxn ang="0">
                  <a:pos x="181" y="118"/>
                </a:cxn>
                <a:cxn ang="0">
                  <a:pos x="136" y="201"/>
                </a:cxn>
                <a:cxn ang="0">
                  <a:pos x="45" y="243"/>
                </a:cxn>
                <a:cxn ang="0">
                  <a:pos x="42" y="258"/>
                </a:cxn>
                <a:cxn ang="0">
                  <a:pos x="0" y="269"/>
                </a:cxn>
                <a:cxn ang="0">
                  <a:pos x="8" y="354"/>
                </a:cxn>
                <a:cxn ang="0">
                  <a:pos x="3" y="410"/>
                </a:cxn>
                <a:cxn ang="0">
                  <a:pos x="75" y="393"/>
                </a:cxn>
                <a:cxn ang="0">
                  <a:pos x="215" y="367"/>
                </a:cxn>
                <a:cxn ang="0">
                  <a:pos x="319" y="347"/>
                </a:cxn>
                <a:cxn ang="0">
                  <a:pos x="421" y="314"/>
                </a:cxn>
                <a:cxn ang="0">
                  <a:pos x="607" y="243"/>
                </a:cxn>
                <a:cxn ang="0">
                  <a:pos x="393" y="314"/>
                </a:cxn>
                <a:cxn ang="0">
                  <a:pos x="334" y="306"/>
                </a:cxn>
                <a:cxn ang="0">
                  <a:pos x="254" y="334"/>
                </a:cxn>
                <a:cxn ang="0">
                  <a:pos x="151" y="345"/>
                </a:cxn>
                <a:cxn ang="0">
                  <a:pos x="80" y="337"/>
                </a:cxn>
                <a:cxn ang="0">
                  <a:pos x="151" y="256"/>
                </a:cxn>
                <a:cxn ang="0">
                  <a:pos x="186" y="181"/>
                </a:cxn>
                <a:cxn ang="0">
                  <a:pos x="204" y="79"/>
                </a:cxn>
                <a:cxn ang="0">
                  <a:pos x="192" y="0"/>
                </a:cxn>
                <a:cxn ang="0">
                  <a:pos x="192" y="0"/>
                </a:cxn>
              </a:cxnLst>
              <a:rect l="0" t="0" r="r" b="b"/>
              <a:pathLst>
                <a:path w="607" h="410">
                  <a:moveTo>
                    <a:pt x="192" y="0"/>
                  </a:moveTo>
                  <a:lnTo>
                    <a:pt x="181" y="118"/>
                  </a:lnTo>
                  <a:lnTo>
                    <a:pt x="136" y="201"/>
                  </a:lnTo>
                  <a:lnTo>
                    <a:pt x="45" y="243"/>
                  </a:lnTo>
                  <a:lnTo>
                    <a:pt x="42" y="258"/>
                  </a:lnTo>
                  <a:lnTo>
                    <a:pt x="0" y="269"/>
                  </a:lnTo>
                  <a:lnTo>
                    <a:pt x="8" y="354"/>
                  </a:lnTo>
                  <a:lnTo>
                    <a:pt x="3" y="410"/>
                  </a:lnTo>
                  <a:lnTo>
                    <a:pt x="75" y="393"/>
                  </a:lnTo>
                  <a:lnTo>
                    <a:pt x="215" y="367"/>
                  </a:lnTo>
                  <a:lnTo>
                    <a:pt x="319" y="347"/>
                  </a:lnTo>
                  <a:lnTo>
                    <a:pt x="421" y="314"/>
                  </a:lnTo>
                  <a:lnTo>
                    <a:pt x="607" y="243"/>
                  </a:lnTo>
                  <a:lnTo>
                    <a:pt x="393" y="314"/>
                  </a:lnTo>
                  <a:lnTo>
                    <a:pt x="334" y="306"/>
                  </a:lnTo>
                  <a:lnTo>
                    <a:pt x="254" y="334"/>
                  </a:lnTo>
                  <a:lnTo>
                    <a:pt x="151" y="345"/>
                  </a:lnTo>
                  <a:lnTo>
                    <a:pt x="80" y="337"/>
                  </a:lnTo>
                  <a:lnTo>
                    <a:pt x="151" y="256"/>
                  </a:lnTo>
                  <a:lnTo>
                    <a:pt x="186" y="181"/>
                  </a:lnTo>
                  <a:lnTo>
                    <a:pt x="204" y="79"/>
                  </a:lnTo>
                  <a:lnTo>
                    <a:pt x="192" y="0"/>
                  </a:lnTo>
                  <a:lnTo>
                    <a:pt x="192" y="0"/>
                  </a:lnTo>
                  <a:close/>
                </a:path>
              </a:pathLst>
            </a:custGeom>
            <a:solidFill>
              <a:srgbClr val="000000"/>
            </a:solidFill>
            <a:ln w="9525">
              <a:noFill/>
              <a:round/>
              <a:headEnd/>
              <a:tailEnd/>
            </a:ln>
          </p:spPr>
          <p:txBody>
            <a:bodyPr/>
            <a:lstStyle/>
            <a:p>
              <a:endParaRPr lang="en-US"/>
            </a:p>
          </p:txBody>
        </p:sp>
        <p:sp>
          <p:nvSpPr>
            <p:cNvPr id="54" name="Freeform 53"/>
            <p:cNvSpPr>
              <a:spLocks/>
            </p:cNvSpPr>
            <p:nvPr/>
          </p:nvSpPr>
          <p:spPr bwMode="auto">
            <a:xfrm>
              <a:off x="485" y="2806"/>
              <a:ext cx="224" cy="527"/>
            </a:xfrm>
            <a:custGeom>
              <a:avLst/>
              <a:gdLst/>
              <a:ahLst/>
              <a:cxnLst>
                <a:cxn ang="0">
                  <a:pos x="0" y="0"/>
                </a:cxn>
                <a:cxn ang="0">
                  <a:pos x="59" y="55"/>
                </a:cxn>
                <a:cxn ang="0">
                  <a:pos x="171" y="108"/>
                </a:cxn>
                <a:cxn ang="0">
                  <a:pos x="207" y="134"/>
                </a:cxn>
                <a:cxn ang="0">
                  <a:pos x="186" y="144"/>
                </a:cxn>
                <a:cxn ang="0">
                  <a:pos x="139" y="141"/>
                </a:cxn>
                <a:cxn ang="0">
                  <a:pos x="54" y="134"/>
                </a:cxn>
                <a:cxn ang="0">
                  <a:pos x="48" y="195"/>
                </a:cxn>
                <a:cxn ang="0">
                  <a:pos x="0" y="210"/>
                </a:cxn>
                <a:cxn ang="0">
                  <a:pos x="69" y="201"/>
                </a:cxn>
                <a:cxn ang="0">
                  <a:pos x="78" y="151"/>
                </a:cxn>
                <a:cxn ang="0">
                  <a:pos x="190" y="164"/>
                </a:cxn>
                <a:cxn ang="0">
                  <a:pos x="234" y="156"/>
                </a:cxn>
                <a:cxn ang="0">
                  <a:pos x="240" y="134"/>
                </a:cxn>
                <a:cxn ang="0">
                  <a:pos x="212" y="108"/>
                </a:cxn>
                <a:cxn ang="0">
                  <a:pos x="257" y="123"/>
                </a:cxn>
                <a:cxn ang="0">
                  <a:pos x="307" y="171"/>
                </a:cxn>
                <a:cxn ang="0">
                  <a:pos x="331" y="308"/>
                </a:cxn>
                <a:cxn ang="0">
                  <a:pos x="363" y="391"/>
                </a:cxn>
                <a:cxn ang="0">
                  <a:pos x="449" y="527"/>
                </a:cxn>
                <a:cxn ang="0">
                  <a:pos x="393" y="393"/>
                </a:cxn>
                <a:cxn ang="0">
                  <a:pos x="355" y="262"/>
                </a:cxn>
                <a:cxn ang="0">
                  <a:pos x="328" y="164"/>
                </a:cxn>
                <a:cxn ang="0">
                  <a:pos x="287" y="121"/>
                </a:cxn>
                <a:cxn ang="0">
                  <a:pos x="225" y="90"/>
                </a:cxn>
                <a:cxn ang="0">
                  <a:pos x="130" y="46"/>
                </a:cxn>
                <a:cxn ang="0">
                  <a:pos x="48" y="18"/>
                </a:cxn>
                <a:cxn ang="0">
                  <a:pos x="0" y="0"/>
                </a:cxn>
                <a:cxn ang="0">
                  <a:pos x="0" y="0"/>
                </a:cxn>
              </a:cxnLst>
              <a:rect l="0" t="0" r="r" b="b"/>
              <a:pathLst>
                <a:path w="449" h="527">
                  <a:moveTo>
                    <a:pt x="0" y="0"/>
                  </a:moveTo>
                  <a:lnTo>
                    <a:pt x="59" y="55"/>
                  </a:lnTo>
                  <a:lnTo>
                    <a:pt x="171" y="108"/>
                  </a:lnTo>
                  <a:lnTo>
                    <a:pt x="207" y="134"/>
                  </a:lnTo>
                  <a:lnTo>
                    <a:pt x="186" y="144"/>
                  </a:lnTo>
                  <a:lnTo>
                    <a:pt x="139" y="141"/>
                  </a:lnTo>
                  <a:lnTo>
                    <a:pt x="54" y="134"/>
                  </a:lnTo>
                  <a:lnTo>
                    <a:pt x="48" y="195"/>
                  </a:lnTo>
                  <a:lnTo>
                    <a:pt x="0" y="210"/>
                  </a:lnTo>
                  <a:lnTo>
                    <a:pt x="69" y="201"/>
                  </a:lnTo>
                  <a:lnTo>
                    <a:pt x="78" y="151"/>
                  </a:lnTo>
                  <a:lnTo>
                    <a:pt x="190" y="164"/>
                  </a:lnTo>
                  <a:lnTo>
                    <a:pt x="234" y="156"/>
                  </a:lnTo>
                  <a:lnTo>
                    <a:pt x="240" y="134"/>
                  </a:lnTo>
                  <a:lnTo>
                    <a:pt x="212" y="108"/>
                  </a:lnTo>
                  <a:lnTo>
                    <a:pt x="257" y="123"/>
                  </a:lnTo>
                  <a:lnTo>
                    <a:pt x="307" y="171"/>
                  </a:lnTo>
                  <a:lnTo>
                    <a:pt x="331" y="308"/>
                  </a:lnTo>
                  <a:lnTo>
                    <a:pt x="363" y="391"/>
                  </a:lnTo>
                  <a:lnTo>
                    <a:pt x="449" y="527"/>
                  </a:lnTo>
                  <a:lnTo>
                    <a:pt x="393" y="393"/>
                  </a:lnTo>
                  <a:lnTo>
                    <a:pt x="355" y="262"/>
                  </a:lnTo>
                  <a:lnTo>
                    <a:pt x="328" y="164"/>
                  </a:lnTo>
                  <a:lnTo>
                    <a:pt x="287" y="121"/>
                  </a:lnTo>
                  <a:lnTo>
                    <a:pt x="225" y="90"/>
                  </a:lnTo>
                  <a:lnTo>
                    <a:pt x="130" y="46"/>
                  </a:lnTo>
                  <a:lnTo>
                    <a:pt x="48" y="18"/>
                  </a:lnTo>
                  <a:lnTo>
                    <a:pt x="0" y="0"/>
                  </a:lnTo>
                  <a:lnTo>
                    <a:pt x="0" y="0"/>
                  </a:lnTo>
                  <a:close/>
                </a:path>
              </a:pathLst>
            </a:custGeom>
            <a:solidFill>
              <a:srgbClr val="000000"/>
            </a:solidFill>
            <a:ln w="9525">
              <a:noFill/>
              <a:round/>
              <a:headEnd/>
              <a:tailEnd/>
            </a:ln>
          </p:spPr>
          <p:txBody>
            <a:bodyPr/>
            <a:lstStyle/>
            <a:p>
              <a:endParaRPr lang="en-US"/>
            </a:p>
          </p:txBody>
        </p:sp>
        <p:sp>
          <p:nvSpPr>
            <p:cNvPr id="55" name="Freeform 54"/>
            <p:cNvSpPr>
              <a:spLocks/>
            </p:cNvSpPr>
            <p:nvPr/>
          </p:nvSpPr>
          <p:spPr bwMode="auto">
            <a:xfrm>
              <a:off x="51" y="3726"/>
              <a:ext cx="550" cy="398"/>
            </a:xfrm>
            <a:custGeom>
              <a:avLst/>
              <a:gdLst/>
              <a:ahLst/>
              <a:cxnLst>
                <a:cxn ang="0">
                  <a:pos x="26" y="5"/>
                </a:cxn>
                <a:cxn ang="0">
                  <a:pos x="36" y="88"/>
                </a:cxn>
                <a:cxn ang="0">
                  <a:pos x="80" y="225"/>
                </a:cxn>
                <a:cxn ang="0">
                  <a:pos x="106" y="272"/>
                </a:cxn>
                <a:cxn ang="0">
                  <a:pos x="136" y="258"/>
                </a:cxn>
                <a:cxn ang="0">
                  <a:pos x="160" y="313"/>
                </a:cxn>
                <a:cxn ang="0">
                  <a:pos x="180" y="348"/>
                </a:cxn>
                <a:cxn ang="0">
                  <a:pos x="281" y="338"/>
                </a:cxn>
                <a:cxn ang="0">
                  <a:pos x="404" y="313"/>
                </a:cxn>
                <a:cxn ang="0">
                  <a:pos x="582" y="260"/>
                </a:cxn>
                <a:cxn ang="0">
                  <a:pos x="779" y="195"/>
                </a:cxn>
                <a:cxn ang="0">
                  <a:pos x="1101" y="68"/>
                </a:cxn>
                <a:cxn ang="0">
                  <a:pos x="1029" y="118"/>
                </a:cxn>
                <a:cxn ang="0">
                  <a:pos x="744" y="232"/>
                </a:cxn>
                <a:cxn ang="0">
                  <a:pos x="543" y="313"/>
                </a:cxn>
                <a:cxn ang="0">
                  <a:pos x="381" y="341"/>
                </a:cxn>
                <a:cxn ang="0">
                  <a:pos x="225" y="398"/>
                </a:cxn>
                <a:cxn ang="0">
                  <a:pos x="143" y="370"/>
                </a:cxn>
                <a:cxn ang="0">
                  <a:pos x="91" y="322"/>
                </a:cxn>
                <a:cxn ang="0">
                  <a:pos x="48" y="212"/>
                </a:cxn>
                <a:cxn ang="0">
                  <a:pos x="15" y="81"/>
                </a:cxn>
                <a:cxn ang="0">
                  <a:pos x="0" y="0"/>
                </a:cxn>
                <a:cxn ang="0">
                  <a:pos x="26" y="5"/>
                </a:cxn>
                <a:cxn ang="0">
                  <a:pos x="26" y="5"/>
                </a:cxn>
              </a:cxnLst>
              <a:rect l="0" t="0" r="r" b="b"/>
              <a:pathLst>
                <a:path w="1101" h="398">
                  <a:moveTo>
                    <a:pt x="26" y="5"/>
                  </a:moveTo>
                  <a:lnTo>
                    <a:pt x="36" y="88"/>
                  </a:lnTo>
                  <a:lnTo>
                    <a:pt x="80" y="225"/>
                  </a:lnTo>
                  <a:lnTo>
                    <a:pt x="106" y="272"/>
                  </a:lnTo>
                  <a:lnTo>
                    <a:pt x="136" y="258"/>
                  </a:lnTo>
                  <a:lnTo>
                    <a:pt x="160" y="313"/>
                  </a:lnTo>
                  <a:lnTo>
                    <a:pt x="180" y="348"/>
                  </a:lnTo>
                  <a:lnTo>
                    <a:pt x="281" y="338"/>
                  </a:lnTo>
                  <a:lnTo>
                    <a:pt x="404" y="313"/>
                  </a:lnTo>
                  <a:lnTo>
                    <a:pt x="582" y="260"/>
                  </a:lnTo>
                  <a:lnTo>
                    <a:pt x="779" y="195"/>
                  </a:lnTo>
                  <a:lnTo>
                    <a:pt x="1101" y="68"/>
                  </a:lnTo>
                  <a:lnTo>
                    <a:pt x="1029" y="118"/>
                  </a:lnTo>
                  <a:lnTo>
                    <a:pt x="744" y="232"/>
                  </a:lnTo>
                  <a:lnTo>
                    <a:pt x="543" y="313"/>
                  </a:lnTo>
                  <a:lnTo>
                    <a:pt x="381" y="341"/>
                  </a:lnTo>
                  <a:lnTo>
                    <a:pt x="225" y="398"/>
                  </a:lnTo>
                  <a:lnTo>
                    <a:pt x="143" y="370"/>
                  </a:lnTo>
                  <a:lnTo>
                    <a:pt x="91" y="322"/>
                  </a:lnTo>
                  <a:lnTo>
                    <a:pt x="48" y="212"/>
                  </a:lnTo>
                  <a:lnTo>
                    <a:pt x="15" y="81"/>
                  </a:lnTo>
                  <a:lnTo>
                    <a:pt x="0" y="0"/>
                  </a:lnTo>
                  <a:lnTo>
                    <a:pt x="26" y="5"/>
                  </a:lnTo>
                  <a:lnTo>
                    <a:pt x="26" y="5"/>
                  </a:lnTo>
                  <a:close/>
                </a:path>
              </a:pathLst>
            </a:custGeom>
            <a:solidFill>
              <a:srgbClr val="000000"/>
            </a:solidFill>
            <a:ln w="9525">
              <a:noFill/>
              <a:round/>
              <a:headEnd/>
              <a:tailEnd/>
            </a:ln>
          </p:spPr>
          <p:txBody>
            <a:bodyPr/>
            <a:lstStyle/>
            <a:p>
              <a:endParaRPr lang="en-US"/>
            </a:p>
          </p:txBody>
        </p:sp>
        <p:sp>
          <p:nvSpPr>
            <p:cNvPr id="56" name="Freeform 55"/>
            <p:cNvSpPr>
              <a:spLocks/>
            </p:cNvSpPr>
            <p:nvPr/>
          </p:nvSpPr>
          <p:spPr bwMode="auto">
            <a:xfrm>
              <a:off x="461" y="3078"/>
              <a:ext cx="43" cy="366"/>
            </a:xfrm>
            <a:custGeom>
              <a:avLst/>
              <a:gdLst/>
              <a:ahLst/>
              <a:cxnLst>
                <a:cxn ang="0">
                  <a:pos x="0" y="0"/>
                </a:cxn>
                <a:cxn ang="0">
                  <a:pos x="30" y="89"/>
                </a:cxn>
                <a:cxn ang="0">
                  <a:pos x="69" y="167"/>
                </a:cxn>
                <a:cxn ang="0">
                  <a:pos x="65" y="268"/>
                </a:cxn>
                <a:cxn ang="0">
                  <a:pos x="69" y="366"/>
                </a:cxn>
                <a:cxn ang="0">
                  <a:pos x="77" y="270"/>
                </a:cxn>
                <a:cxn ang="0">
                  <a:pos x="86" y="200"/>
                </a:cxn>
                <a:cxn ang="0">
                  <a:pos x="80" y="144"/>
                </a:cxn>
                <a:cxn ang="0">
                  <a:pos x="56" y="96"/>
                </a:cxn>
                <a:cxn ang="0">
                  <a:pos x="0" y="0"/>
                </a:cxn>
                <a:cxn ang="0">
                  <a:pos x="0" y="0"/>
                </a:cxn>
              </a:cxnLst>
              <a:rect l="0" t="0" r="r" b="b"/>
              <a:pathLst>
                <a:path w="86" h="366">
                  <a:moveTo>
                    <a:pt x="0" y="0"/>
                  </a:moveTo>
                  <a:lnTo>
                    <a:pt x="30" y="89"/>
                  </a:lnTo>
                  <a:lnTo>
                    <a:pt x="69" y="167"/>
                  </a:lnTo>
                  <a:lnTo>
                    <a:pt x="65" y="268"/>
                  </a:lnTo>
                  <a:lnTo>
                    <a:pt x="69" y="366"/>
                  </a:lnTo>
                  <a:lnTo>
                    <a:pt x="77" y="270"/>
                  </a:lnTo>
                  <a:lnTo>
                    <a:pt x="86" y="200"/>
                  </a:lnTo>
                  <a:lnTo>
                    <a:pt x="80" y="144"/>
                  </a:lnTo>
                  <a:lnTo>
                    <a:pt x="56" y="96"/>
                  </a:lnTo>
                  <a:lnTo>
                    <a:pt x="0" y="0"/>
                  </a:lnTo>
                  <a:lnTo>
                    <a:pt x="0" y="0"/>
                  </a:lnTo>
                  <a:close/>
                </a:path>
              </a:pathLst>
            </a:custGeom>
            <a:solidFill>
              <a:srgbClr val="000000"/>
            </a:solidFill>
            <a:ln w="9525">
              <a:noFill/>
              <a:round/>
              <a:headEnd/>
              <a:tailEnd/>
            </a:ln>
          </p:spPr>
          <p:txBody>
            <a:bodyPr/>
            <a:lstStyle/>
            <a:p>
              <a:endParaRPr lang="en-US"/>
            </a:p>
          </p:txBody>
        </p:sp>
        <p:sp>
          <p:nvSpPr>
            <p:cNvPr id="57" name="Freeform 56"/>
            <p:cNvSpPr>
              <a:spLocks/>
            </p:cNvSpPr>
            <p:nvPr/>
          </p:nvSpPr>
          <p:spPr bwMode="auto">
            <a:xfrm>
              <a:off x="560" y="3381"/>
              <a:ext cx="220" cy="388"/>
            </a:xfrm>
            <a:custGeom>
              <a:avLst/>
              <a:gdLst/>
              <a:ahLst/>
              <a:cxnLst>
                <a:cxn ang="0">
                  <a:pos x="0" y="239"/>
                </a:cxn>
                <a:cxn ang="0">
                  <a:pos x="41" y="219"/>
                </a:cxn>
                <a:cxn ang="0">
                  <a:pos x="106" y="133"/>
                </a:cxn>
                <a:cxn ang="0">
                  <a:pos x="121" y="85"/>
                </a:cxn>
                <a:cxn ang="0">
                  <a:pos x="275" y="0"/>
                </a:cxn>
                <a:cxn ang="0">
                  <a:pos x="383" y="0"/>
                </a:cxn>
                <a:cxn ang="0">
                  <a:pos x="439" y="30"/>
                </a:cxn>
                <a:cxn ang="0">
                  <a:pos x="439" y="48"/>
                </a:cxn>
                <a:cxn ang="0">
                  <a:pos x="387" y="46"/>
                </a:cxn>
                <a:cxn ang="0">
                  <a:pos x="383" y="18"/>
                </a:cxn>
                <a:cxn ang="0">
                  <a:pos x="333" y="15"/>
                </a:cxn>
                <a:cxn ang="0">
                  <a:pos x="286" y="13"/>
                </a:cxn>
                <a:cxn ang="0">
                  <a:pos x="186" y="63"/>
                </a:cxn>
                <a:cxn ang="0">
                  <a:pos x="145" y="90"/>
                </a:cxn>
                <a:cxn ang="0">
                  <a:pos x="145" y="116"/>
                </a:cxn>
                <a:cxn ang="0">
                  <a:pos x="171" y="125"/>
                </a:cxn>
                <a:cxn ang="0">
                  <a:pos x="154" y="146"/>
                </a:cxn>
                <a:cxn ang="0">
                  <a:pos x="162" y="171"/>
                </a:cxn>
                <a:cxn ang="0">
                  <a:pos x="189" y="181"/>
                </a:cxn>
                <a:cxn ang="0">
                  <a:pos x="197" y="209"/>
                </a:cxn>
                <a:cxn ang="0">
                  <a:pos x="236" y="216"/>
                </a:cxn>
                <a:cxn ang="0">
                  <a:pos x="239" y="237"/>
                </a:cxn>
                <a:cxn ang="0">
                  <a:pos x="206" y="302"/>
                </a:cxn>
                <a:cxn ang="0">
                  <a:pos x="154" y="363"/>
                </a:cxn>
                <a:cxn ang="0">
                  <a:pos x="118" y="388"/>
                </a:cxn>
                <a:cxn ang="0">
                  <a:pos x="141" y="343"/>
                </a:cxn>
                <a:cxn ang="0">
                  <a:pos x="132" y="308"/>
                </a:cxn>
                <a:cxn ang="0">
                  <a:pos x="70" y="293"/>
                </a:cxn>
                <a:cxn ang="0">
                  <a:pos x="50" y="272"/>
                </a:cxn>
                <a:cxn ang="0">
                  <a:pos x="48" y="247"/>
                </a:cxn>
                <a:cxn ang="0">
                  <a:pos x="0" y="239"/>
                </a:cxn>
                <a:cxn ang="0">
                  <a:pos x="0" y="239"/>
                </a:cxn>
              </a:cxnLst>
              <a:rect l="0" t="0" r="r" b="b"/>
              <a:pathLst>
                <a:path w="439" h="388">
                  <a:moveTo>
                    <a:pt x="0" y="239"/>
                  </a:moveTo>
                  <a:lnTo>
                    <a:pt x="41" y="219"/>
                  </a:lnTo>
                  <a:lnTo>
                    <a:pt x="106" y="133"/>
                  </a:lnTo>
                  <a:lnTo>
                    <a:pt x="121" y="85"/>
                  </a:lnTo>
                  <a:lnTo>
                    <a:pt x="275" y="0"/>
                  </a:lnTo>
                  <a:lnTo>
                    <a:pt x="383" y="0"/>
                  </a:lnTo>
                  <a:lnTo>
                    <a:pt x="439" y="30"/>
                  </a:lnTo>
                  <a:lnTo>
                    <a:pt x="439" y="48"/>
                  </a:lnTo>
                  <a:lnTo>
                    <a:pt x="387" y="46"/>
                  </a:lnTo>
                  <a:lnTo>
                    <a:pt x="383" y="18"/>
                  </a:lnTo>
                  <a:lnTo>
                    <a:pt x="333" y="15"/>
                  </a:lnTo>
                  <a:lnTo>
                    <a:pt x="286" y="13"/>
                  </a:lnTo>
                  <a:lnTo>
                    <a:pt x="186" y="63"/>
                  </a:lnTo>
                  <a:lnTo>
                    <a:pt x="145" y="90"/>
                  </a:lnTo>
                  <a:lnTo>
                    <a:pt x="145" y="116"/>
                  </a:lnTo>
                  <a:lnTo>
                    <a:pt x="171" y="125"/>
                  </a:lnTo>
                  <a:lnTo>
                    <a:pt x="154" y="146"/>
                  </a:lnTo>
                  <a:lnTo>
                    <a:pt x="162" y="171"/>
                  </a:lnTo>
                  <a:lnTo>
                    <a:pt x="189" y="181"/>
                  </a:lnTo>
                  <a:lnTo>
                    <a:pt x="197" y="209"/>
                  </a:lnTo>
                  <a:lnTo>
                    <a:pt x="236" y="216"/>
                  </a:lnTo>
                  <a:lnTo>
                    <a:pt x="239" y="237"/>
                  </a:lnTo>
                  <a:lnTo>
                    <a:pt x="206" y="302"/>
                  </a:lnTo>
                  <a:lnTo>
                    <a:pt x="154" y="363"/>
                  </a:lnTo>
                  <a:lnTo>
                    <a:pt x="118" y="388"/>
                  </a:lnTo>
                  <a:lnTo>
                    <a:pt x="141" y="343"/>
                  </a:lnTo>
                  <a:lnTo>
                    <a:pt x="132" y="308"/>
                  </a:lnTo>
                  <a:lnTo>
                    <a:pt x="70" y="293"/>
                  </a:lnTo>
                  <a:lnTo>
                    <a:pt x="50" y="272"/>
                  </a:lnTo>
                  <a:lnTo>
                    <a:pt x="48" y="247"/>
                  </a:lnTo>
                  <a:lnTo>
                    <a:pt x="0" y="239"/>
                  </a:lnTo>
                  <a:lnTo>
                    <a:pt x="0" y="239"/>
                  </a:lnTo>
                  <a:close/>
                </a:path>
              </a:pathLst>
            </a:custGeom>
            <a:solidFill>
              <a:srgbClr val="000000"/>
            </a:solidFill>
            <a:ln w="9525">
              <a:noFill/>
              <a:round/>
              <a:headEnd/>
              <a:tailEnd/>
            </a:ln>
          </p:spPr>
          <p:txBody>
            <a:bodyPr/>
            <a:lstStyle/>
            <a:p>
              <a:endParaRPr lang="en-US"/>
            </a:p>
          </p:txBody>
        </p:sp>
        <p:sp>
          <p:nvSpPr>
            <p:cNvPr id="58" name="Freeform 57"/>
            <p:cNvSpPr>
              <a:spLocks/>
            </p:cNvSpPr>
            <p:nvPr/>
          </p:nvSpPr>
          <p:spPr bwMode="auto">
            <a:xfrm>
              <a:off x="663" y="3418"/>
              <a:ext cx="112" cy="155"/>
            </a:xfrm>
            <a:custGeom>
              <a:avLst/>
              <a:gdLst/>
              <a:ahLst/>
              <a:cxnLst>
                <a:cxn ang="0">
                  <a:pos x="0" y="66"/>
                </a:cxn>
                <a:cxn ang="0">
                  <a:pos x="97" y="0"/>
                </a:cxn>
                <a:cxn ang="0">
                  <a:pos x="175" y="5"/>
                </a:cxn>
                <a:cxn ang="0">
                  <a:pos x="225" y="41"/>
                </a:cxn>
                <a:cxn ang="0">
                  <a:pos x="225" y="64"/>
                </a:cxn>
                <a:cxn ang="0">
                  <a:pos x="186" y="74"/>
                </a:cxn>
                <a:cxn ang="0">
                  <a:pos x="198" y="114"/>
                </a:cxn>
                <a:cxn ang="0">
                  <a:pos x="186" y="129"/>
                </a:cxn>
                <a:cxn ang="0">
                  <a:pos x="136" y="140"/>
                </a:cxn>
                <a:cxn ang="0">
                  <a:pos x="77" y="155"/>
                </a:cxn>
                <a:cxn ang="0">
                  <a:pos x="142" y="124"/>
                </a:cxn>
                <a:cxn ang="0">
                  <a:pos x="171" y="114"/>
                </a:cxn>
                <a:cxn ang="0">
                  <a:pos x="171" y="81"/>
                </a:cxn>
                <a:cxn ang="0">
                  <a:pos x="145" y="74"/>
                </a:cxn>
                <a:cxn ang="0">
                  <a:pos x="101" y="88"/>
                </a:cxn>
                <a:cxn ang="0">
                  <a:pos x="33" y="121"/>
                </a:cxn>
                <a:cxn ang="0">
                  <a:pos x="125" y="61"/>
                </a:cxn>
                <a:cxn ang="0">
                  <a:pos x="175" y="51"/>
                </a:cxn>
                <a:cxn ang="0">
                  <a:pos x="177" y="26"/>
                </a:cxn>
                <a:cxn ang="0">
                  <a:pos x="151" y="16"/>
                </a:cxn>
                <a:cxn ang="0">
                  <a:pos x="112" y="13"/>
                </a:cxn>
                <a:cxn ang="0">
                  <a:pos x="0" y="66"/>
                </a:cxn>
                <a:cxn ang="0">
                  <a:pos x="0" y="66"/>
                </a:cxn>
              </a:cxnLst>
              <a:rect l="0" t="0" r="r" b="b"/>
              <a:pathLst>
                <a:path w="225" h="155">
                  <a:moveTo>
                    <a:pt x="0" y="66"/>
                  </a:moveTo>
                  <a:lnTo>
                    <a:pt x="97" y="0"/>
                  </a:lnTo>
                  <a:lnTo>
                    <a:pt x="175" y="5"/>
                  </a:lnTo>
                  <a:lnTo>
                    <a:pt x="225" y="41"/>
                  </a:lnTo>
                  <a:lnTo>
                    <a:pt x="225" y="64"/>
                  </a:lnTo>
                  <a:lnTo>
                    <a:pt x="186" y="74"/>
                  </a:lnTo>
                  <a:lnTo>
                    <a:pt x="198" y="114"/>
                  </a:lnTo>
                  <a:lnTo>
                    <a:pt x="186" y="129"/>
                  </a:lnTo>
                  <a:lnTo>
                    <a:pt x="136" y="140"/>
                  </a:lnTo>
                  <a:lnTo>
                    <a:pt x="77" y="155"/>
                  </a:lnTo>
                  <a:lnTo>
                    <a:pt x="142" y="124"/>
                  </a:lnTo>
                  <a:lnTo>
                    <a:pt x="171" y="114"/>
                  </a:lnTo>
                  <a:lnTo>
                    <a:pt x="171" y="81"/>
                  </a:lnTo>
                  <a:lnTo>
                    <a:pt x="145" y="74"/>
                  </a:lnTo>
                  <a:lnTo>
                    <a:pt x="101" y="88"/>
                  </a:lnTo>
                  <a:lnTo>
                    <a:pt x="33" y="121"/>
                  </a:lnTo>
                  <a:lnTo>
                    <a:pt x="125" y="61"/>
                  </a:lnTo>
                  <a:lnTo>
                    <a:pt x="175" y="51"/>
                  </a:lnTo>
                  <a:lnTo>
                    <a:pt x="177" y="26"/>
                  </a:lnTo>
                  <a:lnTo>
                    <a:pt x="151" y="16"/>
                  </a:lnTo>
                  <a:lnTo>
                    <a:pt x="112" y="13"/>
                  </a:lnTo>
                  <a:lnTo>
                    <a:pt x="0" y="66"/>
                  </a:lnTo>
                  <a:lnTo>
                    <a:pt x="0" y="66"/>
                  </a:lnTo>
                  <a:close/>
                </a:path>
              </a:pathLst>
            </a:custGeom>
            <a:solidFill>
              <a:srgbClr val="000000"/>
            </a:solidFill>
            <a:ln w="9525">
              <a:noFill/>
              <a:round/>
              <a:headEnd/>
              <a:tailEnd/>
            </a:ln>
          </p:spPr>
          <p:txBody>
            <a:bodyPr/>
            <a:lstStyle/>
            <a:p>
              <a:endParaRPr lang="en-US"/>
            </a:p>
          </p:txBody>
        </p:sp>
        <p:sp>
          <p:nvSpPr>
            <p:cNvPr id="59" name="Freeform 58"/>
            <p:cNvSpPr>
              <a:spLocks/>
            </p:cNvSpPr>
            <p:nvPr/>
          </p:nvSpPr>
          <p:spPr bwMode="auto">
            <a:xfrm>
              <a:off x="849" y="3207"/>
              <a:ext cx="71" cy="183"/>
            </a:xfrm>
            <a:custGeom>
              <a:avLst/>
              <a:gdLst/>
              <a:ahLst/>
              <a:cxnLst>
                <a:cxn ang="0">
                  <a:pos x="6" y="183"/>
                </a:cxn>
                <a:cxn ang="0">
                  <a:pos x="0" y="124"/>
                </a:cxn>
                <a:cxn ang="0">
                  <a:pos x="19" y="95"/>
                </a:cxn>
                <a:cxn ang="0">
                  <a:pos x="56" y="76"/>
                </a:cxn>
                <a:cxn ang="0">
                  <a:pos x="88" y="10"/>
                </a:cxn>
                <a:cxn ang="0">
                  <a:pos x="106" y="0"/>
                </a:cxn>
                <a:cxn ang="0">
                  <a:pos x="125" y="0"/>
                </a:cxn>
                <a:cxn ang="0">
                  <a:pos x="142" y="8"/>
                </a:cxn>
                <a:cxn ang="0">
                  <a:pos x="121" y="10"/>
                </a:cxn>
                <a:cxn ang="0">
                  <a:pos x="101" y="19"/>
                </a:cxn>
                <a:cxn ang="0">
                  <a:pos x="88" y="40"/>
                </a:cxn>
                <a:cxn ang="0">
                  <a:pos x="77" y="71"/>
                </a:cxn>
                <a:cxn ang="0">
                  <a:pos x="62" y="88"/>
                </a:cxn>
                <a:cxn ang="0">
                  <a:pos x="32" y="106"/>
                </a:cxn>
                <a:cxn ang="0">
                  <a:pos x="24" y="118"/>
                </a:cxn>
                <a:cxn ang="0">
                  <a:pos x="19" y="139"/>
                </a:cxn>
                <a:cxn ang="0">
                  <a:pos x="19" y="161"/>
                </a:cxn>
                <a:cxn ang="0">
                  <a:pos x="24" y="181"/>
                </a:cxn>
                <a:cxn ang="0">
                  <a:pos x="6" y="183"/>
                </a:cxn>
                <a:cxn ang="0">
                  <a:pos x="6" y="183"/>
                </a:cxn>
              </a:cxnLst>
              <a:rect l="0" t="0" r="r" b="b"/>
              <a:pathLst>
                <a:path w="142" h="183">
                  <a:moveTo>
                    <a:pt x="6" y="183"/>
                  </a:moveTo>
                  <a:lnTo>
                    <a:pt x="0" y="124"/>
                  </a:lnTo>
                  <a:lnTo>
                    <a:pt x="19" y="95"/>
                  </a:lnTo>
                  <a:lnTo>
                    <a:pt x="56" y="76"/>
                  </a:lnTo>
                  <a:lnTo>
                    <a:pt x="88" y="10"/>
                  </a:lnTo>
                  <a:lnTo>
                    <a:pt x="106" y="0"/>
                  </a:lnTo>
                  <a:lnTo>
                    <a:pt x="125" y="0"/>
                  </a:lnTo>
                  <a:lnTo>
                    <a:pt x="142" y="8"/>
                  </a:lnTo>
                  <a:lnTo>
                    <a:pt x="121" y="10"/>
                  </a:lnTo>
                  <a:lnTo>
                    <a:pt x="101" y="19"/>
                  </a:lnTo>
                  <a:lnTo>
                    <a:pt x="88" y="40"/>
                  </a:lnTo>
                  <a:lnTo>
                    <a:pt x="77" y="71"/>
                  </a:lnTo>
                  <a:lnTo>
                    <a:pt x="62" y="88"/>
                  </a:lnTo>
                  <a:lnTo>
                    <a:pt x="32" y="106"/>
                  </a:lnTo>
                  <a:lnTo>
                    <a:pt x="24" y="118"/>
                  </a:lnTo>
                  <a:lnTo>
                    <a:pt x="19" y="139"/>
                  </a:lnTo>
                  <a:lnTo>
                    <a:pt x="19" y="161"/>
                  </a:lnTo>
                  <a:lnTo>
                    <a:pt x="24" y="181"/>
                  </a:lnTo>
                  <a:lnTo>
                    <a:pt x="6" y="183"/>
                  </a:lnTo>
                  <a:lnTo>
                    <a:pt x="6" y="183"/>
                  </a:lnTo>
                  <a:close/>
                </a:path>
              </a:pathLst>
            </a:custGeom>
            <a:solidFill>
              <a:srgbClr val="000000"/>
            </a:solidFill>
            <a:ln w="9525">
              <a:noFill/>
              <a:round/>
              <a:headEnd/>
              <a:tailEnd/>
            </a:ln>
          </p:spPr>
          <p:txBody>
            <a:bodyPr/>
            <a:lstStyle/>
            <a:p>
              <a:endParaRPr lang="en-US"/>
            </a:p>
          </p:txBody>
        </p:sp>
        <p:sp>
          <p:nvSpPr>
            <p:cNvPr id="60" name="Freeform 59"/>
            <p:cNvSpPr>
              <a:spLocks/>
            </p:cNvSpPr>
            <p:nvPr/>
          </p:nvSpPr>
          <p:spPr bwMode="auto">
            <a:xfrm>
              <a:off x="905" y="3242"/>
              <a:ext cx="18" cy="45"/>
            </a:xfrm>
            <a:custGeom>
              <a:avLst/>
              <a:gdLst/>
              <a:ahLst/>
              <a:cxnLst>
                <a:cxn ang="0">
                  <a:pos x="21" y="0"/>
                </a:cxn>
                <a:cxn ang="0">
                  <a:pos x="0" y="15"/>
                </a:cxn>
                <a:cxn ang="0">
                  <a:pos x="0" y="36"/>
                </a:cxn>
                <a:cxn ang="0">
                  <a:pos x="21" y="45"/>
                </a:cxn>
                <a:cxn ang="0">
                  <a:pos x="35" y="23"/>
                </a:cxn>
                <a:cxn ang="0">
                  <a:pos x="21" y="0"/>
                </a:cxn>
                <a:cxn ang="0">
                  <a:pos x="21" y="0"/>
                </a:cxn>
              </a:cxnLst>
              <a:rect l="0" t="0" r="r" b="b"/>
              <a:pathLst>
                <a:path w="35" h="45">
                  <a:moveTo>
                    <a:pt x="21" y="0"/>
                  </a:moveTo>
                  <a:lnTo>
                    <a:pt x="0" y="15"/>
                  </a:lnTo>
                  <a:lnTo>
                    <a:pt x="0" y="36"/>
                  </a:lnTo>
                  <a:lnTo>
                    <a:pt x="21" y="45"/>
                  </a:lnTo>
                  <a:lnTo>
                    <a:pt x="35" y="23"/>
                  </a:lnTo>
                  <a:lnTo>
                    <a:pt x="21" y="0"/>
                  </a:lnTo>
                  <a:lnTo>
                    <a:pt x="21" y="0"/>
                  </a:lnTo>
                  <a:close/>
                </a:path>
              </a:pathLst>
            </a:custGeom>
            <a:solidFill>
              <a:srgbClr val="000000"/>
            </a:solidFill>
            <a:ln w="9525">
              <a:noFill/>
              <a:round/>
              <a:headEnd/>
              <a:tailEnd/>
            </a:ln>
          </p:spPr>
          <p:txBody>
            <a:bodyPr/>
            <a:lstStyle/>
            <a:p>
              <a:endParaRPr lang="en-US"/>
            </a:p>
          </p:txBody>
        </p:sp>
        <p:sp>
          <p:nvSpPr>
            <p:cNvPr id="61" name="Freeform 60"/>
            <p:cNvSpPr>
              <a:spLocks/>
            </p:cNvSpPr>
            <p:nvPr/>
          </p:nvSpPr>
          <p:spPr bwMode="auto">
            <a:xfrm>
              <a:off x="411" y="3323"/>
              <a:ext cx="541" cy="738"/>
            </a:xfrm>
            <a:custGeom>
              <a:avLst/>
              <a:gdLst/>
              <a:ahLst/>
              <a:cxnLst>
                <a:cxn ang="0">
                  <a:pos x="1077" y="56"/>
                </a:cxn>
                <a:cxn ang="0">
                  <a:pos x="1083" y="0"/>
                </a:cxn>
                <a:cxn ang="0">
                  <a:pos x="826" y="119"/>
                </a:cxn>
                <a:cxn ang="0">
                  <a:pos x="0" y="738"/>
                </a:cxn>
                <a:cxn ang="0">
                  <a:pos x="549" y="458"/>
                </a:cxn>
                <a:cxn ang="0">
                  <a:pos x="1077" y="56"/>
                </a:cxn>
                <a:cxn ang="0">
                  <a:pos x="1077" y="56"/>
                </a:cxn>
              </a:cxnLst>
              <a:rect l="0" t="0" r="r" b="b"/>
              <a:pathLst>
                <a:path w="1083" h="738">
                  <a:moveTo>
                    <a:pt x="1077" y="56"/>
                  </a:moveTo>
                  <a:lnTo>
                    <a:pt x="1083" y="0"/>
                  </a:lnTo>
                  <a:lnTo>
                    <a:pt x="826" y="119"/>
                  </a:lnTo>
                  <a:lnTo>
                    <a:pt x="0" y="738"/>
                  </a:lnTo>
                  <a:lnTo>
                    <a:pt x="549" y="458"/>
                  </a:lnTo>
                  <a:lnTo>
                    <a:pt x="1077" y="56"/>
                  </a:lnTo>
                  <a:lnTo>
                    <a:pt x="1077" y="56"/>
                  </a:lnTo>
                  <a:close/>
                </a:path>
              </a:pathLst>
            </a:custGeom>
            <a:solidFill>
              <a:srgbClr val="000000"/>
            </a:solidFill>
            <a:ln w="9525">
              <a:noFill/>
              <a:round/>
              <a:headEnd/>
              <a:tailEnd/>
            </a:ln>
          </p:spPr>
          <p:txBody>
            <a:bodyPr/>
            <a:lstStyle/>
            <a:p>
              <a:endParaRPr lang="en-US"/>
            </a:p>
          </p:txBody>
        </p:sp>
        <p:sp>
          <p:nvSpPr>
            <p:cNvPr id="62" name="Freeform 61"/>
            <p:cNvSpPr>
              <a:spLocks/>
            </p:cNvSpPr>
            <p:nvPr/>
          </p:nvSpPr>
          <p:spPr bwMode="auto">
            <a:xfrm>
              <a:off x="932" y="3217"/>
              <a:ext cx="112" cy="237"/>
            </a:xfrm>
            <a:custGeom>
              <a:avLst/>
              <a:gdLst/>
              <a:ahLst/>
              <a:cxnLst>
                <a:cxn ang="0">
                  <a:pos x="0" y="18"/>
                </a:cxn>
                <a:cxn ang="0">
                  <a:pos x="97" y="0"/>
                </a:cxn>
                <a:cxn ang="0">
                  <a:pos x="126" y="13"/>
                </a:cxn>
                <a:cxn ang="0">
                  <a:pos x="173" y="13"/>
                </a:cxn>
                <a:cxn ang="0">
                  <a:pos x="194" y="33"/>
                </a:cxn>
                <a:cxn ang="0">
                  <a:pos x="171" y="22"/>
                </a:cxn>
                <a:cxn ang="0">
                  <a:pos x="141" y="28"/>
                </a:cxn>
                <a:cxn ang="0">
                  <a:pos x="186" y="134"/>
                </a:cxn>
                <a:cxn ang="0">
                  <a:pos x="203" y="118"/>
                </a:cxn>
                <a:cxn ang="0">
                  <a:pos x="214" y="96"/>
                </a:cxn>
                <a:cxn ang="0">
                  <a:pos x="223" y="138"/>
                </a:cxn>
                <a:cxn ang="0">
                  <a:pos x="214" y="156"/>
                </a:cxn>
                <a:cxn ang="0">
                  <a:pos x="188" y="169"/>
                </a:cxn>
                <a:cxn ang="0">
                  <a:pos x="164" y="199"/>
                </a:cxn>
                <a:cxn ang="0">
                  <a:pos x="97" y="237"/>
                </a:cxn>
                <a:cxn ang="0">
                  <a:pos x="88" y="221"/>
                </a:cxn>
                <a:cxn ang="0">
                  <a:pos x="61" y="232"/>
                </a:cxn>
                <a:cxn ang="0">
                  <a:pos x="32" y="221"/>
                </a:cxn>
                <a:cxn ang="0">
                  <a:pos x="35" y="206"/>
                </a:cxn>
                <a:cxn ang="0">
                  <a:pos x="46" y="179"/>
                </a:cxn>
                <a:cxn ang="0">
                  <a:pos x="28" y="164"/>
                </a:cxn>
                <a:cxn ang="0">
                  <a:pos x="41" y="111"/>
                </a:cxn>
                <a:cxn ang="0">
                  <a:pos x="80" y="123"/>
                </a:cxn>
                <a:cxn ang="0">
                  <a:pos x="102" y="88"/>
                </a:cxn>
                <a:cxn ang="0">
                  <a:pos x="97" y="131"/>
                </a:cxn>
                <a:cxn ang="0">
                  <a:pos x="71" y="164"/>
                </a:cxn>
                <a:cxn ang="0">
                  <a:pos x="71" y="197"/>
                </a:cxn>
                <a:cxn ang="0">
                  <a:pos x="111" y="197"/>
                </a:cxn>
                <a:cxn ang="0">
                  <a:pos x="134" y="96"/>
                </a:cxn>
                <a:cxn ang="0">
                  <a:pos x="134" y="197"/>
                </a:cxn>
                <a:cxn ang="0">
                  <a:pos x="153" y="189"/>
                </a:cxn>
                <a:cxn ang="0">
                  <a:pos x="177" y="154"/>
                </a:cxn>
                <a:cxn ang="0">
                  <a:pos x="171" y="126"/>
                </a:cxn>
                <a:cxn ang="0">
                  <a:pos x="123" y="25"/>
                </a:cxn>
                <a:cxn ang="0">
                  <a:pos x="97" y="15"/>
                </a:cxn>
                <a:cxn ang="0">
                  <a:pos x="76" y="28"/>
                </a:cxn>
                <a:cxn ang="0">
                  <a:pos x="52" y="20"/>
                </a:cxn>
                <a:cxn ang="0">
                  <a:pos x="0" y="18"/>
                </a:cxn>
                <a:cxn ang="0">
                  <a:pos x="0" y="18"/>
                </a:cxn>
              </a:cxnLst>
              <a:rect l="0" t="0" r="r" b="b"/>
              <a:pathLst>
                <a:path w="223" h="237">
                  <a:moveTo>
                    <a:pt x="0" y="18"/>
                  </a:moveTo>
                  <a:lnTo>
                    <a:pt x="97" y="0"/>
                  </a:lnTo>
                  <a:lnTo>
                    <a:pt x="126" y="13"/>
                  </a:lnTo>
                  <a:lnTo>
                    <a:pt x="173" y="13"/>
                  </a:lnTo>
                  <a:lnTo>
                    <a:pt x="194" y="33"/>
                  </a:lnTo>
                  <a:lnTo>
                    <a:pt x="171" y="22"/>
                  </a:lnTo>
                  <a:lnTo>
                    <a:pt x="141" y="28"/>
                  </a:lnTo>
                  <a:lnTo>
                    <a:pt x="186" y="134"/>
                  </a:lnTo>
                  <a:lnTo>
                    <a:pt x="203" y="118"/>
                  </a:lnTo>
                  <a:lnTo>
                    <a:pt x="214" y="96"/>
                  </a:lnTo>
                  <a:lnTo>
                    <a:pt x="223" y="138"/>
                  </a:lnTo>
                  <a:lnTo>
                    <a:pt x="214" y="156"/>
                  </a:lnTo>
                  <a:lnTo>
                    <a:pt x="188" y="169"/>
                  </a:lnTo>
                  <a:lnTo>
                    <a:pt x="164" y="199"/>
                  </a:lnTo>
                  <a:lnTo>
                    <a:pt x="97" y="237"/>
                  </a:lnTo>
                  <a:lnTo>
                    <a:pt x="88" y="221"/>
                  </a:lnTo>
                  <a:lnTo>
                    <a:pt x="61" y="232"/>
                  </a:lnTo>
                  <a:lnTo>
                    <a:pt x="32" y="221"/>
                  </a:lnTo>
                  <a:lnTo>
                    <a:pt x="35" y="206"/>
                  </a:lnTo>
                  <a:lnTo>
                    <a:pt x="46" y="179"/>
                  </a:lnTo>
                  <a:lnTo>
                    <a:pt x="28" y="164"/>
                  </a:lnTo>
                  <a:lnTo>
                    <a:pt x="41" y="111"/>
                  </a:lnTo>
                  <a:lnTo>
                    <a:pt x="80" y="123"/>
                  </a:lnTo>
                  <a:lnTo>
                    <a:pt x="102" y="88"/>
                  </a:lnTo>
                  <a:lnTo>
                    <a:pt x="97" y="131"/>
                  </a:lnTo>
                  <a:lnTo>
                    <a:pt x="71" y="164"/>
                  </a:lnTo>
                  <a:lnTo>
                    <a:pt x="71" y="197"/>
                  </a:lnTo>
                  <a:lnTo>
                    <a:pt x="111" y="197"/>
                  </a:lnTo>
                  <a:lnTo>
                    <a:pt x="134" y="96"/>
                  </a:lnTo>
                  <a:lnTo>
                    <a:pt x="134" y="197"/>
                  </a:lnTo>
                  <a:lnTo>
                    <a:pt x="153" y="189"/>
                  </a:lnTo>
                  <a:lnTo>
                    <a:pt x="177" y="154"/>
                  </a:lnTo>
                  <a:lnTo>
                    <a:pt x="171" y="126"/>
                  </a:lnTo>
                  <a:lnTo>
                    <a:pt x="123" y="25"/>
                  </a:lnTo>
                  <a:lnTo>
                    <a:pt x="97" y="15"/>
                  </a:lnTo>
                  <a:lnTo>
                    <a:pt x="76" y="28"/>
                  </a:lnTo>
                  <a:lnTo>
                    <a:pt x="52" y="20"/>
                  </a:lnTo>
                  <a:lnTo>
                    <a:pt x="0" y="18"/>
                  </a:lnTo>
                  <a:lnTo>
                    <a:pt x="0" y="18"/>
                  </a:lnTo>
                  <a:close/>
                </a:path>
              </a:pathLst>
            </a:custGeom>
            <a:solidFill>
              <a:srgbClr val="000000"/>
            </a:solidFill>
            <a:ln w="9525">
              <a:noFill/>
              <a:round/>
              <a:headEnd/>
              <a:tailEnd/>
            </a:ln>
          </p:spPr>
          <p:txBody>
            <a:bodyPr/>
            <a:lstStyle/>
            <a:p>
              <a:endParaRPr lang="en-US"/>
            </a:p>
          </p:txBody>
        </p:sp>
        <p:sp>
          <p:nvSpPr>
            <p:cNvPr id="63" name="Freeform 62"/>
            <p:cNvSpPr>
              <a:spLocks/>
            </p:cNvSpPr>
            <p:nvPr/>
          </p:nvSpPr>
          <p:spPr bwMode="auto">
            <a:xfrm>
              <a:off x="936" y="3255"/>
              <a:ext cx="24" cy="85"/>
            </a:xfrm>
            <a:custGeom>
              <a:avLst/>
              <a:gdLst/>
              <a:ahLst/>
              <a:cxnLst>
                <a:cxn ang="0">
                  <a:pos x="48" y="2"/>
                </a:cxn>
                <a:cxn ang="0">
                  <a:pos x="35" y="23"/>
                </a:cxn>
                <a:cxn ang="0">
                  <a:pos x="35" y="85"/>
                </a:cxn>
                <a:cxn ang="0">
                  <a:pos x="18" y="28"/>
                </a:cxn>
                <a:cxn ang="0">
                  <a:pos x="0" y="10"/>
                </a:cxn>
                <a:cxn ang="0">
                  <a:pos x="29" y="0"/>
                </a:cxn>
                <a:cxn ang="0">
                  <a:pos x="48" y="2"/>
                </a:cxn>
                <a:cxn ang="0">
                  <a:pos x="48" y="2"/>
                </a:cxn>
              </a:cxnLst>
              <a:rect l="0" t="0" r="r" b="b"/>
              <a:pathLst>
                <a:path w="48" h="85">
                  <a:moveTo>
                    <a:pt x="48" y="2"/>
                  </a:moveTo>
                  <a:lnTo>
                    <a:pt x="35" y="23"/>
                  </a:lnTo>
                  <a:lnTo>
                    <a:pt x="35" y="85"/>
                  </a:lnTo>
                  <a:lnTo>
                    <a:pt x="18" y="28"/>
                  </a:lnTo>
                  <a:lnTo>
                    <a:pt x="0" y="10"/>
                  </a:lnTo>
                  <a:lnTo>
                    <a:pt x="29" y="0"/>
                  </a:lnTo>
                  <a:lnTo>
                    <a:pt x="48" y="2"/>
                  </a:lnTo>
                  <a:lnTo>
                    <a:pt x="48" y="2"/>
                  </a:lnTo>
                  <a:close/>
                </a:path>
              </a:pathLst>
            </a:custGeom>
            <a:solidFill>
              <a:srgbClr val="000000"/>
            </a:solidFill>
            <a:ln w="9525">
              <a:noFill/>
              <a:round/>
              <a:headEnd/>
              <a:tailEnd/>
            </a:ln>
          </p:spPr>
          <p:txBody>
            <a:bodyPr/>
            <a:lstStyle/>
            <a:p>
              <a:endParaRPr lang="en-US"/>
            </a:p>
          </p:txBody>
        </p:sp>
        <p:sp>
          <p:nvSpPr>
            <p:cNvPr id="64" name="Freeform 63"/>
            <p:cNvSpPr>
              <a:spLocks/>
            </p:cNvSpPr>
            <p:nvPr/>
          </p:nvSpPr>
          <p:spPr bwMode="auto">
            <a:xfrm>
              <a:off x="970" y="3230"/>
              <a:ext cx="13" cy="81"/>
            </a:xfrm>
            <a:custGeom>
              <a:avLst/>
              <a:gdLst/>
              <a:ahLst/>
              <a:cxnLst>
                <a:cxn ang="0">
                  <a:pos x="0" y="15"/>
                </a:cxn>
                <a:cxn ang="0">
                  <a:pos x="26" y="81"/>
                </a:cxn>
                <a:cxn ang="0">
                  <a:pos x="9" y="0"/>
                </a:cxn>
                <a:cxn ang="0">
                  <a:pos x="0" y="15"/>
                </a:cxn>
                <a:cxn ang="0">
                  <a:pos x="0" y="15"/>
                </a:cxn>
              </a:cxnLst>
              <a:rect l="0" t="0" r="r" b="b"/>
              <a:pathLst>
                <a:path w="26" h="81">
                  <a:moveTo>
                    <a:pt x="0" y="15"/>
                  </a:moveTo>
                  <a:lnTo>
                    <a:pt x="26" y="81"/>
                  </a:lnTo>
                  <a:lnTo>
                    <a:pt x="9" y="0"/>
                  </a:lnTo>
                  <a:lnTo>
                    <a:pt x="0" y="15"/>
                  </a:lnTo>
                  <a:lnTo>
                    <a:pt x="0" y="15"/>
                  </a:lnTo>
                  <a:close/>
                </a:path>
              </a:pathLst>
            </a:custGeom>
            <a:solidFill>
              <a:srgbClr val="000000"/>
            </a:solidFill>
            <a:ln w="9525">
              <a:noFill/>
              <a:round/>
              <a:headEnd/>
              <a:tailEnd/>
            </a:ln>
          </p:spPr>
          <p:txBody>
            <a:bodyPr/>
            <a:lstStyle/>
            <a:p>
              <a:endParaRPr lang="en-US"/>
            </a:p>
          </p:txBody>
        </p:sp>
        <p:sp>
          <p:nvSpPr>
            <p:cNvPr id="65" name="Freeform 64"/>
            <p:cNvSpPr>
              <a:spLocks/>
            </p:cNvSpPr>
            <p:nvPr/>
          </p:nvSpPr>
          <p:spPr bwMode="auto">
            <a:xfrm>
              <a:off x="618" y="3427"/>
              <a:ext cx="368" cy="710"/>
            </a:xfrm>
            <a:custGeom>
              <a:avLst/>
              <a:gdLst/>
              <a:ahLst/>
              <a:cxnLst>
                <a:cxn ang="0">
                  <a:pos x="737" y="11"/>
                </a:cxn>
                <a:cxn ang="0">
                  <a:pos x="690" y="62"/>
                </a:cxn>
                <a:cxn ang="0">
                  <a:pos x="634" y="90"/>
                </a:cxn>
                <a:cxn ang="0">
                  <a:pos x="614" y="98"/>
                </a:cxn>
                <a:cxn ang="0">
                  <a:pos x="482" y="262"/>
                </a:cxn>
                <a:cxn ang="0">
                  <a:pos x="361" y="372"/>
                </a:cxn>
                <a:cxn ang="0">
                  <a:pos x="212" y="473"/>
                </a:cxn>
                <a:cxn ang="0">
                  <a:pos x="47" y="546"/>
                </a:cxn>
                <a:cxn ang="0">
                  <a:pos x="30" y="557"/>
                </a:cxn>
                <a:cxn ang="0">
                  <a:pos x="41" y="612"/>
                </a:cxn>
                <a:cxn ang="0">
                  <a:pos x="82" y="710"/>
                </a:cxn>
                <a:cxn ang="0">
                  <a:pos x="21" y="592"/>
                </a:cxn>
                <a:cxn ang="0">
                  <a:pos x="6" y="521"/>
                </a:cxn>
                <a:cxn ang="0">
                  <a:pos x="0" y="410"/>
                </a:cxn>
                <a:cxn ang="0">
                  <a:pos x="35" y="426"/>
                </a:cxn>
                <a:cxn ang="0">
                  <a:pos x="153" y="365"/>
                </a:cxn>
                <a:cxn ang="0">
                  <a:pos x="95" y="443"/>
                </a:cxn>
                <a:cxn ang="0">
                  <a:pos x="76" y="483"/>
                </a:cxn>
                <a:cxn ang="0">
                  <a:pos x="71" y="514"/>
                </a:cxn>
                <a:cxn ang="0">
                  <a:pos x="136" y="488"/>
                </a:cxn>
                <a:cxn ang="0">
                  <a:pos x="248" y="430"/>
                </a:cxn>
                <a:cxn ang="0">
                  <a:pos x="363" y="350"/>
                </a:cxn>
                <a:cxn ang="0">
                  <a:pos x="482" y="243"/>
                </a:cxn>
                <a:cxn ang="0">
                  <a:pos x="599" y="87"/>
                </a:cxn>
                <a:cxn ang="0">
                  <a:pos x="620" y="70"/>
                </a:cxn>
                <a:cxn ang="0">
                  <a:pos x="661" y="59"/>
                </a:cxn>
                <a:cxn ang="0">
                  <a:pos x="694" y="39"/>
                </a:cxn>
                <a:cxn ang="0">
                  <a:pos x="729" y="0"/>
                </a:cxn>
                <a:cxn ang="0">
                  <a:pos x="737" y="11"/>
                </a:cxn>
                <a:cxn ang="0">
                  <a:pos x="737" y="11"/>
                </a:cxn>
              </a:cxnLst>
              <a:rect l="0" t="0" r="r" b="b"/>
              <a:pathLst>
                <a:path w="737" h="710">
                  <a:moveTo>
                    <a:pt x="737" y="11"/>
                  </a:moveTo>
                  <a:lnTo>
                    <a:pt x="690" y="62"/>
                  </a:lnTo>
                  <a:lnTo>
                    <a:pt x="634" y="90"/>
                  </a:lnTo>
                  <a:lnTo>
                    <a:pt x="614" y="98"/>
                  </a:lnTo>
                  <a:lnTo>
                    <a:pt x="482" y="262"/>
                  </a:lnTo>
                  <a:lnTo>
                    <a:pt x="361" y="372"/>
                  </a:lnTo>
                  <a:lnTo>
                    <a:pt x="212" y="473"/>
                  </a:lnTo>
                  <a:lnTo>
                    <a:pt x="47" y="546"/>
                  </a:lnTo>
                  <a:lnTo>
                    <a:pt x="30" y="557"/>
                  </a:lnTo>
                  <a:lnTo>
                    <a:pt x="41" y="612"/>
                  </a:lnTo>
                  <a:lnTo>
                    <a:pt x="82" y="710"/>
                  </a:lnTo>
                  <a:lnTo>
                    <a:pt x="21" y="592"/>
                  </a:lnTo>
                  <a:lnTo>
                    <a:pt x="6" y="521"/>
                  </a:lnTo>
                  <a:lnTo>
                    <a:pt x="0" y="410"/>
                  </a:lnTo>
                  <a:lnTo>
                    <a:pt x="35" y="426"/>
                  </a:lnTo>
                  <a:lnTo>
                    <a:pt x="153" y="365"/>
                  </a:lnTo>
                  <a:lnTo>
                    <a:pt x="95" y="443"/>
                  </a:lnTo>
                  <a:lnTo>
                    <a:pt x="76" y="483"/>
                  </a:lnTo>
                  <a:lnTo>
                    <a:pt x="71" y="514"/>
                  </a:lnTo>
                  <a:lnTo>
                    <a:pt x="136" y="488"/>
                  </a:lnTo>
                  <a:lnTo>
                    <a:pt x="248" y="430"/>
                  </a:lnTo>
                  <a:lnTo>
                    <a:pt x="363" y="350"/>
                  </a:lnTo>
                  <a:lnTo>
                    <a:pt x="482" y="243"/>
                  </a:lnTo>
                  <a:lnTo>
                    <a:pt x="599" y="87"/>
                  </a:lnTo>
                  <a:lnTo>
                    <a:pt x="620" y="70"/>
                  </a:lnTo>
                  <a:lnTo>
                    <a:pt x="661" y="59"/>
                  </a:lnTo>
                  <a:lnTo>
                    <a:pt x="694" y="39"/>
                  </a:lnTo>
                  <a:lnTo>
                    <a:pt x="729" y="0"/>
                  </a:lnTo>
                  <a:lnTo>
                    <a:pt x="737" y="11"/>
                  </a:lnTo>
                  <a:lnTo>
                    <a:pt x="737" y="11"/>
                  </a:lnTo>
                  <a:close/>
                </a:path>
              </a:pathLst>
            </a:custGeom>
            <a:solidFill>
              <a:srgbClr val="000000"/>
            </a:solidFill>
            <a:ln w="9525">
              <a:noFill/>
              <a:round/>
              <a:headEnd/>
              <a:tailEnd/>
            </a:ln>
          </p:spPr>
          <p:txBody>
            <a:bodyPr/>
            <a:lstStyle/>
            <a:p>
              <a:endParaRPr lang="en-US"/>
            </a:p>
          </p:txBody>
        </p:sp>
        <p:sp>
          <p:nvSpPr>
            <p:cNvPr id="66" name="Freeform 65"/>
            <p:cNvSpPr>
              <a:spLocks/>
            </p:cNvSpPr>
            <p:nvPr/>
          </p:nvSpPr>
          <p:spPr bwMode="auto">
            <a:xfrm>
              <a:off x="535" y="3434"/>
              <a:ext cx="115" cy="28"/>
            </a:xfrm>
            <a:custGeom>
              <a:avLst/>
              <a:gdLst/>
              <a:ahLst/>
              <a:cxnLst>
                <a:cxn ang="0">
                  <a:pos x="230" y="0"/>
                </a:cxn>
                <a:cxn ang="0">
                  <a:pos x="14" y="0"/>
                </a:cxn>
                <a:cxn ang="0">
                  <a:pos x="0" y="10"/>
                </a:cxn>
                <a:cxn ang="0">
                  <a:pos x="14" y="28"/>
                </a:cxn>
                <a:cxn ang="0">
                  <a:pos x="195" y="28"/>
                </a:cxn>
                <a:cxn ang="0">
                  <a:pos x="230" y="0"/>
                </a:cxn>
                <a:cxn ang="0">
                  <a:pos x="230" y="0"/>
                </a:cxn>
              </a:cxnLst>
              <a:rect l="0" t="0" r="r" b="b"/>
              <a:pathLst>
                <a:path w="230" h="28">
                  <a:moveTo>
                    <a:pt x="230" y="0"/>
                  </a:moveTo>
                  <a:lnTo>
                    <a:pt x="14" y="0"/>
                  </a:lnTo>
                  <a:lnTo>
                    <a:pt x="0" y="10"/>
                  </a:lnTo>
                  <a:lnTo>
                    <a:pt x="14" y="28"/>
                  </a:lnTo>
                  <a:lnTo>
                    <a:pt x="195" y="28"/>
                  </a:lnTo>
                  <a:lnTo>
                    <a:pt x="230" y="0"/>
                  </a:lnTo>
                  <a:lnTo>
                    <a:pt x="230" y="0"/>
                  </a:lnTo>
                  <a:close/>
                </a:path>
              </a:pathLst>
            </a:custGeom>
            <a:solidFill>
              <a:srgbClr val="000000"/>
            </a:solidFill>
            <a:ln w="9525">
              <a:noFill/>
              <a:round/>
              <a:headEnd/>
              <a:tailEnd/>
            </a:ln>
          </p:spPr>
          <p:txBody>
            <a:bodyPr/>
            <a:lstStyle/>
            <a:p>
              <a:endParaRPr lang="en-US"/>
            </a:p>
          </p:txBody>
        </p:sp>
        <p:sp>
          <p:nvSpPr>
            <p:cNvPr id="67" name="Freeform 66"/>
            <p:cNvSpPr>
              <a:spLocks/>
            </p:cNvSpPr>
            <p:nvPr/>
          </p:nvSpPr>
          <p:spPr bwMode="auto">
            <a:xfrm>
              <a:off x="752" y="3438"/>
              <a:ext cx="55" cy="28"/>
            </a:xfrm>
            <a:custGeom>
              <a:avLst/>
              <a:gdLst/>
              <a:ahLst/>
              <a:cxnLst>
                <a:cxn ang="0">
                  <a:pos x="0" y="0"/>
                </a:cxn>
                <a:cxn ang="0">
                  <a:pos x="60" y="0"/>
                </a:cxn>
                <a:cxn ang="0">
                  <a:pos x="110" y="13"/>
                </a:cxn>
                <a:cxn ang="0">
                  <a:pos x="63" y="28"/>
                </a:cxn>
                <a:cxn ang="0">
                  <a:pos x="30" y="24"/>
                </a:cxn>
                <a:cxn ang="0">
                  <a:pos x="0" y="0"/>
                </a:cxn>
                <a:cxn ang="0">
                  <a:pos x="0" y="0"/>
                </a:cxn>
              </a:cxnLst>
              <a:rect l="0" t="0" r="r" b="b"/>
              <a:pathLst>
                <a:path w="110" h="28">
                  <a:moveTo>
                    <a:pt x="0" y="0"/>
                  </a:moveTo>
                  <a:lnTo>
                    <a:pt x="60" y="0"/>
                  </a:lnTo>
                  <a:lnTo>
                    <a:pt x="110" y="13"/>
                  </a:lnTo>
                  <a:lnTo>
                    <a:pt x="63" y="28"/>
                  </a:lnTo>
                  <a:lnTo>
                    <a:pt x="30" y="24"/>
                  </a:lnTo>
                  <a:lnTo>
                    <a:pt x="0" y="0"/>
                  </a:lnTo>
                  <a:lnTo>
                    <a:pt x="0" y="0"/>
                  </a:lnTo>
                  <a:close/>
                </a:path>
              </a:pathLst>
            </a:custGeom>
            <a:solidFill>
              <a:srgbClr val="000000"/>
            </a:solidFill>
            <a:ln w="9525">
              <a:noFill/>
              <a:round/>
              <a:headEnd/>
              <a:tailEnd/>
            </a:ln>
          </p:spPr>
          <p:txBody>
            <a:bodyPr/>
            <a:lstStyle/>
            <a:p>
              <a:endParaRPr lang="en-US"/>
            </a:p>
          </p:txBody>
        </p:sp>
        <p:sp>
          <p:nvSpPr>
            <p:cNvPr id="68" name="Freeform 67"/>
            <p:cNvSpPr>
              <a:spLocks/>
            </p:cNvSpPr>
            <p:nvPr/>
          </p:nvSpPr>
          <p:spPr bwMode="auto">
            <a:xfrm>
              <a:off x="212" y="2975"/>
              <a:ext cx="54" cy="251"/>
            </a:xfrm>
            <a:custGeom>
              <a:avLst/>
              <a:gdLst/>
              <a:ahLst/>
              <a:cxnLst>
                <a:cxn ang="0">
                  <a:pos x="0" y="8"/>
                </a:cxn>
                <a:cxn ang="0">
                  <a:pos x="63" y="98"/>
                </a:cxn>
                <a:cxn ang="0">
                  <a:pos x="91" y="181"/>
                </a:cxn>
                <a:cxn ang="0">
                  <a:pos x="91" y="251"/>
                </a:cxn>
                <a:cxn ang="0">
                  <a:pos x="109" y="164"/>
                </a:cxn>
                <a:cxn ang="0">
                  <a:pos x="91" y="70"/>
                </a:cxn>
                <a:cxn ang="0">
                  <a:pos x="50" y="0"/>
                </a:cxn>
                <a:cxn ang="0">
                  <a:pos x="0" y="8"/>
                </a:cxn>
                <a:cxn ang="0">
                  <a:pos x="0" y="8"/>
                </a:cxn>
              </a:cxnLst>
              <a:rect l="0" t="0" r="r" b="b"/>
              <a:pathLst>
                <a:path w="109" h="251">
                  <a:moveTo>
                    <a:pt x="0" y="8"/>
                  </a:moveTo>
                  <a:lnTo>
                    <a:pt x="63" y="98"/>
                  </a:lnTo>
                  <a:lnTo>
                    <a:pt x="91" y="181"/>
                  </a:lnTo>
                  <a:lnTo>
                    <a:pt x="91" y="251"/>
                  </a:lnTo>
                  <a:lnTo>
                    <a:pt x="109" y="164"/>
                  </a:lnTo>
                  <a:lnTo>
                    <a:pt x="91" y="70"/>
                  </a:lnTo>
                  <a:lnTo>
                    <a:pt x="50" y="0"/>
                  </a:lnTo>
                  <a:lnTo>
                    <a:pt x="0" y="8"/>
                  </a:lnTo>
                  <a:lnTo>
                    <a:pt x="0" y="8"/>
                  </a:lnTo>
                  <a:close/>
                </a:path>
              </a:pathLst>
            </a:custGeom>
            <a:solidFill>
              <a:srgbClr val="000000"/>
            </a:solidFill>
            <a:ln w="9525">
              <a:noFill/>
              <a:round/>
              <a:headEnd/>
              <a:tailEnd/>
            </a:ln>
          </p:spPr>
          <p:txBody>
            <a:bodyPr/>
            <a:lstStyle/>
            <a:p>
              <a:endParaRPr lang="en-US"/>
            </a:p>
          </p:txBody>
        </p:sp>
        <p:sp>
          <p:nvSpPr>
            <p:cNvPr id="69" name="Freeform 68"/>
            <p:cNvSpPr>
              <a:spLocks/>
            </p:cNvSpPr>
            <p:nvPr/>
          </p:nvSpPr>
          <p:spPr bwMode="auto">
            <a:xfrm>
              <a:off x="865" y="3311"/>
              <a:ext cx="80" cy="83"/>
            </a:xfrm>
            <a:custGeom>
              <a:avLst/>
              <a:gdLst/>
              <a:ahLst/>
              <a:cxnLst>
                <a:cxn ang="0">
                  <a:pos x="151" y="0"/>
                </a:cxn>
                <a:cxn ang="0">
                  <a:pos x="7" y="62"/>
                </a:cxn>
                <a:cxn ang="0">
                  <a:pos x="0" y="83"/>
                </a:cxn>
                <a:cxn ang="0">
                  <a:pos x="160" y="12"/>
                </a:cxn>
                <a:cxn ang="0">
                  <a:pos x="151" y="0"/>
                </a:cxn>
                <a:cxn ang="0">
                  <a:pos x="151" y="0"/>
                </a:cxn>
              </a:cxnLst>
              <a:rect l="0" t="0" r="r" b="b"/>
              <a:pathLst>
                <a:path w="160" h="83">
                  <a:moveTo>
                    <a:pt x="151" y="0"/>
                  </a:moveTo>
                  <a:lnTo>
                    <a:pt x="7" y="62"/>
                  </a:lnTo>
                  <a:lnTo>
                    <a:pt x="0" y="83"/>
                  </a:lnTo>
                  <a:lnTo>
                    <a:pt x="160" y="12"/>
                  </a:lnTo>
                  <a:lnTo>
                    <a:pt x="151" y="0"/>
                  </a:lnTo>
                  <a:lnTo>
                    <a:pt x="151" y="0"/>
                  </a:lnTo>
                  <a:close/>
                </a:path>
              </a:pathLst>
            </a:custGeom>
            <a:solidFill>
              <a:srgbClr val="000000"/>
            </a:solidFill>
            <a:ln w="9525">
              <a:noFill/>
              <a:round/>
              <a:headEnd/>
              <a:tailEnd/>
            </a:ln>
          </p:spPr>
          <p:txBody>
            <a:bodyPr/>
            <a:lstStyle/>
            <a:p>
              <a:endParaRPr lang="en-US"/>
            </a:p>
          </p:txBody>
        </p:sp>
        <p:sp>
          <p:nvSpPr>
            <p:cNvPr id="70" name="Freeform 69"/>
            <p:cNvSpPr>
              <a:spLocks/>
            </p:cNvSpPr>
            <p:nvPr/>
          </p:nvSpPr>
          <p:spPr bwMode="auto">
            <a:xfrm>
              <a:off x="893" y="3403"/>
              <a:ext cx="44" cy="89"/>
            </a:xfrm>
            <a:custGeom>
              <a:avLst/>
              <a:gdLst/>
              <a:ahLst/>
              <a:cxnLst>
                <a:cxn ang="0">
                  <a:pos x="89" y="11"/>
                </a:cxn>
                <a:cxn ang="0">
                  <a:pos x="72" y="53"/>
                </a:cxn>
                <a:cxn ang="0">
                  <a:pos x="48" y="74"/>
                </a:cxn>
                <a:cxn ang="0">
                  <a:pos x="0" y="89"/>
                </a:cxn>
                <a:cxn ang="0">
                  <a:pos x="48" y="61"/>
                </a:cxn>
                <a:cxn ang="0">
                  <a:pos x="72" y="0"/>
                </a:cxn>
                <a:cxn ang="0">
                  <a:pos x="89" y="11"/>
                </a:cxn>
                <a:cxn ang="0">
                  <a:pos x="89" y="11"/>
                </a:cxn>
              </a:cxnLst>
              <a:rect l="0" t="0" r="r" b="b"/>
              <a:pathLst>
                <a:path w="89" h="89">
                  <a:moveTo>
                    <a:pt x="89" y="11"/>
                  </a:moveTo>
                  <a:lnTo>
                    <a:pt x="72" y="53"/>
                  </a:lnTo>
                  <a:lnTo>
                    <a:pt x="48" y="74"/>
                  </a:lnTo>
                  <a:lnTo>
                    <a:pt x="0" y="89"/>
                  </a:lnTo>
                  <a:lnTo>
                    <a:pt x="48" y="61"/>
                  </a:lnTo>
                  <a:lnTo>
                    <a:pt x="72" y="0"/>
                  </a:lnTo>
                  <a:lnTo>
                    <a:pt x="89" y="11"/>
                  </a:lnTo>
                  <a:lnTo>
                    <a:pt x="89" y="11"/>
                  </a:lnTo>
                  <a:close/>
                </a:path>
              </a:pathLst>
            </a:custGeom>
            <a:solidFill>
              <a:srgbClr val="000000"/>
            </a:solidFill>
            <a:ln w="9525">
              <a:noFill/>
              <a:round/>
              <a:headEnd/>
              <a:tailEnd/>
            </a:ln>
          </p:spPr>
          <p:txBody>
            <a:bodyPr/>
            <a:lstStyle/>
            <a:p>
              <a:endParaRPr lang="en-US"/>
            </a:p>
          </p:txBody>
        </p:sp>
        <p:sp>
          <p:nvSpPr>
            <p:cNvPr id="71" name="Freeform 70"/>
            <p:cNvSpPr>
              <a:spLocks/>
            </p:cNvSpPr>
            <p:nvPr/>
          </p:nvSpPr>
          <p:spPr bwMode="auto">
            <a:xfrm>
              <a:off x="115" y="4089"/>
              <a:ext cx="35" cy="207"/>
            </a:xfrm>
            <a:custGeom>
              <a:avLst/>
              <a:gdLst/>
              <a:ahLst/>
              <a:cxnLst>
                <a:cxn ang="0">
                  <a:pos x="34" y="0"/>
                </a:cxn>
                <a:cxn ang="0">
                  <a:pos x="0" y="207"/>
                </a:cxn>
                <a:cxn ang="0">
                  <a:pos x="64" y="202"/>
                </a:cxn>
                <a:cxn ang="0">
                  <a:pos x="71" y="15"/>
                </a:cxn>
                <a:cxn ang="0">
                  <a:pos x="34" y="0"/>
                </a:cxn>
                <a:cxn ang="0">
                  <a:pos x="34" y="0"/>
                </a:cxn>
              </a:cxnLst>
              <a:rect l="0" t="0" r="r" b="b"/>
              <a:pathLst>
                <a:path w="71" h="207">
                  <a:moveTo>
                    <a:pt x="34" y="0"/>
                  </a:moveTo>
                  <a:lnTo>
                    <a:pt x="0" y="207"/>
                  </a:lnTo>
                  <a:lnTo>
                    <a:pt x="64" y="202"/>
                  </a:lnTo>
                  <a:lnTo>
                    <a:pt x="71" y="15"/>
                  </a:lnTo>
                  <a:lnTo>
                    <a:pt x="34" y="0"/>
                  </a:lnTo>
                  <a:lnTo>
                    <a:pt x="34" y="0"/>
                  </a:lnTo>
                  <a:close/>
                </a:path>
              </a:pathLst>
            </a:custGeom>
            <a:solidFill>
              <a:srgbClr val="000000"/>
            </a:solidFill>
            <a:ln w="9525">
              <a:noFill/>
              <a:round/>
              <a:headEnd/>
              <a:tailEnd/>
            </a:ln>
          </p:spPr>
          <p:txBody>
            <a:bodyPr/>
            <a:lstStyle/>
            <a:p>
              <a:endParaRPr lang="en-US"/>
            </a:p>
          </p:txBody>
        </p:sp>
        <p:sp>
          <p:nvSpPr>
            <p:cNvPr id="72" name="Freeform 71"/>
            <p:cNvSpPr>
              <a:spLocks/>
            </p:cNvSpPr>
            <p:nvPr/>
          </p:nvSpPr>
          <p:spPr bwMode="auto">
            <a:xfrm>
              <a:off x="663" y="4139"/>
              <a:ext cx="36" cy="152"/>
            </a:xfrm>
            <a:custGeom>
              <a:avLst/>
              <a:gdLst/>
              <a:ahLst/>
              <a:cxnLst>
                <a:cxn ang="0">
                  <a:pos x="0" y="0"/>
                </a:cxn>
                <a:cxn ang="0">
                  <a:pos x="71" y="152"/>
                </a:cxn>
                <a:cxn ang="0">
                  <a:pos x="24" y="152"/>
                </a:cxn>
                <a:cxn ang="0">
                  <a:pos x="0" y="0"/>
                </a:cxn>
                <a:cxn ang="0">
                  <a:pos x="0" y="0"/>
                </a:cxn>
              </a:cxnLst>
              <a:rect l="0" t="0" r="r" b="b"/>
              <a:pathLst>
                <a:path w="71" h="152">
                  <a:moveTo>
                    <a:pt x="0" y="0"/>
                  </a:moveTo>
                  <a:lnTo>
                    <a:pt x="71" y="152"/>
                  </a:lnTo>
                  <a:lnTo>
                    <a:pt x="24" y="152"/>
                  </a:lnTo>
                  <a:lnTo>
                    <a:pt x="0" y="0"/>
                  </a:lnTo>
                  <a:lnTo>
                    <a:pt x="0" y="0"/>
                  </a:lnTo>
                  <a:close/>
                </a:path>
              </a:pathLst>
            </a:custGeom>
            <a:solidFill>
              <a:srgbClr val="000000"/>
            </a:solidFill>
            <a:ln w="9525">
              <a:noFill/>
              <a:round/>
              <a:headEnd/>
              <a:tailEnd/>
            </a:ln>
          </p:spPr>
          <p:txBody>
            <a:bodyPr/>
            <a:lstStyle/>
            <a:p>
              <a:endParaRPr lang="en-US"/>
            </a:p>
          </p:txBody>
        </p:sp>
        <p:sp>
          <p:nvSpPr>
            <p:cNvPr id="73" name="Freeform 72"/>
            <p:cNvSpPr>
              <a:spLocks/>
            </p:cNvSpPr>
            <p:nvPr/>
          </p:nvSpPr>
          <p:spPr bwMode="auto">
            <a:xfrm>
              <a:off x="102" y="3657"/>
              <a:ext cx="494" cy="347"/>
            </a:xfrm>
            <a:custGeom>
              <a:avLst/>
              <a:gdLst/>
              <a:ahLst/>
              <a:cxnLst>
                <a:cxn ang="0">
                  <a:pos x="148" y="87"/>
                </a:cxn>
                <a:cxn ang="0">
                  <a:pos x="152" y="153"/>
                </a:cxn>
                <a:cxn ang="0">
                  <a:pos x="128" y="219"/>
                </a:cxn>
                <a:cxn ang="0">
                  <a:pos x="205" y="205"/>
                </a:cxn>
                <a:cxn ang="0">
                  <a:pos x="304" y="187"/>
                </a:cxn>
                <a:cxn ang="0">
                  <a:pos x="547" y="144"/>
                </a:cxn>
                <a:cxn ang="0">
                  <a:pos x="761" y="72"/>
                </a:cxn>
                <a:cxn ang="0">
                  <a:pos x="895" y="0"/>
                </a:cxn>
                <a:cxn ang="0">
                  <a:pos x="926" y="26"/>
                </a:cxn>
                <a:cxn ang="0">
                  <a:pos x="988" y="43"/>
                </a:cxn>
                <a:cxn ang="0">
                  <a:pos x="956" y="87"/>
                </a:cxn>
                <a:cxn ang="0">
                  <a:pos x="632" y="208"/>
                </a:cxn>
                <a:cxn ang="0">
                  <a:pos x="405" y="280"/>
                </a:cxn>
                <a:cxn ang="0">
                  <a:pos x="274" y="318"/>
                </a:cxn>
                <a:cxn ang="0">
                  <a:pos x="172" y="347"/>
                </a:cxn>
                <a:cxn ang="0">
                  <a:pos x="84" y="344"/>
                </a:cxn>
                <a:cxn ang="0">
                  <a:pos x="61" y="288"/>
                </a:cxn>
                <a:cxn ang="0">
                  <a:pos x="27" y="237"/>
                </a:cxn>
                <a:cxn ang="0">
                  <a:pos x="17" y="156"/>
                </a:cxn>
                <a:cxn ang="0">
                  <a:pos x="0" y="84"/>
                </a:cxn>
                <a:cxn ang="0">
                  <a:pos x="77" y="84"/>
                </a:cxn>
                <a:cxn ang="0">
                  <a:pos x="148" y="87"/>
                </a:cxn>
                <a:cxn ang="0">
                  <a:pos x="148" y="87"/>
                </a:cxn>
              </a:cxnLst>
              <a:rect l="0" t="0" r="r" b="b"/>
              <a:pathLst>
                <a:path w="988" h="347">
                  <a:moveTo>
                    <a:pt x="148" y="87"/>
                  </a:moveTo>
                  <a:lnTo>
                    <a:pt x="152" y="153"/>
                  </a:lnTo>
                  <a:lnTo>
                    <a:pt x="128" y="219"/>
                  </a:lnTo>
                  <a:lnTo>
                    <a:pt x="205" y="205"/>
                  </a:lnTo>
                  <a:lnTo>
                    <a:pt x="304" y="187"/>
                  </a:lnTo>
                  <a:lnTo>
                    <a:pt x="547" y="144"/>
                  </a:lnTo>
                  <a:lnTo>
                    <a:pt x="761" y="72"/>
                  </a:lnTo>
                  <a:lnTo>
                    <a:pt x="895" y="0"/>
                  </a:lnTo>
                  <a:lnTo>
                    <a:pt x="926" y="26"/>
                  </a:lnTo>
                  <a:lnTo>
                    <a:pt x="988" y="43"/>
                  </a:lnTo>
                  <a:lnTo>
                    <a:pt x="956" y="87"/>
                  </a:lnTo>
                  <a:lnTo>
                    <a:pt x="632" y="208"/>
                  </a:lnTo>
                  <a:lnTo>
                    <a:pt x="405" y="280"/>
                  </a:lnTo>
                  <a:lnTo>
                    <a:pt x="274" y="318"/>
                  </a:lnTo>
                  <a:lnTo>
                    <a:pt x="172" y="347"/>
                  </a:lnTo>
                  <a:lnTo>
                    <a:pt x="84" y="344"/>
                  </a:lnTo>
                  <a:lnTo>
                    <a:pt x="61" y="288"/>
                  </a:lnTo>
                  <a:lnTo>
                    <a:pt x="27" y="237"/>
                  </a:lnTo>
                  <a:lnTo>
                    <a:pt x="17" y="156"/>
                  </a:lnTo>
                  <a:lnTo>
                    <a:pt x="0" y="84"/>
                  </a:lnTo>
                  <a:lnTo>
                    <a:pt x="77" y="84"/>
                  </a:lnTo>
                  <a:lnTo>
                    <a:pt x="148" y="87"/>
                  </a:lnTo>
                  <a:lnTo>
                    <a:pt x="148" y="87"/>
                  </a:lnTo>
                  <a:close/>
                </a:path>
              </a:pathLst>
            </a:custGeom>
            <a:solidFill>
              <a:srgbClr val="FFE8E8"/>
            </a:solidFill>
            <a:ln w="9525">
              <a:noFill/>
              <a:round/>
              <a:headEnd/>
              <a:tailEnd/>
            </a:ln>
          </p:spPr>
          <p:txBody>
            <a:bodyPr/>
            <a:lstStyle/>
            <a:p>
              <a:endParaRPr lang="en-US"/>
            </a:p>
          </p:txBody>
        </p:sp>
        <p:sp>
          <p:nvSpPr>
            <p:cNvPr id="74" name="Freeform 73"/>
            <p:cNvSpPr>
              <a:spLocks/>
            </p:cNvSpPr>
            <p:nvPr/>
          </p:nvSpPr>
          <p:spPr bwMode="auto">
            <a:xfrm>
              <a:off x="647" y="3402"/>
              <a:ext cx="85" cy="67"/>
            </a:xfrm>
            <a:custGeom>
              <a:avLst/>
              <a:gdLst/>
              <a:ahLst/>
              <a:cxnLst>
                <a:cxn ang="0">
                  <a:pos x="0" y="67"/>
                </a:cxn>
                <a:cxn ang="0">
                  <a:pos x="51" y="27"/>
                </a:cxn>
                <a:cxn ang="0">
                  <a:pos x="101" y="0"/>
                </a:cxn>
                <a:cxn ang="0">
                  <a:pos x="169" y="7"/>
                </a:cxn>
                <a:cxn ang="0">
                  <a:pos x="91" y="20"/>
                </a:cxn>
                <a:cxn ang="0">
                  <a:pos x="47" y="56"/>
                </a:cxn>
                <a:cxn ang="0">
                  <a:pos x="0" y="67"/>
                </a:cxn>
                <a:cxn ang="0">
                  <a:pos x="0" y="67"/>
                </a:cxn>
              </a:cxnLst>
              <a:rect l="0" t="0" r="r" b="b"/>
              <a:pathLst>
                <a:path w="169" h="67">
                  <a:moveTo>
                    <a:pt x="0" y="67"/>
                  </a:moveTo>
                  <a:lnTo>
                    <a:pt x="51" y="27"/>
                  </a:lnTo>
                  <a:lnTo>
                    <a:pt x="101" y="0"/>
                  </a:lnTo>
                  <a:lnTo>
                    <a:pt x="169" y="7"/>
                  </a:lnTo>
                  <a:lnTo>
                    <a:pt x="91" y="20"/>
                  </a:lnTo>
                  <a:lnTo>
                    <a:pt x="47" y="56"/>
                  </a:lnTo>
                  <a:lnTo>
                    <a:pt x="0" y="67"/>
                  </a:lnTo>
                  <a:lnTo>
                    <a:pt x="0" y="67"/>
                  </a:lnTo>
                  <a:close/>
                </a:path>
              </a:pathLst>
            </a:custGeom>
            <a:solidFill>
              <a:srgbClr val="FFE8E8"/>
            </a:solidFill>
            <a:ln w="9525">
              <a:noFill/>
              <a:round/>
              <a:headEnd/>
              <a:tailEnd/>
            </a:ln>
          </p:spPr>
          <p:txBody>
            <a:bodyPr/>
            <a:lstStyle/>
            <a:p>
              <a:endParaRPr lang="en-US"/>
            </a:p>
          </p:txBody>
        </p:sp>
        <p:sp>
          <p:nvSpPr>
            <p:cNvPr id="75" name="Freeform 74"/>
            <p:cNvSpPr>
              <a:spLocks/>
            </p:cNvSpPr>
            <p:nvPr/>
          </p:nvSpPr>
          <p:spPr bwMode="auto">
            <a:xfrm>
              <a:off x="647" y="3440"/>
              <a:ext cx="90" cy="141"/>
            </a:xfrm>
            <a:custGeom>
              <a:avLst/>
              <a:gdLst/>
              <a:ahLst/>
              <a:cxnLst>
                <a:cxn ang="0">
                  <a:pos x="0" y="63"/>
                </a:cxn>
                <a:cxn ang="0">
                  <a:pos x="47" y="52"/>
                </a:cxn>
                <a:cxn ang="0">
                  <a:pos x="132" y="0"/>
                </a:cxn>
                <a:cxn ang="0">
                  <a:pos x="179" y="9"/>
                </a:cxn>
                <a:cxn ang="0">
                  <a:pos x="124" y="29"/>
                </a:cxn>
                <a:cxn ang="0">
                  <a:pos x="71" y="78"/>
                </a:cxn>
                <a:cxn ang="0">
                  <a:pos x="33" y="80"/>
                </a:cxn>
                <a:cxn ang="0">
                  <a:pos x="53" y="104"/>
                </a:cxn>
                <a:cxn ang="0">
                  <a:pos x="156" y="75"/>
                </a:cxn>
                <a:cxn ang="0">
                  <a:pos x="122" y="104"/>
                </a:cxn>
                <a:cxn ang="0">
                  <a:pos x="71" y="130"/>
                </a:cxn>
                <a:cxn ang="0">
                  <a:pos x="134" y="139"/>
                </a:cxn>
                <a:cxn ang="0">
                  <a:pos x="87" y="141"/>
                </a:cxn>
                <a:cxn ang="0">
                  <a:pos x="53" y="141"/>
                </a:cxn>
                <a:cxn ang="0">
                  <a:pos x="30" y="122"/>
                </a:cxn>
                <a:cxn ang="0">
                  <a:pos x="3" y="101"/>
                </a:cxn>
                <a:cxn ang="0">
                  <a:pos x="0" y="80"/>
                </a:cxn>
                <a:cxn ang="0">
                  <a:pos x="0" y="63"/>
                </a:cxn>
                <a:cxn ang="0">
                  <a:pos x="0" y="63"/>
                </a:cxn>
              </a:cxnLst>
              <a:rect l="0" t="0" r="r" b="b"/>
              <a:pathLst>
                <a:path w="179" h="141">
                  <a:moveTo>
                    <a:pt x="0" y="63"/>
                  </a:moveTo>
                  <a:lnTo>
                    <a:pt x="47" y="52"/>
                  </a:lnTo>
                  <a:lnTo>
                    <a:pt x="132" y="0"/>
                  </a:lnTo>
                  <a:lnTo>
                    <a:pt x="179" y="9"/>
                  </a:lnTo>
                  <a:lnTo>
                    <a:pt x="124" y="29"/>
                  </a:lnTo>
                  <a:lnTo>
                    <a:pt x="71" y="78"/>
                  </a:lnTo>
                  <a:lnTo>
                    <a:pt x="33" y="80"/>
                  </a:lnTo>
                  <a:lnTo>
                    <a:pt x="53" y="104"/>
                  </a:lnTo>
                  <a:lnTo>
                    <a:pt x="156" y="75"/>
                  </a:lnTo>
                  <a:lnTo>
                    <a:pt x="122" y="104"/>
                  </a:lnTo>
                  <a:lnTo>
                    <a:pt x="71" y="130"/>
                  </a:lnTo>
                  <a:lnTo>
                    <a:pt x="134" y="139"/>
                  </a:lnTo>
                  <a:lnTo>
                    <a:pt x="87" y="141"/>
                  </a:lnTo>
                  <a:lnTo>
                    <a:pt x="53" y="141"/>
                  </a:lnTo>
                  <a:lnTo>
                    <a:pt x="30" y="122"/>
                  </a:lnTo>
                  <a:lnTo>
                    <a:pt x="3" y="101"/>
                  </a:lnTo>
                  <a:lnTo>
                    <a:pt x="0" y="80"/>
                  </a:lnTo>
                  <a:lnTo>
                    <a:pt x="0" y="63"/>
                  </a:lnTo>
                  <a:lnTo>
                    <a:pt x="0" y="63"/>
                  </a:lnTo>
                  <a:close/>
                </a:path>
              </a:pathLst>
            </a:custGeom>
            <a:solidFill>
              <a:srgbClr val="FFE8E8"/>
            </a:solidFill>
            <a:ln w="9525">
              <a:noFill/>
              <a:round/>
              <a:headEnd/>
              <a:tailEnd/>
            </a:ln>
          </p:spPr>
          <p:txBody>
            <a:bodyPr/>
            <a:lstStyle/>
            <a:p>
              <a:endParaRPr lang="en-US"/>
            </a:p>
          </p:txBody>
        </p:sp>
        <p:sp>
          <p:nvSpPr>
            <p:cNvPr id="76" name="Freeform 75"/>
            <p:cNvSpPr>
              <a:spLocks/>
            </p:cNvSpPr>
            <p:nvPr/>
          </p:nvSpPr>
          <p:spPr bwMode="auto">
            <a:xfrm>
              <a:off x="677" y="3527"/>
              <a:ext cx="215" cy="364"/>
            </a:xfrm>
            <a:custGeom>
              <a:avLst/>
              <a:gdLst/>
              <a:ahLst/>
              <a:cxnLst>
                <a:cxn ang="0">
                  <a:pos x="0" y="364"/>
                </a:cxn>
                <a:cxn ang="0">
                  <a:pos x="105" y="254"/>
                </a:cxn>
                <a:cxn ang="0">
                  <a:pos x="273" y="138"/>
                </a:cxn>
                <a:cxn ang="0">
                  <a:pos x="429" y="0"/>
                </a:cxn>
                <a:cxn ang="0">
                  <a:pos x="354" y="113"/>
                </a:cxn>
                <a:cxn ang="0">
                  <a:pos x="253" y="207"/>
                </a:cxn>
                <a:cxn ang="0">
                  <a:pos x="135" y="283"/>
                </a:cxn>
                <a:cxn ang="0">
                  <a:pos x="0" y="364"/>
                </a:cxn>
                <a:cxn ang="0">
                  <a:pos x="0" y="364"/>
                </a:cxn>
              </a:cxnLst>
              <a:rect l="0" t="0" r="r" b="b"/>
              <a:pathLst>
                <a:path w="429" h="364">
                  <a:moveTo>
                    <a:pt x="0" y="364"/>
                  </a:moveTo>
                  <a:lnTo>
                    <a:pt x="105" y="254"/>
                  </a:lnTo>
                  <a:lnTo>
                    <a:pt x="273" y="138"/>
                  </a:lnTo>
                  <a:lnTo>
                    <a:pt x="429" y="0"/>
                  </a:lnTo>
                  <a:lnTo>
                    <a:pt x="354" y="113"/>
                  </a:lnTo>
                  <a:lnTo>
                    <a:pt x="253" y="207"/>
                  </a:lnTo>
                  <a:lnTo>
                    <a:pt x="135" y="283"/>
                  </a:lnTo>
                  <a:lnTo>
                    <a:pt x="0" y="364"/>
                  </a:lnTo>
                  <a:lnTo>
                    <a:pt x="0" y="364"/>
                  </a:lnTo>
                  <a:close/>
                </a:path>
              </a:pathLst>
            </a:custGeom>
            <a:solidFill>
              <a:srgbClr val="FFE8E8"/>
            </a:solidFill>
            <a:ln w="9525">
              <a:noFill/>
              <a:round/>
              <a:headEnd/>
              <a:tailEnd/>
            </a:ln>
          </p:spPr>
          <p:txBody>
            <a:bodyPr/>
            <a:lstStyle/>
            <a:p>
              <a:endParaRPr lang="en-US"/>
            </a:p>
          </p:txBody>
        </p:sp>
        <p:sp>
          <p:nvSpPr>
            <p:cNvPr id="77" name="Freeform 76"/>
            <p:cNvSpPr>
              <a:spLocks/>
            </p:cNvSpPr>
            <p:nvPr/>
          </p:nvSpPr>
          <p:spPr bwMode="auto">
            <a:xfrm>
              <a:off x="861" y="3239"/>
              <a:ext cx="40" cy="128"/>
            </a:xfrm>
            <a:custGeom>
              <a:avLst/>
              <a:gdLst/>
              <a:ahLst/>
              <a:cxnLst>
                <a:cxn ang="0">
                  <a:pos x="78" y="0"/>
                </a:cxn>
                <a:cxn ang="0">
                  <a:pos x="67" y="47"/>
                </a:cxn>
                <a:cxn ang="0">
                  <a:pos x="53" y="63"/>
                </a:cxn>
                <a:cxn ang="0">
                  <a:pos x="35" y="86"/>
                </a:cxn>
                <a:cxn ang="0">
                  <a:pos x="22" y="123"/>
                </a:cxn>
                <a:cxn ang="0">
                  <a:pos x="0" y="128"/>
                </a:cxn>
                <a:cxn ang="0">
                  <a:pos x="7" y="91"/>
                </a:cxn>
                <a:cxn ang="0">
                  <a:pos x="20" y="78"/>
                </a:cxn>
                <a:cxn ang="0">
                  <a:pos x="48" y="56"/>
                </a:cxn>
                <a:cxn ang="0">
                  <a:pos x="61" y="30"/>
                </a:cxn>
                <a:cxn ang="0">
                  <a:pos x="78" y="0"/>
                </a:cxn>
                <a:cxn ang="0">
                  <a:pos x="78" y="0"/>
                </a:cxn>
              </a:cxnLst>
              <a:rect l="0" t="0" r="r" b="b"/>
              <a:pathLst>
                <a:path w="78" h="128">
                  <a:moveTo>
                    <a:pt x="78" y="0"/>
                  </a:moveTo>
                  <a:lnTo>
                    <a:pt x="67" y="47"/>
                  </a:lnTo>
                  <a:lnTo>
                    <a:pt x="53" y="63"/>
                  </a:lnTo>
                  <a:lnTo>
                    <a:pt x="35" y="86"/>
                  </a:lnTo>
                  <a:lnTo>
                    <a:pt x="22" y="123"/>
                  </a:lnTo>
                  <a:lnTo>
                    <a:pt x="0" y="128"/>
                  </a:lnTo>
                  <a:lnTo>
                    <a:pt x="7" y="91"/>
                  </a:lnTo>
                  <a:lnTo>
                    <a:pt x="20" y="78"/>
                  </a:lnTo>
                  <a:lnTo>
                    <a:pt x="48" y="56"/>
                  </a:lnTo>
                  <a:lnTo>
                    <a:pt x="61" y="30"/>
                  </a:lnTo>
                  <a:lnTo>
                    <a:pt x="78" y="0"/>
                  </a:lnTo>
                  <a:lnTo>
                    <a:pt x="78" y="0"/>
                  </a:lnTo>
                  <a:close/>
                </a:path>
              </a:pathLst>
            </a:custGeom>
            <a:solidFill>
              <a:srgbClr val="FFE8E8"/>
            </a:solidFill>
            <a:ln w="9525">
              <a:noFill/>
              <a:round/>
              <a:headEnd/>
              <a:tailEnd/>
            </a:ln>
          </p:spPr>
          <p:txBody>
            <a:bodyPr/>
            <a:lstStyle/>
            <a:p>
              <a:endParaRPr lang="en-US"/>
            </a:p>
          </p:txBody>
        </p:sp>
        <p:sp>
          <p:nvSpPr>
            <p:cNvPr id="78" name="Freeform 77"/>
            <p:cNvSpPr>
              <a:spLocks/>
            </p:cNvSpPr>
            <p:nvPr/>
          </p:nvSpPr>
          <p:spPr bwMode="auto">
            <a:xfrm>
              <a:off x="979" y="3241"/>
              <a:ext cx="29" cy="137"/>
            </a:xfrm>
            <a:custGeom>
              <a:avLst/>
              <a:gdLst/>
              <a:ahLst/>
              <a:cxnLst>
                <a:cxn ang="0">
                  <a:pos x="0" y="7"/>
                </a:cxn>
                <a:cxn ang="0">
                  <a:pos x="17" y="66"/>
                </a:cxn>
                <a:cxn ang="0">
                  <a:pos x="15" y="116"/>
                </a:cxn>
                <a:cxn ang="0">
                  <a:pos x="33" y="60"/>
                </a:cxn>
                <a:cxn ang="0">
                  <a:pos x="44" y="63"/>
                </a:cxn>
                <a:cxn ang="0">
                  <a:pos x="49" y="137"/>
                </a:cxn>
                <a:cxn ang="0">
                  <a:pos x="57" y="82"/>
                </a:cxn>
                <a:cxn ang="0">
                  <a:pos x="48" y="55"/>
                </a:cxn>
                <a:cxn ang="0">
                  <a:pos x="28" y="21"/>
                </a:cxn>
                <a:cxn ang="0">
                  <a:pos x="17" y="7"/>
                </a:cxn>
                <a:cxn ang="0">
                  <a:pos x="6" y="0"/>
                </a:cxn>
                <a:cxn ang="0">
                  <a:pos x="0" y="7"/>
                </a:cxn>
                <a:cxn ang="0">
                  <a:pos x="0" y="7"/>
                </a:cxn>
              </a:cxnLst>
              <a:rect l="0" t="0" r="r" b="b"/>
              <a:pathLst>
                <a:path w="57" h="137">
                  <a:moveTo>
                    <a:pt x="0" y="7"/>
                  </a:moveTo>
                  <a:lnTo>
                    <a:pt x="17" y="66"/>
                  </a:lnTo>
                  <a:lnTo>
                    <a:pt x="15" y="116"/>
                  </a:lnTo>
                  <a:lnTo>
                    <a:pt x="33" y="60"/>
                  </a:lnTo>
                  <a:lnTo>
                    <a:pt x="44" y="63"/>
                  </a:lnTo>
                  <a:lnTo>
                    <a:pt x="49" y="137"/>
                  </a:lnTo>
                  <a:lnTo>
                    <a:pt x="57" y="82"/>
                  </a:lnTo>
                  <a:lnTo>
                    <a:pt x="48" y="55"/>
                  </a:lnTo>
                  <a:lnTo>
                    <a:pt x="28" y="21"/>
                  </a:lnTo>
                  <a:lnTo>
                    <a:pt x="17" y="7"/>
                  </a:lnTo>
                  <a:lnTo>
                    <a:pt x="6" y="0"/>
                  </a:lnTo>
                  <a:lnTo>
                    <a:pt x="0" y="7"/>
                  </a:lnTo>
                  <a:lnTo>
                    <a:pt x="0" y="7"/>
                  </a:lnTo>
                  <a:close/>
                </a:path>
              </a:pathLst>
            </a:custGeom>
            <a:solidFill>
              <a:srgbClr val="FFE8E8"/>
            </a:solidFill>
            <a:ln w="9525">
              <a:noFill/>
              <a:round/>
              <a:headEnd/>
              <a:tailEnd/>
            </a:ln>
          </p:spPr>
          <p:txBody>
            <a:bodyPr/>
            <a:lstStyle/>
            <a:p>
              <a:endParaRPr lang="en-US"/>
            </a:p>
          </p:txBody>
        </p:sp>
        <p:sp>
          <p:nvSpPr>
            <p:cNvPr id="79" name="Freeform 78"/>
            <p:cNvSpPr>
              <a:spLocks/>
            </p:cNvSpPr>
            <p:nvPr/>
          </p:nvSpPr>
          <p:spPr bwMode="auto">
            <a:xfrm>
              <a:off x="1008" y="3248"/>
              <a:ext cx="17" cy="75"/>
            </a:xfrm>
            <a:custGeom>
              <a:avLst/>
              <a:gdLst/>
              <a:ahLst/>
              <a:cxnLst>
                <a:cxn ang="0">
                  <a:pos x="0" y="9"/>
                </a:cxn>
                <a:cxn ang="0">
                  <a:pos x="34" y="75"/>
                </a:cxn>
                <a:cxn ang="0">
                  <a:pos x="34" y="50"/>
                </a:cxn>
                <a:cxn ang="0">
                  <a:pos x="20" y="6"/>
                </a:cxn>
                <a:cxn ang="0">
                  <a:pos x="7" y="0"/>
                </a:cxn>
                <a:cxn ang="0">
                  <a:pos x="0" y="9"/>
                </a:cxn>
                <a:cxn ang="0">
                  <a:pos x="0" y="9"/>
                </a:cxn>
              </a:cxnLst>
              <a:rect l="0" t="0" r="r" b="b"/>
              <a:pathLst>
                <a:path w="34" h="75">
                  <a:moveTo>
                    <a:pt x="0" y="9"/>
                  </a:moveTo>
                  <a:lnTo>
                    <a:pt x="34" y="75"/>
                  </a:lnTo>
                  <a:lnTo>
                    <a:pt x="34" y="50"/>
                  </a:lnTo>
                  <a:lnTo>
                    <a:pt x="20" y="6"/>
                  </a:lnTo>
                  <a:lnTo>
                    <a:pt x="7" y="0"/>
                  </a:lnTo>
                  <a:lnTo>
                    <a:pt x="0" y="9"/>
                  </a:lnTo>
                  <a:lnTo>
                    <a:pt x="0" y="9"/>
                  </a:lnTo>
                  <a:close/>
                </a:path>
              </a:pathLst>
            </a:custGeom>
            <a:solidFill>
              <a:srgbClr val="FFE8E8"/>
            </a:solidFill>
            <a:ln w="9525">
              <a:noFill/>
              <a:round/>
              <a:headEnd/>
              <a:tailEnd/>
            </a:ln>
          </p:spPr>
          <p:txBody>
            <a:bodyPr/>
            <a:lstStyle/>
            <a:p>
              <a:endParaRPr lang="en-US"/>
            </a:p>
          </p:txBody>
        </p:sp>
        <p:sp>
          <p:nvSpPr>
            <p:cNvPr id="80" name="Freeform 79"/>
            <p:cNvSpPr>
              <a:spLocks/>
            </p:cNvSpPr>
            <p:nvPr/>
          </p:nvSpPr>
          <p:spPr bwMode="auto">
            <a:xfrm>
              <a:off x="956" y="3243"/>
              <a:ext cx="18" cy="84"/>
            </a:xfrm>
            <a:custGeom>
              <a:avLst/>
              <a:gdLst/>
              <a:ahLst/>
              <a:cxnLst>
                <a:cxn ang="0">
                  <a:pos x="5" y="20"/>
                </a:cxn>
                <a:cxn ang="0">
                  <a:pos x="0" y="45"/>
                </a:cxn>
                <a:cxn ang="0">
                  <a:pos x="10" y="84"/>
                </a:cxn>
                <a:cxn ang="0">
                  <a:pos x="38" y="62"/>
                </a:cxn>
                <a:cxn ang="0">
                  <a:pos x="28" y="27"/>
                </a:cxn>
                <a:cxn ang="0">
                  <a:pos x="19" y="7"/>
                </a:cxn>
                <a:cxn ang="0">
                  <a:pos x="0" y="0"/>
                </a:cxn>
                <a:cxn ang="0">
                  <a:pos x="5" y="20"/>
                </a:cxn>
                <a:cxn ang="0">
                  <a:pos x="5" y="20"/>
                </a:cxn>
              </a:cxnLst>
              <a:rect l="0" t="0" r="r" b="b"/>
              <a:pathLst>
                <a:path w="38" h="84">
                  <a:moveTo>
                    <a:pt x="5" y="20"/>
                  </a:moveTo>
                  <a:lnTo>
                    <a:pt x="0" y="45"/>
                  </a:lnTo>
                  <a:lnTo>
                    <a:pt x="10" y="84"/>
                  </a:lnTo>
                  <a:lnTo>
                    <a:pt x="38" y="62"/>
                  </a:lnTo>
                  <a:lnTo>
                    <a:pt x="28" y="27"/>
                  </a:lnTo>
                  <a:lnTo>
                    <a:pt x="19" y="7"/>
                  </a:lnTo>
                  <a:lnTo>
                    <a:pt x="0" y="0"/>
                  </a:lnTo>
                  <a:lnTo>
                    <a:pt x="5" y="20"/>
                  </a:lnTo>
                  <a:lnTo>
                    <a:pt x="5" y="20"/>
                  </a:lnTo>
                  <a:close/>
                </a:path>
              </a:pathLst>
            </a:custGeom>
            <a:solidFill>
              <a:srgbClr val="FFE8E8"/>
            </a:solidFill>
            <a:ln w="9525">
              <a:noFill/>
              <a:round/>
              <a:headEnd/>
              <a:tailEnd/>
            </a:ln>
          </p:spPr>
          <p:txBody>
            <a:bodyPr/>
            <a:lstStyle/>
            <a:p>
              <a:endParaRPr lang="en-US"/>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xEl>
                                              <p:pRg st="1" end="1"/>
                                            </p:txEl>
                                          </p:spTgt>
                                        </p:tgtEl>
                                        <p:attrNameLst>
                                          <p:attrName>style.visibility</p:attrName>
                                        </p:attrNameLst>
                                      </p:cBhvr>
                                      <p:to>
                                        <p:strVal val="visible"/>
                                      </p:to>
                                    </p:set>
                                    <p:anim calcmode="lin" valueType="num">
                                      <p:cBhvr additive="base">
                                        <p:cTn id="13" dur="500" fill="hold"/>
                                        <p:tgtEl>
                                          <p:spTgt spid="7">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7">
                                            <p:txEl>
                                              <p:pRg st="2" end="2"/>
                                            </p:txEl>
                                          </p:spTgt>
                                        </p:tgtEl>
                                        <p:attrNameLst>
                                          <p:attrName>style.visibility</p:attrName>
                                        </p:attrNameLst>
                                      </p:cBhvr>
                                      <p:to>
                                        <p:strVal val="visible"/>
                                      </p:to>
                                    </p:set>
                                    <p:anim calcmode="lin" valueType="num">
                                      <p:cBhvr additive="base">
                                        <p:cTn id="19" dur="500" fill="hold"/>
                                        <p:tgtEl>
                                          <p:spTgt spid="7">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7">
                                            <p:txEl>
                                              <p:pRg st="3" end="3"/>
                                            </p:txEl>
                                          </p:spTgt>
                                        </p:tgtEl>
                                        <p:attrNameLst>
                                          <p:attrName>style.visibility</p:attrName>
                                        </p:attrNameLst>
                                      </p:cBhvr>
                                      <p:to>
                                        <p:strVal val="visible"/>
                                      </p:to>
                                    </p:set>
                                    <p:anim calcmode="lin" valueType="num">
                                      <p:cBhvr additive="base">
                                        <p:cTn id="25" dur="500" fill="hold"/>
                                        <p:tgtEl>
                                          <p:spTgt spid="7">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7">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7">
                                            <p:txEl>
                                              <p:pRg st="4" end="4"/>
                                            </p:txEl>
                                          </p:spTgt>
                                        </p:tgtEl>
                                        <p:attrNameLst>
                                          <p:attrName>style.visibility</p:attrName>
                                        </p:attrNameLst>
                                      </p:cBhvr>
                                      <p:to>
                                        <p:strVal val="visible"/>
                                      </p:to>
                                    </p:set>
                                    <p:anim calcmode="lin" valueType="num">
                                      <p:cBhvr additive="base">
                                        <p:cTn id="31" dur="500" fill="hold"/>
                                        <p:tgtEl>
                                          <p:spTgt spid="7">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7">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05000" y="1600200"/>
            <a:ext cx="7162800" cy="5029200"/>
          </a:xfrm>
        </p:spPr>
        <p:txBody>
          <a:bodyPr>
            <a:normAutofit fontScale="85000" lnSpcReduction="20000"/>
          </a:bodyPr>
          <a:lstStyle/>
          <a:p>
            <a:pPr algn="just">
              <a:lnSpc>
                <a:spcPct val="160000"/>
              </a:lnSpc>
            </a:pPr>
            <a:r>
              <a:rPr lang="en-US" b="1" u="sng" dirty="0">
                <a:solidFill>
                  <a:schemeClr val="bg1"/>
                </a:solidFill>
                <a:latin typeface="Times New Roman" pitchFamily="18" charset="0"/>
                <a:cs typeface="Times New Roman" pitchFamily="18" charset="0"/>
              </a:rPr>
              <a:t>For authorities.</a:t>
            </a:r>
          </a:p>
          <a:p>
            <a:pPr algn="just">
              <a:lnSpc>
                <a:spcPct val="160000"/>
              </a:lnSpc>
              <a:buFont typeface="Wingdings" pitchFamily="2" charset="2"/>
              <a:buChar char="Ø"/>
            </a:pPr>
            <a:r>
              <a:rPr lang="en-US" dirty="0">
                <a:solidFill>
                  <a:schemeClr val="bg1"/>
                </a:solidFill>
                <a:latin typeface="Times New Roman" pitchFamily="18" charset="0"/>
                <a:cs typeface="Times New Roman" pitchFamily="18" charset="0"/>
              </a:rPr>
              <a:t> provide the management with statistical information necessary for decision in regard to utilization of resources, planning for administrative control and future references.</a:t>
            </a:r>
          </a:p>
          <a:p>
            <a:pPr algn="just">
              <a:lnSpc>
                <a:spcPct val="160000"/>
              </a:lnSpc>
              <a:buFont typeface="Wingdings" pitchFamily="2" charset="2"/>
              <a:buChar char="Ø"/>
            </a:pPr>
            <a:r>
              <a:rPr lang="en-US" dirty="0">
                <a:solidFill>
                  <a:schemeClr val="bg1"/>
                </a:solidFill>
                <a:latin typeface="Times New Roman" pitchFamily="18" charset="0"/>
                <a:cs typeface="Times New Roman" pitchFamily="18" charset="0"/>
              </a:rPr>
              <a:t>Help the supervisor evaluate the services rendered, teaching done and a person’s action and reactions.</a:t>
            </a:r>
          </a:p>
        </p:txBody>
      </p:sp>
      <p:sp>
        <p:nvSpPr>
          <p:cNvPr id="4" name="Title 3"/>
          <p:cNvSpPr>
            <a:spLocks noGrp="1"/>
          </p:cNvSpPr>
          <p:nvPr>
            <p:ph type="title"/>
          </p:nvPr>
        </p:nvSpPr>
        <p:spPr>
          <a:prstGeom prst="flowChartTerminator">
            <a:avLst/>
          </a:prstGeom>
        </p:spPr>
        <p:style>
          <a:lnRef idx="0">
            <a:schemeClr val="accent2"/>
          </a:lnRef>
          <a:fillRef idx="3">
            <a:schemeClr val="accent2"/>
          </a:fillRef>
          <a:effectRef idx="3">
            <a:schemeClr val="accent2"/>
          </a:effectRef>
          <a:fontRef idx="minor">
            <a:schemeClr val="lt1"/>
          </a:fontRef>
        </p:style>
        <p:txBody>
          <a:bodyPr rtlCol="0" anchor="ctr">
            <a:normAutofit fontScale="90000"/>
          </a:bodyPr>
          <a:lstStyle/>
          <a:p>
            <a:pPr algn="ctr"/>
            <a:r>
              <a:rPr lang="en-US" sz="2800" b="1" dirty="0">
                <a:solidFill>
                  <a:srgbClr val="002060"/>
                </a:solidFill>
                <a:latin typeface="Algerian" pitchFamily="82" charset="0"/>
              </a:rPr>
              <a:t>Values &amp; uses of records in hospital or health centers </a:t>
            </a:r>
            <a:r>
              <a:rPr lang="en-US" sz="2800" b="1" dirty="0" err="1">
                <a:solidFill>
                  <a:srgbClr val="002060"/>
                </a:solidFill>
                <a:latin typeface="Algerian" pitchFamily="82" charset="0"/>
              </a:rPr>
              <a:t>conti</a:t>
            </a:r>
            <a:r>
              <a:rPr lang="en-US" sz="2800" b="1" dirty="0">
                <a:solidFill>
                  <a:srgbClr val="002060"/>
                </a:solidFill>
                <a:latin typeface="Algerian" pitchFamily="82" charset="0"/>
              </a:rPr>
              <a:t>…</a:t>
            </a:r>
          </a:p>
        </p:txBody>
      </p:sp>
      <p:grpSp>
        <p:nvGrpSpPr>
          <p:cNvPr id="5" name="Group 9"/>
          <p:cNvGrpSpPr>
            <a:grpSpLocks noChangeAspect="1"/>
          </p:cNvGrpSpPr>
          <p:nvPr/>
        </p:nvGrpSpPr>
        <p:grpSpPr bwMode="auto">
          <a:xfrm>
            <a:off x="76200" y="1676400"/>
            <a:ext cx="2362200" cy="4876800"/>
            <a:chOff x="3888" y="2976"/>
            <a:chExt cx="768" cy="1344"/>
          </a:xfrm>
        </p:grpSpPr>
        <p:sp>
          <p:nvSpPr>
            <p:cNvPr id="6" name="AutoShape 8"/>
            <p:cNvSpPr>
              <a:spLocks noChangeAspect="1" noChangeArrowheads="1" noTextEdit="1"/>
            </p:cNvSpPr>
            <p:nvPr/>
          </p:nvSpPr>
          <p:spPr bwMode="auto">
            <a:xfrm>
              <a:off x="3888" y="2976"/>
              <a:ext cx="768" cy="1344"/>
            </a:xfrm>
            <a:prstGeom prst="rect">
              <a:avLst/>
            </a:prstGeom>
            <a:noFill/>
            <a:ln w="9525">
              <a:noFill/>
              <a:miter lim="800000"/>
              <a:headEnd/>
              <a:tailEnd/>
            </a:ln>
          </p:spPr>
          <p:txBody>
            <a:bodyPr/>
            <a:lstStyle/>
            <a:p>
              <a:endParaRPr lang="en-US"/>
            </a:p>
          </p:txBody>
        </p:sp>
        <p:sp>
          <p:nvSpPr>
            <p:cNvPr id="7" name="Freeform 10"/>
            <p:cNvSpPr>
              <a:spLocks/>
            </p:cNvSpPr>
            <p:nvPr/>
          </p:nvSpPr>
          <p:spPr bwMode="auto">
            <a:xfrm>
              <a:off x="4449" y="3655"/>
              <a:ext cx="182" cy="145"/>
            </a:xfrm>
            <a:custGeom>
              <a:avLst/>
              <a:gdLst/>
              <a:ahLst/>
              <a:cxnLst>
                <a:cxn ang="0">
                  <a:pos x="509" y="287"/>
                </a:cxn>
                <a:cxn ang="0">
                  <a:pos x="519" y="290"/>
                </a:cxn>
                <a:cxn ang="0">
                  <a:pos x="529" y="288"/>
                </a:cxn>
                <a:cxn ang="0">
                  <a:pos x="539" y="282"/>
                </a:cxn>
                <a:cxn ang="0">
                  <a:pos x="545" y="273"/>
                </a:cxn>
                <a:cxn ang="0">
                  <a:pos x="545" y="273"/>
                </a:cxn>
                <a:cxn ang="0">
                  <a:pos x="546" y="262"/>
                </a:cxn>
                <a:cxn ang="0">
                  <a:pos x="545" y="252"/>
                </a:cxn>
                <a:cxn ang="0">
                  <a:pos x="539" y="241"/>
                </a:cxn>
                <a:cxn ang="0">
                  <a:pos x="530" y="235"/>
                </a:cxn>
                <a:cxn ang="0">
                  <a:pos x="40" y="1"/>
                </a:cxn>
                <a:cxn ang="0">
                  <a:pos x="28" y="0"/>
                </a:cxn>
                <a:cxn ang="0">
                  <a:pos x="18" y="1"/>
                </a:cxn>
                <a:cxn ang="0">
                  <a:pos x="10" y="7"/>
                </a:cxn>
                <a:cxn ang="0">
                  <a:pos x="3" y="16"/>
                </a:cxn>
                <a:cxn ang="0">
                  <a:pos x="3" y="16"/>
                </a:cxn>
                <a:cxn ang="0">
                  <a:pos x="0" y="28"/>
                </a:cxn>
                <a:cxn ang="0">
                  <a:pos x="3" y="39"/>
                </a:cxn>
                <a:cxn ang="0">
                  <a:pos x="7" y="48"/>
                </a:cxn>
                <a:cxn ang="0">
                  <a:pos x="16" y="55"/>
                </a:cxn>
                <a:cxn ang="0">
                  <a:pos x="509" y="287"/>
                </a:cxn>
              </a:cxnLst>
              <a:rect l="0" t="0" r="r" b="b"/>
              <a:pathLst>
                <a:path w="546" h="290">
                  <a:moveTo>
                    <a:pt x="509" y="287"/>
                  </a:moveTo>
                  <a:lnTo>
                    <a:pt x="519" y="290"/>
                  </a:lnTo>
                  <a:lnTo>
                    <a:pt x="529" y="288"/>
                  </a:lnTo>
                  <a:lnTo>
                    <a:pt x="539" y="282"/>
                  </a:lnTo>
                  <a:lnTo>
                    <a:pt x="545" y="273"/>
                  </a:lnTo>
                  <a:lnTo>
                    <a:pt x="545" y="273"/>
                  </a:lnTo>
                  <a:lnTo>
                    <a:pt x="546" y="262"/>
                  </a:lnTo>
                  <a:lnTo>
                    <a:pt x="545" y="252"/>
                  </a:lnTo>
                  <a:lnTo>
                    <a:pt x="539" y="241"/>
                  </a:lnTo>
                  <a:lnTo>
                    <a:pt x="530" y="235"/>
                  </a:lnTo>
                  <a:lnTo>
                    <a:pt x="40" y="1"/>
                  </a:lnTo>
                  <a:lnTo>
                    <a:pt x="28" y="0"/>
                  </a:lnTo>
                  <a:lnTo>
                    <a:pt x="18" y="1"/>
                  </a:lnTo>
                  <a:lnTo>
                    <a:pt x="10" y="7"/>
                  </a:lnTo>
                  <a:lnTo>
                    <a:pt x="3" y="16"/>
                  </a:lnTo>
                  <a:lnTo>
                    <a:pt x="3" y="16"/>
                  </a:lnTo>
                  <a:lnTo>
                    <a:pt x="0" y="28"/>
                  </a:lnTo>
                  <a:lnTo>
                    <a:pt x="3" y="39"/>
                  </a:lnTo>
                  <a:lnTo>
                    <a:pt x="7" y="48"/>
                  </a:lnTo>
                  <a:lnTo>
                    <a:pt x="16" y="55"/>
                  </a:lnTo>
                  <a:lnTo>
                    <a:pt x="509" y="287"/>
                  </a:lnTo>
                  <a:close/>
                </a:path>
              </a:pathLst>
            </a:custGeom>
            <a:solidFill>
              <a:srgbClr val="000000"/>
            </a:solidFill>
            <a:ln w="9525">
              <a:noFill/>
              <a:round/>
              <a:headEnd/>
              <a:tailEnd/>
            </a:ln>
          </p:spPr>
          <p:txBody>
            <a:bodyPr/>
            <a:lstStyle/>
            <a:p>
              <a:endParaRPr lang="en-US"/>
            </a:p>
          </p:txBody>
        </p:sp>
        <p:sp>
          <p:nvSpPr>
            <p:cNvPr id="8" name="Freeform 11"/>
            <p:cNvSpPr>
              <a:spLocks/>
            </p:cNvSpPr>
            <p:nvPr/>
          </p:nvSpPr>
          <p:spPr bwMode="auto">
            <a:xfrm>
              <a:off x="4615" y="3764"/>
              <a:ext cx="38" cy="59"/>
            </a:xfrm>
            <a:custGeom>
              <a:avLst/>
              <a:gdLst/>
              <a:ahLst/>
              <a:cxnLst>
                <a:cxn ang="0">
                  <a:pos x="35" y="111"/>
                </a:cxn>
                <a:cxn ang="0">
                  <a:pos x="46" y="116"/>
                </a:cxn>
                <a:cxn ang="0">
                  <a:pos x="59" y="117"/>
                </a:cxn>
                <a:cxn ang="0">
                  <a:pos x="70" y="116"/>
                </a:cxn>
                <a:cxn ang="0">
                  <a:pos x="80" y="113"/>
                </a:cxn>
                <a:cxn ang="0">
                  <a:pos x="90" y="108"/>
                </a:cxn>
                <a:cxn ang="0">
                  <a:pos x="99" y="102"/>
                </a:cxn>
                <a:cxn ang="0">
                  <a:pos x="106" y="95"/>
                </a:cxn>
                <a:cxn ang="0">
                  <a:pos x="111" y="84"/>
                </a:cxn>
                <a:cxn ang="0">
                  <a:pos x="116" y="74"/>
                </a:cxn>
                <a:cxn ang="0">
                  <a:pos x="116" y="61"/>
                </a:cxn>
                <a:cxn ang="0">
                  <a:pos x="116" y="51"/>
                </a:cxn>
                <a:cxn ang="0">
                  <a:pos x="111" y="40"/>
                </a:cxn>
                <a:cxn ang="0">
                  <a:pos x="107" y="30"/>
                </a:cxn>
                <a:cxn ang="0">
                  <a:pos x="100" y="21"/>
                </a:cxn>
                <a:cxn ang="0">
                  <a:pos x="90" y="12"/>
                </a:cxn>
                <a:cxn ang="0">
                  <a:pos x="80" y="6"/>
                </a:cxn>
                <a:cxn ang="0">
                  <a:pos x="69" y="1"/>
                </a:cxn>
                <a:cxn ang="0">
                  <a:pos x="58" y="0"/>
                </a:cxn>
                <a:cxn ang="0">
                  <a:pos x="46" y="1"/>
                </a:cxn>
                <a:cxn ang="0">
                  <a:pos x="35" y="3"/>
                </a:cxn>
                <a:cxn ang="0">
                  <a:pos x="25" y="9"/>
                </a:cxn>
                <a:cxn ang="0">
                  <a:pos x="17" y="15"/>
                </a:cxn>
                <a:cxn ang="0">
                  <a:pos x="9" y="22"/>
                </a:cxn>
                <a:cxn ang="0">
                  <a:pos x="4" y="33"/>
                </a:cxn>
                <a:cxn ang="0">
                  <a:pos x="1" y="43"/>
                </a:cxn>
                <a:cxn ang="0">
                  <a:pos x="0" y="55"/>
                </a:cxn>
                <a:cxn ang="0">
                  <a:pos x="1" y="66"/>
                </a:cxn>
                <a:cxn ang="0">
                  <a:pos x="5" y="77"/>
                </a:cxn>
                <a:cxn ang="0">
                  <a:pos x="9" y="87"/>
                </a:cxn>
                <a:cxn ang="0">
                  <a:pos x="17" y="96"/>
                </a:cxn>
                <a:cxn ang="0">
                  <a:pos x="25" y="105"/>
                </a:cxn>
                <a:cxn ang="0">
                  <a:pos x="35" y="111"/>
                </a:cxn>
              </a:cxnLst>
              <a:rect l="0" t="0" r="r" b="b"/>
              <a:pathLst>
                <a:path w="116" h="117">
                  <a:moveTo>
                    <a:pt x="35" y="111"/>
                  </a:moveTo>
                  <a:lnTo>
                    <a:pt x="46" y="116"/>
                  </a:lnTo>
                  <a:lnTo>
                    <a:pt x="59" y="117"/>
                  </a:lnTo>
                  <a:lnTo>
                    <a:pt x="70" y="116"/>
                  </a:lnTo>
                  <a:lnTo>
                    <a:pt x="80" y="113"/>
                  </a:lnTo>
                  <a:lnTo>
                    <a:pt x="90" y="108"/>
                  </a:lnTo>
                  <a:lnTo>
                    <a:pt x="99" y="102"/>
                  </a:lnTo>
                  <a:lnTo>
                    <a:pt x="106" y="95"/>
                  </a:lnTo>
                  <a:lnTo>
                    <a:pt x="111" y="84"/>
                  </a:lnTo>
                  <a:lnTo>
                    <a:pt x="116" y="74"/>
                  </a:lnTo>
                  <a:lnTo>
                    <a:pt x="116" y="61"/>
                  </a:lnTo>
                  <a:lnTo>
                    <a:pt x="116" y="51"/>
                  </a:lnTo>
                  <a:lnTo>
                    <a:pt x="111" y="40"/>
                  </a:lnTo>
                  <a:lnTo>
                    <a:pt x="107" y="30"/>
                  </a:lnTo>
                  <a:lnTo>
                    <a:pt x="100" y="21"/>
                  </a:lnTo>
                  <a:lnTo>
                    <a:pt x="90" y="12"/>
                  </a:lnTo>
                  <a:lnTo>
                    <a:pt x="80" y="6"/>
                  </a:lnTo>
                  <a:lnTo>
                    <a:pt x="69" y="1"/>
                  </a:lnTo>
                  <a:lnTo>
                    <a:pt x="58" y="0"/>
                  </a:lnTo>
                  <a:lnTo>
                    <a:pt x="46" y="1"/>
                  </a:lnTo>
                  <a:lnTo>
                    <a:pt x="35" y="3"/>
                  </a:lnTo>
                  <a:lnTo>
                    <a:pt x="25" y="9"/>
                  </a:lnTo>
                  <a:lnTo>
                    <a:pt x="17" y="15"/>
                  </a:lnTo>
                  <a:lnTo>
                    <a:pt x="9" y="22"/>
                  </a:lnTo>
                  <a:lnTo>
                    <a:pt x="4" y="33"/>
                  </a:lnTo>
                  <a:lnTo>
                    <a:pt x="1" y="43"/>
                  </a:lnTo>
                  <a:lnTo>
                    <a:pt x="0" y="55"/>
                  </a:lnTo>
                  <a:lnTo>
                    <a:pt x="1" y="66"/>
                  </a:lnTo>
                  <a:lnTo>
                    <a:pt x="5" y="77"/>
                  </a:lnTo>
                  <a:lnTo>
                    <a:pt x="9" y="87"/>
                  </a:lnTo>
                  <a:lnTo>
                    <a:pt x="17" y="96"/>
                  </a:lnTo>
                  <a:lnTo>
                    <a:pt x="25" y="105"/>
                  </a:lnTo>
                  <a:lnTo>
                    <a:pt x="35" y="111"/>
                  </a:lnTo>
                  <a:close/>
                </a:path>
              </a:pathLst>
            </a:custGeom>
            <a:solidFill>
              <a:srgbClr val="000000"/>
            </a:solidFill>
            <a:ln w="9525">
              <a:noFill/>
              <a:round/>
              <a:headEnd/>
              <a:tailEnd/>
            </a:ln>
          </p:spPr>
          <p:txBody>
            <a:bodyPr/>
            <a:lstStyle/>
            <a:p>
              <a:endParaRPr lang="en-US"/>
            </a:p>
          </p:txBody>
        </p:sp>
        <p:sp>
          <p:nvSpPr>
            <p:cNvPr id="9" name="Freeform 12"/>
            <p:cNvSpPr>
              <a:spLocks/>
            </p:cNvSpPr>
            <p:nvPr/>
          </p:nvSpPr>
          <p:spPr bwMode="auto">
            <a:xfrm>
              <a:off x="4619" y="3772"/>
              <a:ext cx="30" cy="44"/>
            </a:xfrm>
            <a:custGeom>
              <a:avLst/>
              <a:gdLst/>
              <a:ahLst/>
              <a:cxnLst>
                <a:cxn ang="0">
                  <a:pos x="28" y="83"/>
                </a:cxn>
                <a:cxn ang="0">
                  <a:pos x="36" y="86"/>
                </a:cxn>
                <a:cxn ang="0">
                  <a:pos x="45" y="87"/>
                </a:cxn>
                <a:cxn ang="0">
                  <a:pos x="53" y="87"/>
                </a:cxn>
                <a:cxn ang="0">
                  <a:pos x="62" y="86"/>
                </a:cxn>
                <a:cxn ang="0">
                  <a:pos x="70" y="83"/>
                </a:cxn>
                <a:cxn ang="0">
                  <a:pos x="76" y="78"/>
                </a:cxn>
                <a:cxn ang="0">
                  <a:pos x="82" y="72"/>
                </a:cxn>
                <a:cxn ang="0">
                  <a:pos x="86" y="65"/>
                </a:cxn>
                <a:cxn ang="0">
                  <a:pos x="89" y="46"/>
                </a:cxn>
                <a:cxn ang="0">
                  <a:pos x="85" y="30"/>
                </a:cxn>
                <a:cxn ang="0">
                  <a:pos x="75" y="15"/>
                </a:cxn>
                <a:cxn ang="0">
                  <a:pos x="60" y="4"/>
                </a:cxn>
                <a:cxn ang="0">
                  <a:pos x="52" y="1"/>
                </a:cxn>
                <a:cxn ang="0">
                  <a:pos x="42" y="0"/>
                </a:cxn>
                <a:cxn ang="0">
                  <a:pos x="34" y="0"/>
                </a:cxn>
                <a:cxn ang="0">
                  <a:pos x="25" y="1"/>
                </a:cxn>
                <a:cxn ang="0">
                  <a:pos x="18" y="4"/>
                </a:cxn>
                <a:cxn ang="0">
                  <a:pos x="12" y="10"/>
                </a:cxn>
                <a:cxn ang="0">
                  <a:pos x="7" y="16"/>
                </a:cxn>
                <a:cxn ang="0">
                  <a:pos x="3" y="24"/>
                </a:cxn>
                <a:cxn ang="0">
                  <a:pos x="0" y="40"/>
                </a:cxn>
                <a:cxn ang="0">
                  <a:pos x="3" y="57"/>
                </a:cxn>
                <a:cxn ang="0">
                  <a:pos x="12" y="72"/>
                </a:cxn>
                <a:cxn ang="0">
                  <a:pos x="28" y="83"/>
                </a:cxn>
              </a:cxnLst>
              <a:rect l="0" t="0" r="r" b="b"/>
              <a:pathLst>
                <a:path w="89" h="87">
                  <a:moveTo>
                    <a:pt x="28" y="83"/>
                  </a:moveTo>
                  <a:lnTo>
                    <a:pt x="36" y="86"/>
                  </a:lnTo>
                  <a:lnTo>
                    <a:pt x="45" y="87"/>
                  </a:lnTo>
                  <a:lnTo>
                    <a:pt x="53" y="87"/>
                  </a:lnTo>
                  <a:lnTo>
                    <a:pt x="62" y="86"/>
                  </a:lnTo>
                  <a:lnTo>
                    <a:pt x="70" y="83"/>
                  </a:lnTo>
                  <a:lnTo>
                    <a:pt x="76" y="78"/>
                  </a:lnTo>
                  <a:lnTo>
                    <a:pt x="82" y="72"/>
                  </a:lnTo>
                  <a:lnTo>
                    <a:pt x="86" y="65"/>
                  </a:lnTo>
                  <a:lnTo>
                    <a:pt x="89" y="46"/>
                  </a:lnTo>
                  <a:lnTo>
                    <a:pt x="85" y="30"/>
                  </a:lnTo>
                  <a:lnTo>
                    <a:pt x="75" y="15"/>
                  </a:lnTo>
                  <a:lnTo>
                    <a:pt x="60" y="4"/>
                  </a:lnTo>
                  <a:lnTo>
                    <a:pt x="52" y="1"/>
                  </a:lnTo>
                  <a:lnTo>
                    <a:pt x="42" y="0"/>
                  </a:lnTo>
                  <a:lnTo>
                    <a:pt x="34" y="0"/>
                  </a:lnTo>
                  <a:lnTo>
                    <a:pt x="25" y="1"/>
                  </a:lnTo>
                  <a:lnTo>
                    <a:pt x="18" y="4"/>
                  </a:lnTo>
                  <a:lnTo>
                    <a:pt x="12" y="10"/>
                  </a:lnTo>
                  <a:lnTo>
                    <a:pt x="7" y="16"/>
                  </a:lnTo>
                  <a:lnTo>
                    <a:pt x="3" y="24"/>
                  </a:lnTo>
                  <a:lnTo>
                    <a:pt x="0" y="40"/>
                  </a:lnTo>
                  <a:lnTo>
                    <a:pt x="3" y="57"/>
                  </a:lnTo>
                  <a:lnTo>
                    <a:pt x="12" y="72"/>
                  </a:lnTo>
                  <a:lnTo>
                    <a:pt x="28" y="83"/>
                  </a:lnTo>
                  <a:close/>
                </a:path>
              </a:pathLst>
            </a:custGeom>
            <a:solidFill>
              <a:srgbClr val="FFFFFF"/>
            </a:solidFill>
            <a:ln w="9525">
              <a:noFill/>
              <a:round/>
              <a:headEnd/>
              <a:tailEnd/>
            </a:ln>
          </p:spPr>
          <p:txBody>
            <a:bodyPr/>
            <a:lstStyle/>
            <a:p>
              <a:endParaRPr lang="en-US"/>
            </a:p>
          </p:txBody>
        </p:sp>
        <p:sp>
          <p:nvSpPr>
            <p:cNvPr id="10" name="Freeform 13"/>
            <p:cNvSpPr>
              <a:spLocks/>
            </p:cNvSpPr>
            <p:nvPr/>
          </p:nvSpPr>
          <p:spPr bwMode="auto">
            <a:xfrm>
              <a:off x="4458" y="3666"/>
              <a:ext cx="165" cy="124"/>
            </a:xfrm>
            <a:custGeom>
              <a:avLst/>
              <a:gdLst/>
              <a:ahLst/>
              <a:cxnLst>
                <a:cxn ang="0">
                  <a:pos x="478" y="246"/>
                </a:cxn>
                <a:cxn ang="0">
                  <a:pos x="483" y="248"/>
                </a:cxn>
                <a:cxn ang="0">
                  <a:pos x="487" y="246"/>
                </a:cxn>
                <a:cxn ang="0">
                  <a:pos x="491" y="243"/>
                </a:cxn>
                <a:cxn ang="0">
                  <a:pos x="494" y="239"/>
                </a:cxn>
                <a:cxn ang="0">
                  <a:pos x="494" y="239"/>
                </a:cxn>
                <a:cxn ang="0">
                  <a:pos x="495" y="234"/>
                </a:cxn>
                <a:cxn ang="0">
                  <a:pos x="494" y="231"/>
                </a:cxn>
                <a:cxn ang="0">
                  <a:pos x="493" y="227"/>
                </a:cxn>
                <a:cxn ang="0">
                  <a:pos x="488" y="224"/>
                </a:cxn>
                <a:cxn ang="0">
                  <a:pos x="16" y="2"/>
                </a:cxn>
                <a:cxn ang="0">
                  <a:pos x="12" y="0"/>
                </a:cxn>
                <a:cxn ang="0">
                  <a:pos x="7" y="2"/>
                </a:cxn>
                <a:cxn ang="0">
                  <a:pos x="3" y="3"/>
                </a:cxn>
                <a:cxn ang="0">
                  <a:pos x="0" y="6"/>
                </a:cxn>
                <a:cxn ang="0">
                  <a:pos x="0" y="6"/>
                </a:cxn>
                <a:cxn ang="0">
                  <a:pos x="0" y="12"/>
                </a:cxn>
                <a:cxn ang="0">
                  <a:pos x="0" y="17"/>
                </a:cxn>
                <a:cxn ang="0">
                  <a:pos x="3" y="20"/>
                </a:cxn>
                <a:cxn ang="0">
                  <a:pos x="7" y="23"/>
                </a:cxn>
                <a:cxn ang="0">
                  <a:pos x="478" y="246"/>
                </a:cxn>
              </a:cxnLst>
              <a:rect l="0" t="0" r="r" b="b"/>
              <a:pathLst>
                <a:path w="495" h="248">
                  <a:moveTo>
                    <a:pt x="478" y="246"/>
                  </a:moveTo>
                  <a:lnTo>
                    <a:pt x="483" y="248"/>
                  </a:lnTo>
                  <a:lnTo>
                    <a:pt x="487" y="246"/>
                  </a:lnTo>
                  <a:lnTo>
                    <a:pt x="491" y="243"/>
                  </a:lnTo>
                  <a:lnTo>
                    <a:pt x="494" y="239"/>
                  </a:lnTo>
                  <a:lnTo>
                    <a:pt x="494" y="239"/>
                  </a:lnTo>
                  <a:lnTo>
                    <a:pt x="495" y="234"/>
                  </a:lnTo>
                  <a:lnTo>
                    <a:pt x="494" y="231"/>
                  </a:lnTo>
                  <a:lnTo>
                    <a:pt x="493" y="227"/>
                  </a:lnTo>
                  <a:lnTo>
                    <a:pt x="488" y="224"/>
                  </a:lnTo>
                  <a:lnTo>
                    <a:pt x="16" y="2"/>
                  </a:lnTo>
                  <a:lnTo>
                    <a:pt x="12" y="0"/>
                  </a:lnTo>
                  <a:lnTo>
                    <a:pt x="7" y="2"/>
                  </a:lnTo>
                  <a:lnTo>
                    <a:pt x="3" y="3"/>
                  </a:lnTo>
                  <a:lnTo>
                    <a:pt x="0" y="6"/>
                  </a:lnTo>
                  <a:lnTo>
                    <a:pt x="0" y="6"/>
                  </a:lnTo>
                  <a:lnTo>
                    <a:pt x="0" y="12"/>
                  </a:lnTo>
                  <a:lnTo>
                    <a:pt x="0" y="17"/>
                  </a:lnTo>
                  <a:lnTo>
                    <a:pt x="3" y="20"/>
                  </a:lnTo>
                  <a:lnTo>
                    <a:pt x="7" y="23"/>
                  </a:lnTo>
                  <a:lnTo>
                    <a:pt x="478" y="246"/>
                  </a:lnTo>
                  <a:close/>
                </a:path>
              </a:pathLst>
            </a:custGeom>
            <a:solidFill>
              <a:srgbClr val="FFFFFF"/>
            </a:solidFill>
            <a:ln w="9525">
              <a:noFill/>
              <a:round/>
              <a:headEnd/>
              <a:tailEnd/>
            </a:ln>
          </p:spPr>
          <p:txBody>
            <a:bodyPr/>
            <a:lstStyle/>
            <a:p>
              <a:endParaRPr lang="en-US"/>
            </a:p>
          </p:txBody>
        </p:sp>
        <p:sp>
          <p:nvSpPr>
            <p:cNvPr id="11" name="Freeform 14"/>
            <p:cNvSpPr>
              <a:spLocks/>
            </p:cNvSpPr>
            <p:nvPr/>
          </p:nvSpPr>
          <p:spPr bwMode="auto">
            <a:xfrm>
              <a:off x="4625" y="3778"/>
              <a:ext cx="18" cy="29"/>
            </a:xfrm>
            <a:custGeom>
              <a:avLst/>
              <a:gdLst/>
              <a:ahLst/>
              <a:cxnLst>
                <a:cxn ang="0">
                  <a:pos x="17" y="54"/>
                </a:cxn>
                <a:cxn ang="0">
                  <a:pos x="27" y="57"/>
                </a:cxn>
                <a:cxn ang="0">
                  <a:pos x="37" y="56"/>
                </a:cxn>
                <a:cxn ang="0">
                  <a:pos x="47" y="50"/>
                </a:cxn>
                <a:cxn ang="0">
                  <a:pos x="52" y="41"/>
                </a:cxn>
                <a:cxn ang="0">
                  <a:pos x="54" y="30"/>
                </a:cxn>
                <a:cxn ang="0">
                  <a:pos x="52" y="18"/>
                </a:cxn>
                <a:cxn ang="0">
                  <a:pos x="47" y="9"/>
                </a:cxn>
                <a:cxn ang="0">
                  <a:pos x="38" y="1"/>
                </a:cxn>
                <a:cxn ang="0">
                  <a:pos x="28" y="0"/>
                </a:cxn>
                <a:cxn ang="0">
                  <a:pos x="18" y="1"/>
                </a:cxn>
                <a:cxn ang="0">
                  <a:pos x="10" y="7"/>
                </a:cxn>
                <a:cxn ang="0">
                  <a:pos x="3" y="16"/>
                </a:cxn>
                <a:cxn ang="0">
                  <a:pos x="0" y="28"/>
                </a:cxn>
                <a:cxn ang="0">
                  <a:pos x="3" y="39"/>
                </a:cxn>
                <a:cxn ang="0">
                  <a:pos x="9" y="48"/>
                </a:cxn>
                <a:cxn ang="0">
                  <a:pos x="17" y="54"/>
                </a:cxn>
              </a:cxnLst>
              <a:rect l="0" t="0" r="r" b="b"/>
              <a:pathLst>
                <a:path w="54" h="57">
                  <a:moveTo>
                    <a:pt x="17" y="54"/>
                  </a:moveTo>
                  <a:lnTo>
                    <a:pt x="27" y="57"/>
                  </a:lnTo>
                  <a:lnTo>
                    <a:pt x="37" y="56"/>
                  </a:lnTo>
                  <a:lnTo>
                    <a:pt x="47" y="50"/>
                  </a:lnTo>
                  <a:lnTo>
                    <a:pt x="52" y="41"/>
                  </a:lnTo>
                  <a:lnTo>
                    <a:pt x="54" y="30"/>
                  </a:lnTo>
                  <a:lnTo>
                    <a:pt x="52" y="18"/>
                  </a:lnTo>
                  <a:lnTo>
                    <a:pt x="47" y="9"/>
                  </a:lnTo>
                  <a:lnTo>
                    <a:pt x="38" y="1"/>
                  </a:lnTo>
                  <a:lnTo>
                    <a:pt x="28" y="0"/>
                  </a:lnTo>
                  <a:lnTo>
                    <a:pt x="18" y="1"/>
                  </a:lnTo>
                  <a:lnTo>
                    <a:pt x="10" y="7"/>
                  </a:lnTo>
                  <a:lnTo>
                    <a:pt x="3" y="16"/>
                  </a:lnTo>
                  <a:lnTo>
                    <a:pt x="0" y="28"/>
                  </a:lnTo>
                  <a:lnTo>
                    <a:pt x="3" y="39"/>
                  </a:lnTo>
                  <a:lnTo>
                    <a:pt x="9" y="48"/>
                  </a:lnTo>
                  <a:lnTo>
                    <a:pt x="17" y="54"/>
                  </a:lnTo>
                  <a:close/>
                </a:path>
              </a:pathLst>
            </a:custGeom>
            <a:solidFill>
              <a:srgbClr val="000000"/>
            </a:solidFill>
            <a:ln w="9525">
              <a:noFill/>
              <a:round/>
              <a:headEnd/>
              <a:tailEnd/>
            </a:ln>
          </p:spPr>
          <p:txBody>
            <a:bodyPr/>
            <a:lstStyle/>
            <a:p>
              <a:endParaRPr lang="en-US"/>
            </a:p>
          </p:txBody>
        </p:sp>
        <p:sp>
          <p:nvSpPr>
            <p:cNvPr id="12" name="Freeform 15"/>
            <p:cNvSpPr>
              <a:spLocks/>
            </p:cNvSpPr>
            <p:nvPr/>
          </p:nvSpPr>
          <p:spPr bwMode="auto">
            <a:xfrm>
              <a:off x="4514" y="3706"/>
              <a:ext cx="115" cy="85"/>
            </a:xfrm>
            <a:custGeom>
              <a:avLst/>
              <a:gdLst/>
              <a:ahLst/>
              <a:cxnLst>
                <a:cxn ang="0">
                  <a:pos x="0" y="8"/>
                </a:cxn>
                <a:cxn ang="0">
                  <a:pos x="3" y="0"/>
                </a:cxn>
                <a:cxn ang="0">
                  <a:pos x="346" y="162"/>
                </a:cxn>
                <a:cxn ang="0">
                  <a:pos x="342" y="169"/>
                </a:cxn>
                <a:cxn ang="0">
                  <a:pos x="0" y="8"/>
                </a:cxn>
              </a:cxnLst>
              <a:rect l="0" t="0" r="r" b="b"/>
              <a:pathLst>
                <a:path w="346" h="169">
                  <a:moveTo>
                    <a:pt x="0" y="8"/>
                  </a:moveTo>
                  <a:lnTo>
                    <a:pt x="3" y="0"/>
                  </a:lnTo>
                  <a:lnTo>
                    <a:pt x="346" y="162"/>
                  </a:lnTo>
                  <a:lnTo>
                    <a:pt x="342" y="169"/>
                  </a:lnTo>
                  <a:lnTo>
                    <a:pt x="0" y="8"/>
                  </a:lnTo>
                  <a:close/>
                </a:path>
              </a:pathLst>
            </a:custGeom>
            <a:solidFill>
              <a:srgbClr val="000000"/>
            </a:solidFill>
            <a:ln w="9525">
              <a:noFill/>
              <a:round/>
              <a:headEnd/>
              <a:tailEnd/>
            </a:ln>
          </p:spPr>
          <p:txBody>
            <a:bodyPr/>
            <a:lstStyle/>
            <a:p>
              <a:endParaRPr lang="en-US"/>
            </a:p>
          </p:txBody>
        </p:sp>
        <p:sp>
          <p:nvSpPr>
            <p:cNvPr id="13" name="Freeform 16"/>
            <p:cNvSpPr>
              <a:spLocks/>
            </p:cNvSpPr>
            <p:nvPr/>
          </p:nvSpPr>
          <p:spPr bwMode="auto">
            <a:xfrm>
              <a:off x="4453" y="3664"/>
              <a:ext cx="4" cy="8"/>
            </a:xfrm>
            <a:custGeom>
              <a:avLst/>
              <a:gdLst/>
              <a:ahLst/>
              <a:cxnLst>
                <a:cxn ang="0">
                  <a:pos x="3" y="15"/>
                </a:cxn>
                <a:cxn ang="0">
                  <a:pos x="6" y="16"/>
                </a:cxn>
                <a:cxn ang="0">
                  <a:pos x="9" y="15"/>
                </a:cxn>
                <a:cxn ang="0">
                  <a:pos x="10" y="13"/>
                </a:cxn>
                <a:cxn ang="0">
                  <a:pos x="13" y="10"/>
                </a:cxn>
                <a:cxn ang="0">
                  <a:pos x="13" y="7"/>
                </a:cxn>
                <a:cxn ang="0">
                  <a:pos x="13" y="4"/>
                </a:cxn>
                <a:cxn ang="0">
                  <a:pos x="12" y="1"/>
                </a:cxn>
                <a:cxn ang="0">
                  <a:pos x="9" y="0"/>
                </a:cxn>
                <a:cxn ang="0">
                  <a:pos x="6" y="0"/>
                </a:cxn>
                <a:cxn ang="0">
                  <a:pos x="5" y="0"/>
                </a:cxn>
                <a:cxn ang="0">
                  <a:pos x="2" y="1"/>
                </a:cxn>
                <a:cxn ang="0">
                  <a:pos x="0" y="4"/>
                </a:cxn>
                <a:cxn ang="0">
                  <a:pos x="0" y="7"/>
                </a:cxn>
                <a:cxn ang="0">
                  <a:pos x="0" y="10"/>
                </a:cxn>
                <a:cxn ang="0">
                  <a:pos x="2" y="13"/>
                </a:cxn>
                <a:cxn ang="0">
                  <a:pos x="3" y="15"/>
                </a:cxn>
              </a:cxnLst>
              <a:rect l="0" t="0" r="r" b="b"/>
              <a:pathLst>
                <a:path w="13" h="16">
                  <a:moveTo>
                    <a:pt x="3" y="15"/>
                  </a:moveTo>
                  <a:lnTo>
                    <a:pt x="6" y="16"/>
                  </a:lnTo>
                  <a:lnTo>
                    <a:pt x="9" y="15"/>
                  </a:lnTo>
                  <a:lnTo>
                    <a:pt x="10" y="13"/>
                  </a:lnTo>
                  <a:lnTo>
                    <a:pt x="13" y="10"/>
                  </a:lnTo>
                  <a:lnTo>
                    <a:pt x="13" y="7"/>
                  </a:lnTo>
                  <a:lnTo>
                    <a:pt x="13" y="4"/>
                  </a:lnTo>
                  <a:lnTo>
                    <a:pt x="12" y="1"/>
                  </a:lnTo>
                  <a:lnTo>
                    <a:pt x="9" y="0"/>
                  </a:lnTo>
                  <a:lnTo>
                    <a:pt x="6" y="0"/>
                  </a:lnTo>
                  <a:lnTo>
                    <a:pt x="5" y="0"/>
                  </a:lnTo>
                  <a:lnTo>
                    <a:pt x="2" y="1"/>
                  </a:lnTo>
                  <a:lnTo>
                    <a:pt x="0" y="4"/>
                  </a:lnTo>
                  <a:lnTo>
                    <a:pt x="0" y="7"/>
                  </a:lnTo>
                  <a:lnTo>
                    <a:pt x="0" y="10"/>
                  </a:lnTo>
                  <a:lnTo>
                    <a:pt x="2" y="13"/>
                  </a:lnTo>
                  <a:lnTo>
                    <a:pt x="3" y="15"/>
                  </a:lnTo>
                  <a:close/>
                </a:path>
              </a:pathLst>
            </a:custGeom>
            <a:solidFill>
              <a:srgbClr val="FFFFFF"/>
            </a:solidFill>
            <a:ln w="9525">
              <a:noFill/>
              <a:round/>
              <a:headEnd/>
              <a:tailEnd/>
            </a:ln>
          </p:spPr>
          <p:txBody>
            <a:bodyPr/>
            <a:lstStyle/>
            <a:p>
              <a:endParaRPr lang="en-US"/>
            </a:p>
          </p:txBody>
        </p:sp>
        <p:sp>
          <p:nvSpPr>
            <p:cNvPr id="14" name="Freeform 17"/>
            <p:cNvSpPr>
              <a:spLocks/>
            </p:cNvSpPr>
            <p:nvPr/>
          </p:nvSpPr>
          <p:spPr bwMode="auto">
            <a:xfrm>
              <a:off x="4001" y="3951"/>
              <a:ext cx="94" cy="358"/>
            </a:xfrm>
            <a:custGeom>
              <a:avLst/>
              <a:gdLst/>
              <a:ahLst/>
              <a:cxnLst>
                <a:cxn ang="0">
                  <a:pos x="0" y="43"/>
                </a:cxn>
                <a:cxn ang="0">
                  <a:pos x="2" y="51"/>
                </a:cxn>
                <a:cxn ang="0">
                  <a:pos x="5" y="74"/>
                </a:cxn>
                <a:cxn ang="0">
                  <a:pos x="12" y="108"/>
                </a:cxn>
                <a:cxn ang="0">
                  <a:pos x="23" y="152"/>
                </a:cxn>
                <a:cxn ang="0">
                  <a:pos x="41" y="206"/>
                </a:cxn>
                <a:cxn ang="0">
                  <a:pos x="66" y="265"/>
                </a:cxn>
                <a:cxn ang="0">
                  <a:pos x="98" y="330"/>
                </a:cxn>
                <a:cxn ang="0">
                  <a:pos x="140" y="397"/>
                </a:cxn>
                <a:cxn ang="0">
                  <a:pos x="150" y="433"/>
                </a:cxn>
                <a:cxn ang="0">
                  <a:pos x="149" y="475"/>
                </a:cxn>
                <a:cxn ang="0">
                  <a:pos x="143" y="508"/>
                </a:cxn>
                <a:cxn ang="0">
                  <a:pos x="139" y="522"/>
                </a:cxn>
                <a:cxn ang="0">
                  <a:pos x="136" y="542"/>
                </a:cxn>
                <a:cxn ang="0">
                  <a:pos x="132" y="587"/>
                </a:cxn>
                <a:cxn ang="0">
                  <a:pos x="131" y="641"/>
                </a:cxn>
                <a:cxn ang="0">
                  <a:pos x="136" y="684"/>
                </a:cxn>
                <a:cxn ang="0">
                  <a:pos x="145" y="697"/>
                </a:cxn>
                <a:cxn ang="0">
                  <a:pos x="156" y="708"/>
                </a:cxn>
                <a:cxn ang="0">
                  <a:pos x="170" y="715"/>
                </a:cxn>
                <a:cxn ang="0">
                  <a:pos x="186" y="717"/>
                </a:cxn>
                <a:cxn ang="0">
                  <a:pos x="200" y="712"/>
                </a:cxn>
                <a:cxn ang="0">
                  <a:pos x="213" y="703"/>
                </a:cxn>
                <a:cxn ang="0">
                  <a:pos x="223" y="685"/>
                </a:cxn>
                <a:cxn ang="0">
                  <a:pos x="228" y="661"/>
                </a:cxn>
                <a:cxn ang="0">
                  <a:pos x="234" y="582"/>
                </a:cxn>
                <a:cxn ang="0">
                  <a:pos x="238" y="486"/>
                </a:cxn>
                <a:cxn ang="0">
                  <a:pos x="241" y="401"/>
                </a:cxn>
                <a:cxn ang="0">
                  <a:pos x="242" y="367"/>
                </a:cxn>
                <a:cxn ang="0">
                  <a:pos x="248" y="330"/>
                </a:cxn>
                <a:cxn ang="0">
                  <a:pos x="261" y="244"/>
                </a:cxn>
                <a:cxn ang="0">
                  <a:pos x="275" y="138"/>
                </a:cxn>
                <a:cxn ang="0">
                  <a:pos x="283" y="45"/>
                </a:cxn>
                <a:cxn ang="0">
                  <a:pos x="280" y="28"/>
                </a:cxn>
                <a:cxn ang="0">
                  <a:pos x="272" y="15"/>
                </a:cxn>
                <a:cxn ang="0">
                  <a:pos x="259" y="7"/>
                </a:cxn>
                <a:cxn ang="0">
                  <a:pos x="241" y="1"/>
                </a:cxn>
                <a:cxn ang="0">
                  <a:pos x="220" y="0"/>
                </a:cxn>
                <a:cxn ang="0">
                  <a:pos x="196" y="0"/>
                </a:cxn>
                <a:cxn ang="0">
                  <a:pos x="170" y="1"/>
                </a:cxn>
                <a:cxn ang="0">
                  <a:pos x="143" y="6"/>
                </a:cxn>
                <a:cxn ang="0">
                  <a:pos x="116" y="10"/>
                </a:cxn>
                <a:cxn ang="0">
                  <a:pos x="91" y="16"/>
                </a:cxn>
                <a:cxn ang="0">
                  <a:pos x="67" y="24"/>
                </a:cxn>
                <a:cxn ang="0">
                  <a:pos x="46" y="30"/>
                </a:cxn>
                <a:cxn ang="0">
                  <a:pos x="27" y="34"/>
                </a:cxn>
                <a:cxn ang="0">
                  <a:pos x="13" y="39"/>
                </a:cxn>
                <a:cxn ang="0">
                  <a:pos x="3" y="42"/>
                </a:cxn>
                <a:cxn ang="0">
                  <a:pos x="0" y="43"/>
                </a:cxn>
              </a:cxnLst>
              <a:rect l="0" t="0" r="r" b="b"/>
              <a:pathLst>
                <a:path w="283" h="717">
                  <a:moveTo>
                    <a:pt x="0" y="43"/>
                  </a:moveTo>
                  <a:lnTo>
                    <a:pt x="2" y="51"/>
                  </a:lnTo>
                  <a:lnTo>
                    <a:pt x="5" y="74"/>
                  </a:lnTo>
                  <a:lnTo>
                    <a:pt x="12" y="108"/>
                  </a:lnTo>
                  <a:lnTo>
                    <a:pt x="23" y="152"/>
                  </a:lnTo>
                  <a:lnTo>
                    <a:pt x="41" y="206"/>
                  </a:lnTo>
                  <a:lnTo>
                    <a:pt x="66" y="265"/>
                  </a:lnTo>
                  <a:lnTo>
                    <a:pt x="98" y="330"/>
                  </a:lnTo>
                  <a:lnTo>
                    <a:pt x="140" y="397"/>
                  </a:lnTo>
                  <a:lnTo>
                    <a:pt x="150" y="433"/>
                  </a:lnTo>
                  <a:lnTo>
                    <a:pt x="149" y="475"/>
                  </a:lnTo>
                  <a:lnTo>
                    <a:pt x="143" y="508"/>
                  </a:lnTo>
                  <a:lnTo>
                    <a:pt x="139" y="522"/>
                  </a:lnTo>
                  <a:lnTo>
                    <a:pt x="136" y="542"/>
                  </a:lnTo>
                  <a:lnTo>
                    <a:pt x="132" y="587"/>
                  </a:lnTo>
                  <a:lnTo>
                    <a:pt x="131" y="641"/>
                  </a:lnTo>
                  <a:lnTo>
                    <a:pt x="136" y="684"/>
                  </a:lnTo>
                  <a:lnTo>
                    <a:pt x="145" y="697"/>
                  </a:lnTo>
                  <a:lnTo>
                    <a:pt x="156" y="708"/>
                  </a:lnTo>
                  <a:lnTo>
                    <a:pt x="170" y="715"/>
                  </a:lnTo>
                  <a:lnTo>
                    <a:pt x="186" y="717"/>
                  </a:lnTo>
                  <a:lnTo>
                    <a:pt x="200" y="712"/>
                  </a:lnTo>
                  <a:lnTo>
                    <a:pt x="213" y="703"/>
                  </a:lnTo>
                  <a:lnTo>
                    <a:pt x="223" y="685"/>
                  </a:lnTo>
                  <a:lnTo>
                    <a:pt x="228" y="661"/>
                  </a:lnTo>
                  <a:lnTo>
                    <a:pt x="234" y="582"/>
                  </a:lnTo>
                  <a:lnTo>
                    <a:pt x="238" y="486"/>
                  </a:lnTo>
                  <a:lnTo>
                    <a:pt x="241" y="401"/>
                  </a:lnTo>
                  <a:lnTo>
                    <a:pt x="242" y="367"/>
                  </a:lnTo>
                  <a:lnTo>
                    <a:pt x="248" y="330"/>
                  </a:lnTo>
                  <a:lnTo>
                    <a:pt x="261" y="244"/>
                  </a:lnTo>
                  <a:lnTo>
                    <a:pt x="275" y="138"/>
                  </a:lnTo>
                  <a:lnTo>
                    <a:pt x="283" y="45"/>
                  </a:lnTo>
                  <a:lnTo>
                    <a:pt x="280" y="28"/>
                  </a:lnTo>
                  <a:lnTo>
                    <a:pt x="272" y="15"/>
                  </a:lnTo>
                  <a:lnTo>
                    <a:pt x="259" y="7"/>
                  </a:lnTo>
                  <a:lnTo>
                    <a:pt x="241" y="1"/>
                  </a:lnTo>
                  <a:lnTo>
                    <a:pt x="220" y="0"/>
                  </a:lnTo>
                  <a:lnTo>
                    <a:pt x="196" y="0"/>
                  </a:lnTo>
                  <a:lnTo>
                    <a:pt x="170" y="1"/>
                  </a:lnTo>
                  <a:lnTo>
                    <a:pt x="143" y="6"/>
                  </a:lnTo>
                  <a:lnTo>
                    <a:pt x="116" y="10"/>
                  </a:lnTo>
                  <a:lnTo>
                    <a:pt x="91" y="16"/>
                  </a:lnTo>
                  <a:lnTo>
                    <a:pt x="67" y="24"/>
                  </a:lnTo>
                  <a:lnTo>
                    <a:pt x="46" y="30"/>
                  </a:lnTo>
                  <a:lnTo>
                    <a:pt x="27" y="34"/>
                  </a:lnTo>
                  <a:lnTo>
                    <a:pt x="13" y="39"/>
                  </a:lnTo>
                  <a:lnTo>
                    <a:pt x="3" y="42"/>
                  </a:lnTo>
                  <a:lnTo>
                    <a:pt x="0" y="43"/>
                  </a:lnTo>
                  <a:close/>
                </a:path>
              </a:pathLst>
            </a:custGeom>
            <a:solidFill>
              <a:srgbClr val="000000"/>
            </a:solidFill>
            <a:ln w="9525">
              <a:noFill/>
              <a:round/>
              <a:headEnd/>
              <a:tailEnd/>
            </a:ln>
          </p:spPr>
          <p:txBody>
            <a:bodyPr/>
            <a:lstStyle/>
            <a:p>
              <a:endParaRPr lang="en-US"/>
            </a:p>
          </p:txBody>
        </p:sp>
        <p:sp>
          <p:nvSpPr>
            <p:cNvPr id="15" name="Freeform 18"/>
            <p:cNvSpPr>
              <a:spLocks/>
            </p:cNvSpPr>
            <p:nvPr/>
          </p:nvSpPr>
          <p:spPr bwMode="auto">
            <a:xfrm>
              <a:off x="4103" y="3924"/>
              <a:ext cx="133" cy="357"/>
            </a:xfrm>
            <a:custGeom>
              <a:avLst/>
              <a:gdLst/>
              <a:ahLst/>
              <a:cxnLst>
                <a:cxn ang="0">
                  <a:pos x="24" y="101"/>
                </a:cxn>
                <a:cxn ang="0">
                  <a:pos x="15" y="101"/>
                </a:cxn>
                <a:cxn ang="0">
                  <a:pos x="5" y="104"/>
                </a:cxn>
                <a:cxn ang="0">
                  <a:pos x="0" y="116"/>
                </a:cxn>
                <a:cxn ang="0">
                  <a:pos x="4" y="140"/>
                </a:cxn>
                <a:cxn ang="0">
                  <a:pos x="24" y="182"/>
                </a:cxn>
                <a:cxn ang="0">
                  <a:pos x="66" y="247"/>
                </a:cxn>
                <a:cxn ang="0">
                  <a:pos x="137" y="338"/>
                </a:cxn>
                <a:cxn ang="0">
                  <a:pos x="186" y="404"/>
                </a:cxn>
                <a:cxn ang="0">
                  <a:pos x="178" y="444"/>
                </a:cxn>
                <a:cxn ang="0">
                  <a:pos x="165" y="492"/>
                </a:cxn>
                <a:cxn ang="0">
                  <a:pos x="162" y="537"/>
                </a:cxn>
                <a:cxn ang="0">
                  <a:pos x="185" y="587"/>
                </a:cxn>
                <a:cxn ang="0">
                  <a:pos x="192" y="657"/>
                </a:cxn>
                <a:cxn ang="0">
                  <a:pos x="210" y="676"/>
                </a:cxn>
                <a:cxn ang="0">
                  <a:pos x="219" y="604"/>
                </a:cxn>
                <a:cxn ang="0">
                  <a:pos x="227" y="601"/>
                </a:cxn>
                <a:cxn ang="0">
                  <a:pos x="243" y="613"/>
                </a:cxn>
                <a:cxn ang="0">
                  <a:pos x="265" y="657"/>
                </a:cxn>
                <a:cxn ang="0">
                  <a:pos x="287" y="702"/>
                </a:cxn>
                <a:cxn ang="0">
                  <a:pos x="321" y="709"/>
                </a:cxn>
                <a:cxn ang="0">
                  <a:pos x="364" y="712"/>
                </a:cxn>
                <a:cxn ang="0">
                  <a:pos x="396" y="712"/>
                </a:cxn>
                <a:cxn ang="0">
                  <a:pos x="376" y="676"/>
                </a:cxn>
                <a:cxn ang="0">
                  <a:pos x="347" y="628"/>
                </a:cxn>
                <a:cxn ang="0">
                  <a:pos x="339" y="599"/>
                </a:cxn>
                <a:cxn ang="0">
                  <a:pos x="332" y="575"/>
                </a:cxn>
                <a:cxn ang="0">
                  <a:pos x="306" y="518"/>
                </a:cxn>
                <a:cxn ang="0">
                  <a:pos x="292" y="401"/>
                </a:cxn>
                <a:cxn ang="0">
                  <a:pos x="288" y="309"/>
                </a:cxn>
                <a:cxn ang="0">
                  <a:pos x="277" y="211"/>
                </a:cxn>
                <a:cxn ang="0">
                  <a:pos x="257" y="104"/>
                </a:cxn>
                <a:cxn ang="0">
                  <a:pos x="226" y="22"/>
                </a:cxn>
                <a:cxn ang="0">
                  <a:pos x="182" y="0"/>
                </a:cxn>
                <a:cxn ang="0">
                  <a:pos x="123" y="22"/>
                </a:cxn>
                <a:cxn ang="0">
                  <a:pos x="67" y="63"/>
                </a:cxn>
                <a:cxn ang="0">
                  <a:pos x="31" y="95"/>
                </a:cxn>
              </a:cxnLst>
              <a:rect l="0" t="0" r="r" b="b"/>
              <a:pathLst>
                <a:path w="401" h="712">
                  <a:moveTo>
                    <a:pt x="25" y="101"/>
                  </a:moveTo>
                  <a:lnTo>
                    <a:pt x="24" y="101"/>
                  </a:lnTo>
                  <a:lnTo>
                    <a:pt x="21" y="101"/>
                  </a:lnTo>
                  <a:lnTo>
                    <a:pt x="15" y="101"/>
                  </a:lnTo>
                  <a:lnTo>
                    <a:pt x="11" y="101"/>
                  </a:lnTo>
                  <a:lnTo>
                    <a:pt x="5" y="104"/>
                  </a:lnTo>
                  <a:lnTo>
                    <a:pt x="2" y="108"/>
                  </a:lnTo>
                  <a:lnTo>
                    <a:pt x="0" y="116"/>
                  </a:lnTo>
                  <a:lnTo>
                    <a:pt x="0" y="127"/>
                  </a:lnTo>
                  <a:lnTo>
                    <a:pt x="4" y="140"/>
                  </a:lnTo>
                  <a:lnTo>
                    <a:pt x="11" y="160"/>
                  </a:lnTo>
                  <a:lnTo>
                    <a:pt x="24" y="182"/>
                  </a:lnTo>
                  <a:lnTo>
                    <a:pt x="42" y="211"/>
                  </a:lnTo>
                  <a:lnTo>
                    <a:pt x="66" y="247"/>
                  </a:lnTo>
                  <a:lnTo>
                    <a:pt x="97" y="288"/>
                  </a:lnTo>
                  <a:lnTo>
                    <a:pt x="137" y="338"/>
                  </a:lnTo>
                  <a:lnTo>
                    <a:pt x="185" y="394"/>
                  </a:lnTo>
                  <a:lnTo>
                    <a:pt x="186" y="404"/>
                  </a:lnTo>
                  <a:lnTo>
                    <a:pt x="183" y="423"/>
                  </a:lnTo>
                  <a:lnTo>
                    <a:pt x="178" y="444"/>
                  </a:lnTo>
                  <a:lnTo>
                    <a:pt x="171" y="468"/>
                  </a:lnTo>
                  <a:lnTo>
                    <a:pt x="165" y="492"/>
                  </a:lnTo>
                  <a:lnTo>
                    <a:pt x="162" y="516"/>
                  </a:lnTo>
                  <a:lnTo>
                    <a:pt x="162" y="537"/>
                  </a:lnTo>
                  <a:lnTo>
                    <a:pt x="169" y="554"/>
                  </a:lnTo>
                  <a:lnTo>
                    <a:pt x="185" y="587"/>
                  </a:lnTo>
                  <a:lnTo>
                    <a:pt x="192" y="625"/>
                  </a:lnTo>
                  <a:lnTo>
                    <a:pt x="192" y="657"/>
                  </a:lnTo>
                  <a:lnTo>
                    <a:pt x="192" y="670"/>
                  </a:lnTo>
                  <a:lnTo>
                    <a:pt x="210" y="676"/>
                  </a:lnTo>
                  <a:lnTo>
                    <a:pt x="217" y="605"/>
                  </a:lnTo>
                  <a:lnTo>
                    <a:pt x="219" y="604"/>
                  </a:lnTo>
                  <a:lnTo>
                    <a:pt x="222" y="602"/>
                  </a:lnTo>
                  <a:lnTo>
                    <a:pt x="227" y="601"/>
                  </a:lnTo>
                  <a:lnTo>
                    <a:pt x="234" y="604"/>
                  </a:lnTo>
                  <a:lnTo>
                    <a:pt x="243" y="613"/>
                  </a:lnTo>
                  <a:lnTo>
                    <a:pt x="253" y="629"/>
                  </a:lnTo>
                  <a:lnTo>
                    <a:pt x="265" y="657"/>
                  </a:lnTo>
                  <a:lnTo>
                    <a:pt x="280" y="696"/>
                  </a:lnTo>
                  <a:lnTo>
                    <a:pt x="287" y="702"/>
                  </a:lnTo>
                  <a:lnTo>
                    <a:pt x="301" y="706"/>
                  </a:lnTo>
                  <a:lnTo>
                    <a:pt x="321" y="709"/>
                  </a:lnTo>
                  <a:lnTo>
                    <a:pt x="342" y="711"/>
                  </a:lnTo>
                  <a:lnTo>
                    <a:pt x="364" y="712"/>
                  </a:lnTo>
                  <a:lnTo>
                    <a:pt x="383" y="712"/>
                  </a:lnTo>
                  <a:lnTo>
                    <a:pt x="396" y="712"/>
                  </a:lnTo>
                  <a:lnTo>
                    <a:pt x="401" y="712"/>
                  </a:lnTo>
                  <a:lnTo>
                    <a:pt x="376" y="676"/>
                  </a:lnTo>
                  <a:lnTo>
                    <a:pt x="359" y="649"/>
                  </a:lnTo>
                  <a:lnTo>
                    <a:pt x="347" y="628"/>
                  </a:lnTo>
                  <a:lnTo>
                    <a:pt x="342" y="613"/>
                  </a:lnTo>
                  <a:lnTo>
                    <a:pt x="339" y="599"/>
                  </a:lnTo>
                  <a:lnTo>
                    <a:pt x="336" y="589"/>
                  </a:lnTo>
                  <a:lnTo>
                    <a:pt x="332" y="575"/>
                  </a:lnTo>
                  <a:lnTo>
                    <a:pt x="323" y="560"/>
                  </a:lnTo>
                  <a:lnTo>
                    <a:pt x="306" y="518"/>
                  </a:lnTo>
                  <a:lnTo>
                    <a:pt x="297" y="462"/>
                  </a:lnTo>
                  <a:lnTo>
                    <a:pt x="292" y="401"/>
                  </a:lnTo>
                  <a:lnTo>
                    <a:pt x="289" y="344"/>
                  </a:lnTo>
                  <a:lnTo>
                    <a:pt x="288" y="309"/>
                  </a:lnTo>
                  <a:lnTo>
                    <a:pt x="284" y="264"/>
                  </a:lnTo>
                  <a:lnTo>
                    <a:pt x="277" y="211"/>
                  </a:lnTo>
                  <a:lnTo>
                    <a:pt x="268" y="157"/>
                  </a:lnTo>
                  <a:lnTo>
                    <a:pt x="257" y="104"/>
                  </a:lnTo>
                  <a:lnTo>
                    <a:pt x="243" y="57"/>
                  </a:lnTo>
                  <a:lnTo>
                    <a:pt x="226" y="22"/>
                  </a:lnTo>
                  <a:lnTo>
                    <a:pt x="206" y="3"/>
                  </a:lnTo>
                  <a:lnTo>
                    <a:pt x="182" y="0"/>
                  </a:lnTo>
                  <a:lnTo>
                    <a:pt x="154" y="7"/>
                  </a:lnTo>
                  <a:lnTo>
                    <a:pt x="123" y="22"/>
                  </a:lnTo>
                  <a:lnTo>
                    <a:pt x="94" y="42"/>
                  </a:lnTo>
                  <a:lnTo>
                    <a:pt x="67" y="63"/>
                  </a:lnTo>
                  <a:lnTo>
                    <a:pt x="45" y="81"/>
                  </a:lnTo>
                  <a:lnTo>
                    <a:pt x="31" y="95"/>
                  </a:lnTo>
                  <a:lnTo>
                    <a:pt x="25" y="101"/>
                  </a:lnTo>
                  <a:close/>
                </a:path>
              </a:pathLst>
            </a:custGeom>
            <a:solidFill>
              <a:srgbClr val="000000"/>
            </a:solidFill>
            <a:ln w="9525">
              <a:noFill/>
              <a:round/>
              <a:headEnd/>
              <a:tailEnd/>
            </a:ln>
          </p:spPr>
          <p:txBody>
            <a:bodyPr/>
            <a:lstStyle/>
            <a:p>
              <a:endParaRPr lang="en-US"/>
            </a:p>
          </p:txBody>
        </p:sp>
        <p:sp>
          <p:nvSpPr>
            <p:cNvPr id="16" name="Freeform 19"/>
            <p:cNvSpPr>
              <a:spLocks/>
            </p:cNvSpPr>
            <p:nvPr/>
          </p:nvSpPr>
          <p:spPr bwMode="auto">
            <a:xfrm>
              <a:off x="4012" y="3963"/>
              <a:ext cx="68" cy="248"/>
            </a:xfrm>
            <a:custGeom>
              <a:avLst/>
              <a:gdLst/>
              <a:ahLst/>
              <a:cxnLst>
                <a:cxn ang="0">
                  <a:pos x="0" y="24"/>
                </a:cxn>
                <a:cxn ang="0">
                  <a:pos x="1" y="33"/>
                </a:cxn>
                <a:cxn ang="0">
                  <a:pos x="7" y="59"/>
                </a:cxn>
                <a:cxn ang="0">
                  <a:pos x="18" y="99"/>
                </a:cxn>
                <a:cxn ang="0">
                  <a:pos x="33" y="149"/>
                </a:cxn>
                <a:cxn ang="0">
                  <a:pos x="51" y="208"/>
                </a:cxn>
                <a:cxn ang="0">
                  <a:pos x="75" y="273"/>
                </a:cxn>
                <a:cxn ang="0">
                  <a:pos x="105" y="338"/>
                </a:cxn>
                <a:cxn ang="0">
                  <a:pos x="139" y="403"/>
                </a:cxn>
                <a:cxn ang="0">
                  <a:pos x="140" y="421"/>
                </a:cxn>
                <a:cxn ang="0">
                  <a:pos x="140" y="451"/>
                </a:cxn>
                <a:cxn ang="0">
                  <a:pos x="139" y="478"/>
                </a:cxn>
                <a:cxn ang="0">
                  <a:pos x="139" y="491"/>
                </a:cxn>
                <a:cxn ang="0">
                  <a:pos x="173" y="495"/>
                </a:cxn>
                <a:cxn ang="0">
                  <a:pos x="174" y="463"/>
                </a:cxn>
                <a:cxn ang="0">
                  <a:pos x="175" y="392"/>
                </a:cxn>
                <a:cxn ang="0">
                  <a:pos x="178" y="311"/>
                </a:cxn>
                <a:cxn ang="0">
                  <a:pos x="178" y="253"/>
                </a:cxn>
                <a:cxn ang="0">
                  <a:pos x="184" y="198"/>
                </a:cxn>
                <a:cxn ang="0">
                  <a:pos x="197" y="119"/>
                </a:cxn>
                <a:cxn ang="0">
                  <a:pos x="205" y="47"/>
                </a:cxn>
                <a:cxn ang="0">
                  <a:pos x="202" y="7"/>
                </a:cxn>
                <a:cxn ang="0">
                  <a:pos x="190" y="3"/>
                </a:cxn>
                <a:cxn ang="0">
                  <a:pos x="167" y="1"/>
                </a:cxn>
                <a:cxn ang="0">
                  <a:pos x="137" y="0"/>
                </a:cxn>
                <a:cxn ang="0">
                  <a:pos x="103" y="1"/>
                </a:cxn>
                <a:cxn ang="0">
                  <a:pos x="69" y="6"/>
                </a:cxn>
                <a:cxn ang="0">
                  <a:pos x="38" y="10"/>
                </a:cxn>
                <a:cxn ang="0">
                  <a:pos x="14" y="16"/>
                </a:cxn>
                <a:cxn ang="0">
                  <a:pos x="0" y="24"/>
                </a:cxn>
              </a:cxnLst>
              <a:rect l="0" t="0" r="r" b="b"/>
              <a:pathLst>
                <a:path w="205" h="495">
                  <a:moveTo>
                    <a:pt x="0" y="24"/>
                  </a:moveTo>
                  <a:lnTo>
                    <a:pt x="1" y="33"/>
                  </a:lnTo>
                  <a:lnTo>
                    <a:pt x="7" y="59"/>
                  </a:lnTo>
                  <a:lnTo>
                    <a:pt x="18" y="99"/>
                  </a:lnTo>
                  <a:lnTo>
                    <a:pt x="33" y="149"/>
                  </a:lnTo>
                  <a:lnTo>
                    <a:pt x="51" y="208"/>
                  </a:lnTo>
                  <a:lnTo>
                    <a:pt x="75" y="273"/>
                  </a:lnTo>
                  <a:lnTo>
                    <a:pt x="105" y="338"/>
                  </a:lnTo>
                  <a:lnTo>
                    <a:pt x="139" y="403"/>
                  </a:lnTo>
                  <a:lnTo>
                    <a:pt x="140" y="421"/>
                  </a:lnTo>
                  <a:lnTo>
                    <a:pt x="140" y="451"/>
                  </a:lnTo>
                  <a:lnTo>
                    <a:pt x="139" y="478"/>
                  </a:lnTo>
                  <a:lnTo>
                    <a:pt x="139" y="491"/>
                  </a:lnTo>
                  <a:lnTo>
                    <a:pt x="173" y="495"/>
                  </a:lnTo>
                  <a:lnTo>
                    <a:pt x="174" y="463"/>
                  </a:lnTo>
                  <a:lnTo>
                    <a:pt x="175" y="392"/>
                  </a:lnTo>
                  <a:lnTo>
                    <a:pt x="178" y="311"/>
                  </a:lnTo>
                  <a:lnTo>
                    <a:pt x="178" y="253"/>
                  </a:lnTo>
                  <a:lnTo>
                    <a:pt x="184" y="198"/>
                  </a:lnTo>
                  <a:lnTo>
                    <a:pt x="197" y="119"/>
                  </a:lnTo>
                  <a:lnTo>
                    <a:pt x="205" y="47"/>
                  </a:lnTo>
                  <a:lnTo>
                    <a:pt x="202" y="7"/>
                  </a:lnTo>
                  <a:lnTo>
                    <a:pt x="190" y="3"/>
                  </a:lnTo>
                  <a:lnTo>
                    <a:pt x="167" y="1"/>
                  </a:lnTo>
                  <a:lnTo>
                    <a:pt x="137" y="0"/>
                  </a:lnTo>
                  <a:lnTo>
                    <a:pt x="103" y="1"/>
                  </a:lnTo>
                  <a:lnTo>
                    <a:pt x="69" y="6"/>
                  </a:lnTo>
                  <a:lnTo>
                    <a:pt x="38" y="10"/>
                  </a:lnTo>
                  <a:lnTo>
                    <a:pt x="14" y="16"/>
                  </a:lnTo>
                  <a:lnTo>
                    <a:pt x="0" y="24"/>
                  </a:lnTo>
                  <a:close/>
                </a:path>
              </a:pathLst>
            </a:custGeom>
            <a:solidFill>
              <a:srgbClr val="FFCC99"/>
            </a:solidFill>
            <a:ln w="9525">
              <a:noFill/>
              <a:round/>
              <a:headEnd/>
              <a:tailEnd/>
            </a:ln>
          </p:spPr>
          <p:txBody>
            <a:bodyPr/>
            <a:lstStyle/>
            <a:p>
              <a:endParaRPr lang="en-US"/>
            </a:p>
          </p:txBody>
        </p:sp>
        <p:sp>
          <p:nvSpPr>
            <p:cNvPr id="17" name="Freeform 20"/>
            <p:cNvSpPr>
              <a:spLocks/>
            </p:cNvSpPr>
            <p:nvPr/>
          </p:nvSpPr>
          <p:spPr bwMode="auto">
            <a:xfrm>
              <a:off x="4116" y="3964"/>
              <a:ext cx="83" cy="241"/>
            </a:xfrm>
            <a:custGeom>
              <a:avLst/>
              <a:gdLst/>
              <a:ahLst/>
              <a:cxnLst>
                <a:cxn ang="0">
                  <a:pos x="0" y="41"/>
                </a:cxn>
                <a:cxn ang="0">
                  <a:pos x="5" y="52"/>
                </a:cxn>
                <a:cxn ang="0">
                  <a:pos x="22" y="80"/>
                </a:cxn>
                <a:cxn ang="0">
                  <a:pos x="45" y="121"/>
                </a:cxn>
                <a:cxn ang="0">
                  <a:pos x="72" y="168"/>
                </a:cxn>
                <a:cxn ang="0">
                  <a:pos x="100" y="216"/>
                </a:cxn>
                <a:cxn ang="0">
                  <a:pos x="125" y="260"/>
                </a:cxn>
                <a:cxn ang="0">
                  <a:pos x="147" y="293"/>
                </a:cxn>
                <a:cxn ang="0">
                  <a:pos x="159" y="311"/>
                </a:cxn>
                <a:cxn ang="0">
                  <a:pos x="166" y="329"/>
                </a:cxn>
                <a:cxn ang="0">
                  <a:pos x="164" y="349"/>
                </a:cxn>
                <a:cxn ang="0">
                  <a:pos x="155" y="369"/>
                </a:cxn>
                <a:cxn ang="0">
                  <a:pos x="149" y="384"/>
                </a:cxn>
                <a:cxn ang="0">
                  <a:pos x="145" y="400"/>
                </a:cxn>
                <a:cxn ang="0">
                  <a:pos x="141" y="425"/>
                </a:cxn>
                <a:cxn ang="0">
                  <a:pos x="138" y="447"/>
                </a:cxn>
                <a:cxn ang="0">
                  <a:pos x="140" y="459"/>
                </a:cxn>
                <a:cxn ang="0">
                  <a:pos x="145" y="462"/>
                </a:cxn>
                <a:cxn ang="0">
                  <a:pos x="155" y="465"/>
                </a:cxn>
                <a:cxn ang="0">
                  <a:pos x="168" y="468"/>
                </a:cxn>
                <a:cxn ang="0">
                  <a:pos x="183" y="471"/>
                </a:cxn>
                <a:cxn ang="0">
                  <a:pos x="198" y="474"/>
                </a:cxn>
                <a:cxn ang="0">
                  <a:pos x="212" y="477"/>
                </a:cxn>
                <a:cxn ang="0">
                  <a:pos x="224" y="479"/>
                </a:cxn>
                <a:cxn ang="0">
                  <a:pos x="233" y="482"/>
                </a:cxn>
                <a:cxn ang="0">
                  <a:pos x="244" y="483"/>
                </a:cxn>
                <a:cxn ang="0">
                  <a:pos x="248" y="476"/>
                </a:cxn>
                <a:cxn ang="0">
                  <a:pos x="248" y="459"/>
                </a:cxn>
                <a:cxn ang="0">
                  <a:pos x="244" y="438"/>
                </a:cxn>
                <a:cxn ang="0">
                  <a:pos x="239" y="416"/>
                </a:cxn>
                <a:cxn ang="0">
                  <a:pos x="233" y="394"/>
                </a:cxn>
                <a:cxn ang="0">
                  <a:pos x="229" y="379"/>
                </a:cxn>
                <a:cxn ang="0">
                  <a:pos x="227" y="370"/>
                </a:cxn>
                <a:cxn ang="0">
                  <a:pos x="226" y="354"/>
                </a:cxn>
                <a:cxn ang="0">
                  <a:pos x="223" y="311"/>
                </a:cxn>
                <a:cxn ang="0">
                  <a:pos x="217" y="254"/>
                </a:cxn>
                <a:cxn ang="0">
                  <a:pos x="210" y="187"/>
                </a:cxn>
                <a:cxn ang="0">
                  <a:pos x="203" y="123"/>
                </a:cxn>
                <a:cxn ang="0">
                  <a:pos x="195" y="64"/>
                </a:cxn>
                <a:cxn ang="0">
                  <a:pos x="188" y="21"/>
                </a:cxn>
                <a:cxn ang="0">
                  <a:pos x="181" y="2"/>
                </a:cxn>
                <a:cxn ang="0">
                  <a:pos x="168" y="0"/>
                </a:cxn>
                <a:cxn ang="0">
                  <a:pos x="145" y="2"/>
                </a:cxn>
                <a:cxn ang="0">
                  <a:pos x="116" y="8"/>
                </a:cxn>
                <a:cxn ang="0">
                  <a:pos x="84" y="17"/>
                </a:cxn>
                <a:cxn ang="0">
                  <a:pos x="52" y="24"/>
                </a:cxn>
                <a:cxn ang="0">
                  <a:pos x="25" y="33"/>
                </a:cxn>
                <a:cxn ang="0">
                  <a:pos x="7" y="39"/>
                </a:cxn>
                <a:cxn ang="0">
                  <a:pos x="0" y="41"/>
                </a:cxn>
              </a:cxnLst>
              <a:rect l="0" t="0" r="r" b="b"/>
              <a:pathLst>
                <a:path w="248" h="483">
                  <a:moveTo>
                    <a:pt x="0" y="41"/>
                  </a:moveTo>
                  <a:lnTo>
                    <a:pt x="5" y="52"/>
                  </a:lnTo>
                  <a:lnTo>
                    <a:pt x="22" y="80"/>
                  </a:lnTo>
                  <a:lnTo>
                    <a:pt x="45" y="121"/>
                  </a:lnTo>
                  <a:lnTo>
                    <a:pt x="72" y="168"/>
                  </a:lnTo>
                  <a:lnTo>
                    <a:pt x="100" y="216"/>
                  </a:lnTo>
                  <a:lnTo>
                    <a:pt x="125" y="260"/>
                  </a:lnTo>
                  <a:lnTo>
                    <a:pt x="147" y="293"/>
                  </a:lnTo>
                  <a:lnTo>
                    <a:pt x="159" y="311"/>
                  </a:lnTo>
                  <a:lnTo>
                    <a:pt x="166" y="329"/>
                  </a:lnTo>
                  <a:lnTo>
                    <a:pt x="164" y="349"/>
                  </a:lnTo>
                  <a:lnTo>
                    <a:pt x="155" y="369"/>
                  </a:lnTo>
                  <a:lnTo>
                    <a:pt x="149" y="384"/>
                  </a:lnTo>
                  <a:lnTo>
                    <a:pt x="145" y="400"/>
                  </a:lnTo>
                  <a:lnTo>
                    <a:pt x="141" y="425"/>
                  </a:lnTo>
                  <a:lnTo>
                    <a:pt x="138" y="447"/>
                  </a:lnTo>
                  <a:lnTo>
                    <a:pt x="140" y="459"/>
                  </a:lnTo>
                  <a:lnTo>
                    <a:pt x="145" y="462"/>
                  </a:lnTo>
                  <a:lnTo>
                    <a:pt x="155" y="465"/>
                  </a:lnTo>
                  <a:lnTo>
                    <a:pt x="168" y="468"/>
                  </a:lnTo>
                  <a:lnTo>
                    <a:pt x="183" y="471"/>
                  </a:lnTo>
                  <a:lnTo>
                    <a:pt x="198" y="474"/>
                  </a:lnTo>
                  <a:lnTo>
                    <a:pt x="212" y="477"/>
                  </a:lnTo>
                  <a:lnTo>
                    <a:pt x="224" y="479"/>
                  </a:lnTo>
                  <a:lnTo>
                    <a:pt x="233" y="482"/>
                  </a:lnTo>
                  <a:lnTo>
                    <a:pt x="244" y="483"/>
                  </a:lnTo>
                  <a:lnTo>
                    <a:pt x="248" y="476"/>
                  </a:lnTo>
                  <a:lnTo>
                    <a:pt x="248" y="459"/>
                  </a:lnTo>
                  <a:lnTo>
                    <a:pt x="244" y="438"/>
                  </a:lnTo>
                  <a:lnTo>
                    <a:pt x="239" y="416"/>
                  </a:lnTo>
                  <a:lnTo>
                    <a:pt x="233" y="394"/>
                  </a:lnTo>
                  <a:lnTo>
                    <a:pt x="229" y="379"/>
                  </a:lnTo>
                  <a:lnTo>
                    <a:pt x="227" y="370"/>
                  </a:lnTo>
                  <a:lnTo>
                    <a:pt x="226" y="354"/>
                  </a:lnTo>
                  <a:lnTo>
                    <a:pt x="223" y="311"/>
                  </a:lnTo>
                  <a:lnTo>
                    <a:pt x="217" y="254"/>
                  </a:lnTo>
                  <a:lnTo>
                    <a:pt x="210" y="187"/>
                  </a:lnTo>
                  <a:lnTo>
                    <a:pt x="203" y="123"/>
                  </a:lnTo>
                  <a:lnTo>
                    <a:pt x="195" y="64"/>
                  </a:lnTo>
                  <a:lnTo>
                    <a:pt x="188" y="21"/>
                  </a:lnTo>
                  <a:lnTo>
                    <a:pt x="181" y="2"/>
                  </a:lnTo>
                  <a:lnTo>
                    <a:pt x="168" y="0"/>
                  </a:lnTo>
                  <a:lnTo>
                    <a:pt x="145" y="2"/>
                  </a:lnTo>
                  <a:lnTo>
                    <a:pt x="116" y="8"/>
                  </a:lnTo>
                  <a:lnTo>
                    <a:pt x="84" y="17"/>
                  </a:lnTo>
                  <a:lnTo>
                    <a:pt x="52" y="24"/>
                  </a:lnTo>
                  <a:lnTo>
                    <a:pt x="25" y="33"/>
                  </a:lnTo>
                  <a:lnTo>
                    <a:pt x="7" y="39"/>
                  </a:lnTo>
                  <a:lnTo>
                    <a:pt x="0" y="41"/>
                  </a:lnTo>
                  <a:close/>
                </a:path>
              </a:pathLst>
            </a:custGeom>
            <a:solidFill>
              <a:srgbClr val="FFCC99"/>
            </a:solidFill>
            <a:ln w="9525">
              <a:noFill/>
              <a:round/>
              <a:headEnd/>
              <a:tailEnd/>
            </a:ln>
          </p:spPr>
          <p:txBody>
            <a:bodyPr/>
            <a:lstStyle/>
            <a:p>
              <a:endParaRPr lang="en-US"/>
            </a:p>
          </p:txBody>
        </p:sp>
        <p:sp>
          <p:nvSpPr>
            <p:cNvPr id="18" name="Freeform 21"/>
            <p:cNvSpPr>
              <a:spLocks/>
            </p:cNvSpPr>
            <p:nvPr/>
          </p:nvSpPr>
          <p:spPr bwMode="auto">
            <a:xfrm>
              <a:off x="3986" y="3546"/>
              <a:ext cx="540" cy="513"/>
            </a:xfrm>
            <a:custGeom>
              <a:avLst/>
              <a:gdLst/>
              <a:ahLst/>
              <a:cxnLst>
                <a:cxn ang="0">
                  <a:pos x="153" y="17"/>
                </a:cxn>
                <a:cxn ang="0">
                  <a:pos x="72" y="67"/>
                </a:cxn>
                <a:cxn ang="0">
                  <a:pos x="30" y="151"/>
                </a:cxn>
                <a:cxn ang="0">
                  <a:pos x="58" y="260"/>
                </a:cxn>
                <a:cxn ang="0">
                  <a:pos x="140" y="402"/>
                </a:cxn>
                <a:cxn ang="0">
                  <a:pos x="188" y="440"/>
                </a:cxn>
                <a:cxn ang="0">
                  <a:pos x="171" y="453"/>
                </a:cxn>
                <a:cxn ang="0">
                  <a:pos x="67" y="541"/>
                </a:cxn>
                <a:cxn ang="0">
                  <a:pos x="21" y="781"/>
                </a:cxn>
                <a:cxn ang="0">
                  <a:pos x="10" y="1009"/>
                </a:cxn>
                <a:cxn ang="0">
                  <a:pos x="167" y="1009"/>
                </a:cxn>
                <a:cxn ang="0">
                  <a:pos x="232" y="1016"/>
                </a:cxn>
                <a:cxn ang="0">
                  <a:pos x="331" y="1019"/>
                </a:cxn>
                <a:cxn ang="0">
                  <a:pos x="382" y="1015"/>
                </a:cxn>
                <a:cxn ang="0">
                  <a:pos x="416" y="1018"/>
                </a:cxn>
                <a:cxn ang="0">
                  <a:pos x="543" y="1012"/>
                </a:cxn>
                <a:cxn ang="0">
                  <a:pos x="644" y="1009"/>
                </a:cxn>
                <a:cxn ang="0">
                  <a:pos x="697" y="982"/>
                </a:cxn>
                <a:cxn ang="0">
                  <a:pos x="607" y="595"/>
                </a:cxn>
                <a:cxn ang="0">
                  <a:pos x="516" y="459"/>
                </a:cxn>
                <a:cxn ang="0">
                  <a:pos x="584" y="421"/>
                </a:cxn>
                <a:cxn ang="0">
                  <a:pos x="782" y="427"/>
                </a:cxn>
                <a:cxn ang="0">
                  <a:pos x="836" y="432"/>
                </a:cxn>
                <a:cxn ang="0">
                  <a:pos x="921" y="408"/>
                </a:cxn>
                <a:cxn ang="0">
                  <a:pos x="1079" y="266"/>
                </a:cxn>
                <a:cxn ang="0">
                  <a:pos x="1147" y="305"/>
                </a:cxn>
                <a:cxn ang="0">
                  <a:pos x="1265" y="338"/>
                </a:cxn>
                <a:cxn ang="0">
                  <a:pos x="1342" y="323"/>
                </a:cxn>
                <a:cxn ang="0">
                  <a:pos x="1424" y="316"/>
                </a:cxn>
                <a:cxn ang="0">
                  <a:pos x="1481" y="328"/>
                </a:cxn>
                <a:cxn ang="0">
                  <a:pos x="1506" y="299"/>
                </a:cxn>
                <a:cxn ang="0">
                  <a:pos x="1433" y="257"/>
                </a:cxn>
                <a:cxn ang="0">
                  <a:pos x="1333" y="245"/>
                </a:cxn>
                <a:cxn ang="0">
                  <a:pos x="1409" y="231"/>
                </a:cxn>
                <a:cxn ang="0">
                  <a:pos x="1519" y="287"/>
                </a:cxn>
                <a:cxn ang="0">
                  <a:pos x="1598" y="304"/>
                </a:cxn>
                <a:cxn ang="0">
                  <a:pos x="1605" y="289"/>
                </a:cxn>
                <a:cxn ang="0">
                  <a:pos x="1515" y="184"/>
                </a:cxn>
                <a:cxn ang="0">
                  <a:pos x="1542" y="138"/>
                </a:cxn>
                <a:cxn ang="0">
                  <a:pos x="1594" y="103"/>
                </a:cxn>
                <a:cxn ang="0">
                  <a:pos x="1474" y="106"/>
                </a:cxn>
                <a:cxn ang="0">
                  <a:pos x="1369" y="98"/>
                </a:cxn>
                <a:cxn ang="0">
                  <a:pos x="1272" y="76"/>
                </a:cxn>
                <a:cxn ang="0">
                  <a:pos x="1217" y="73"/>
                </a:cxn>
                <a:cxn ang="0">
                  <a:pos x="1126" y="73"/>
                </a:cxn>
                <a:cxn ang="0">
                  <a:pos x="1043" y="95"/>
                </a:cxn>
                <a:cxn ang="0">
                  <a:pos x="914" y="181"/>
                </a:cxn>
                <a:cxn ang="0">
                  <a:pos x="833" y="184"/>
                </a:cxn>
                <a:cxn ang="0">
                  <a:pos x="638" y="178"/>
                </a:cxn>
                <a:cxn ang="0">
                  <a:pos x="570" y="141"/>
                </a:cxn>
                <a:cxn ang="0">
                  <a:pos x="509" y="112"/>
                </a:cxn>
                <a:cxn ang="0">
                  <a:pos x="391" y="51"/>
                </a:cxn>
                <a:cxn ang="0">
                  <a:pos x="252" y="5"/>
                </a:cxn>
              </a:cxnLst>
              <a:rect l="0" t="0" r="r" b="b"/>
              <a:pathLst>
                <a:path w="1621" h="1026">
                  <a:moveTo>
                    <a:pt x="204" y="0"/>
                  </a:moveTo>
                  <a:lnTo>
                    <a:pt x="200" y="2"/>
                  </a:lnTo>
                  <a:lnTo>
                    <a:pt x="188" y="5"/>
                  </a:lnTo>
                  <a:lnTo>
                    <a:pt x="173" y="11"/>
                  </a:lnTo>
                  <a:lnTo>
                    <a:pt x="153" y="17"/>
                  </a:lnTo>
                  <a:lnTo>
                    <a:pt x="132" y="26"/>
                  </a:lnTo>
                  <a:lnTo>
                    <a:pt x="112" y="35"/>
                  </a:lnTo>
                  <a:lnTo>
                    <a:pt x="95" y="44"/>
                  </a:lnTo>
                  <a:lnTo>
                    <a:pt x="82" y="54"/>
                  </a:lnTo>
                  <a:lnTo>
                    <a:pt x="72" y="67"/>
                  </a:lnTo>
                  <a:lnTo>
                    <a:pt x="62" y="80"/>
                  </a:lnTo>
                  <a:lnTo>
                    <a:pt x="51" y="97"/>
                  </a:lnTo>
                  <a:lnTo>
                    <a:pt x="43" y="115"/>
                  </a:lnTo>
                  <a:lnTo>
                    <a:pt x="36" y="133"/>
                  </a:lnTo>
                  <a:lnTo>
                    <a:pt x="30" y="151"/>
                  </a:lnTo>
                  <a:lnTo>
                    <a:pt x="28" y="168"/>
                  </a:lnTo>
                  <a:lnTo>
                    <a:pt x="31" y="184"/>
                  </a:lnTo>
                  <a:lnTo>
                    <a:pt x="37" y="204"/>
                  </a:lnTo>
                  <a:lnTo>
                    <a:pt x="47" y="230"/>
                  </a:lnTo>
                  <a:lnTo>
                    <a:pt x="58" y="260"/>
                  </a:lnTo>
                  <a:lnTo>
                    <a:pt x="71" y="293"/>
                  </a:lnTo>
                  <a:lnTo>
                    <a:pt x="86" y="326"/>
                  </a:lnTo>
                  <a:lnTo>
                    <a:pt x="103" y="357"/>
                  </a:lnTo>
                  <a:lnTo>
                    <a:pt x="122" y="382"/>
                  </a:lnTo>
                  <a:lnTo>
                    <a:pt x="140" y="402"/>
                  </a:lnTo>
                  <a:lnTo>
                    <a:pt x="157" y="415"/>
                  </a:lnTo>
                  <a:lnTo>
                    <a:pt x="170" y="424"/>
                  </a:lnTo>
                  <a:lnTo>
                    <a:pt x="178" y="432"/>
                  </a:lnTo>
                  <a:lnTo>
                    <a:pt x="185" y="437"/>
                  </a:lnTo>
                  <a:lnTo>
                    <a:pt x="188" y="440"/>
                  </a:lnTo>
                  <a:lnTo>
                    <a:pt x="190" y="441"/>
                  </a:lnTo>
                  <a:lnTo>
                    <a:pt x="191" y="441"/>
                  </a:lnTo>
                  <a:lnTo>
                    <a:pt x="191" y="441"/>
                  </a:lnTo>
                  <a:lnTo>
                    <a:pt x="185" y="444"/>
                  </a:lnTo>
                  <a:lnTo>
                    <a:pt x="171" y="453"/>
                  </a:lnTo>
                  <a:lnTo>
                    <a:pt x="152" y="467"/>
                  </a:lnTo>
                  <a:lnTo>
                    <a:pt x="129" y="483"/>
                  </a:lnTo>
                  <a:lnTo>
                    <a:pt x="105" y="503"/>
                  </a:lnTo>
                  <a:lnTo>
                    <a:pt x="84" y="523"/>
                  </a:lnTo>
                  <a:lnTo>
                    <a:pt x="67" y="541"/>
                  </a:lnTo>
                  <a:lnTo>
                    <a:pt x="57" y="557"/>
                  </a:lnTo>
                  <a:lnTo>
                    <a:pt x="50" y="586"/>
                  </a:lnTo>
                  <a:lnTo>
                    <a:pt x="41" y="639"/>
                  </a:lnTo>
                  <a:lnTo>
                    <a:pt x="31" y="707"/>
                  </a:lnTo>
                  <a:lnTo>
                    <a:pt x="21" y="781"/>
                  </a:lnTo>
                  <a:lnTo>
                    <a:pt x="12" y="855"/>
                  </a:lnTo>
                  <a:lnTo>
                    <a:pt x="4" y="921"/>
                  </a:lnTo>
                  <a:lnTo>
                    <a:pt x="0" y="973"/>
                  </a:lnTo>
                  <a:lnTo>
                    <a:pt x="0" y="1000"/>
                  </a:lnTo>
                  <a:lnTo>
                    <a:pt x="10" y="1009"/>
                  </a:lnTo>
                  <a:lnTo>
                    <a:pt x="33" y="1015"/>
                  </a:lnTo>
                  <a:lnTo>
                    <a:pt x="65" y="1016"/>
                  </a:lnTo>
                  <a:lnTo>
                    <a:pt x="101" y="1015"/>
                  </a:lnTo>
                  <a:lnTo>
                    <a:pt x="136" y="1013"/>
                  </a:lnTo>
                  <a:lnTo>
                    <a:pt x="167" y="1009"/>
                  </a:lnTo>
                  <a:lnTo>
                    <a:pt x="188" y="1007"/>
                  </a:lnTo>
                  <a:lnTo>
                    <a:pt x="197" y="1006"/>
                  </a:lnTo>
                  <a:lnTo>
                    <a:pt x="201" y="1007"/>
                  </a:lnTo>
                  <a:lnTo>
                    <a:pt x="214" y="1010"/>
                  </a:lnTo>
                  <a:lnTo>
                    <a:pt x="232" y="1016"/>
                  </a:lnTo>
                  <a:lnTo>
                    <a:pt x="255" y="1021"/>
                  </a:lnTo>
                  <a:lnTo>
                    <a:pt x="277" y="1024"/>
                  </a:lnTo>
                  <a:lnTo>
                    <a:pt x="300" y="1026"/>
                  </a:lnTo>
                  <a:lnTo>
                    <a:pt x="318" y="1026"/>
                  </a:lnTo>
                  <a:lnTo>
                    <a:pt x="331" y="1019"/>
                  </a:lnTo>
                  <a:lnTo>
                    <a:pt x="341" y="1013"/>
                  </a:lnTo>
                  <a:lnTo>
                    <a:pt x="352" y="1012"/>
                  </a:lnTo>
                  <a:lnTo>
                    <a:pt x="362" y="1010"/>
                  </a:lnTo>
                  <a:lnTo>
                    <a:pt x="372" y="1012"/>
                  </a:lnTo>
                  <a:lnTo>
                    <a:pt x="382" y="1015"/>
                  </a:lnTo>
                  <a:lnTo>
                    <a:pt x="389" y="1016"/>
                  </a:lnTo>
                  <a:lnTo>
                    <a:pt x="393" y="1018"/>
                  </a:lnTo>
                  <a:lnTo>
                    <a:pt x="395" y="1019"/>
                  </a:lnTo>
                  <a:lnTo>
                    <a:pt x="400" y="1019"/>
                  </a:lnTo>
                  <a:lnTo>
                    <a:pt x="416" y="1018"/>
                  </a:lnTo>
                  <a:lnTo>
                    <a:pt x="439" y="1016"/>
                  </a:lnTo>
                  <a:lnTo>
                    <a:pt x="466" y="1013"/>
                  </a:lnTo>
                  <a:lnTo>
                    <a:pt x="494" y="1013"/>
                  </a:lnTo>
                  <a:lnTo>
                    <a:pt x="521" y="1012"/>
                  </a:lnTo>
                  <a:lnTo>
                    <a:pt x="543" y="1012"/>
                  </a:lnTo>
                  <a:lnTo>
                    <a:pt x="559" y="1013"/>
                  </a:lnTo>
                  <a:lnTo>
                    <a:pt x="576" y="1015"/>
                  </a:lnTo>
                  <a:lnTo>
                    <a:pt x="597" y="1013"/>
                  </a:lnTo>
                  <a:lnTo>
                    <a:pt x="620" y="1012"/>
                  </a:lnTo>
                  <a:lnTo>
                    <a:pt x="644" y="1009"/>
                  </a:lnTo>
                  <a:lnTo>
                    <a:pt x="665" y="1006"/>
                  </a:lnTo>
                  <a:lnTo>
                    <a:pt x="682" y="1003"/>
                  </a:lnTo>
                  <a:lnTo>
                    <a:pt x="695" y="1001"/>
                  </a:lnTo>
                  <a:lnTo>
                    <a:pt x="699" y="1000"/>
                  </a:lnTo>
                  <a:lnTo>
                    <a:pt x="697" y="982"/>
                  </a:lnTo>
                  <a:lnTo>
                    <a:pt x="693" y="933"/>
                  </a:lnTo>
                  <a:lnTo>
                    <a:pt x="685" y="861"/>
                  </a:lnTo>
                  <a:lnTo>
                    <a:pt x="669" y="776"/>
                  </a:lnTo>
                  <a:lnTo>
                    <a:pt x="644" y="684"/>
                  </a:lnTo>
                  <a:lnTo>
                    <a:pt x="607" y="595"/>
                  </a:lnTo>
                  <a:lnTo>
                    <a:pt x="559" y="515"/>
                  </a:lnTo>
                  <a:lnTo>
                    <a:pt x="495" y="455"/>
                  </a:lnTo>
                  <a:lnTo>
                    <a:pt x="498" y="456"/>
                  </a:lnTo>
                  <a:lnTo>
                    <a:pt x="505" y="458"/>
                  </a:lnTo>
                  <a:lnTo>
                    <a:pt x="516" y="459"/>
                  </a:lnTo>
                  <a:lnTo>
                    <a:pt x="531" y="458"/>
                  </a:lnTo>
                  <a:lnTo>
                    <a:pt x="545" y="456"/>
                  </a:lnTo>
                  <a:lnTo>
                    <a:pt x="560" y="450"/>
                  </a:lnTo>
                  <a:lnTo>
                    <a:pt x="573" y="438"/>
                  </a:lnTo>
                  <a:lnTo>
                    <a:pt x="584" y="421"/>
                  </a:lnTo>
                  <a:lnTo>
                    <a:pt x="604" y="375"/>
                  </a:lnTo>
                  <a:lnTo>
                    <a:pt x="642" y="375"/>
                  </a:lnTo>
                  <a:lnTo>
                    <a:pt x="642" y="421"/>
                  </a:lnTo>
                  <a:lnTo>
                    <a:pt x="750" y="468"/>
                  </a:lnTo>
                  <a:lnTo>
                    <a:pt x="782" y="427"/>
                  </a:lnTo>
                  <a:lnTo>
                    <a:pt x="785" y="427"/>
                  </a:lnTo>
                  <a:lnTo>
                    <a:pt x="794" y="429"/>
                  </a:lnTo>
                  <a:lnTo>
                    <a:pt x="805" y="431"/>
                  </a:lnTo>
                  <a:lnTo>
                    <a:pt x="821" y="431"/>
                  </a:lnTo>
                  <a:lnTo>
                    <a:pt x="836" y="432"/>
                  </a:lnTo>
                  <a:lnTo>
                    <a:pt x="852" y="434"/>
                  </a:lnTo>
                  <a:lnTo>
                    <a:pt x="866" y="435"/>
                  </a:lnTo>
                  <a:lnTo>
                    <a:pt x="877" y="435"/>
                  </a:lnTo>
                  <a:lnTo>
                    <a:pt x="894" y="427"/>
                  </a:lnTo>
                  <a:lnTo>
                    <a:pt x="921" y="408"/>
                  </a:lnTo>
                  <a:lnTo>
                    <a:pt x="955" y="379"/>
                  </a:lnTo>
                  <a:lnTo>
                    <a:pt x="992" y="346"/>
                  </a:lnTo>
                  <a:lnTo>
                    <a:pt x="1028" y="314"/>
                  </a:lnTo>
                  <a:lnTo>
                    <a:pt x="1058" y="286"/>
                  </a:lnTo>
                  <a:lnTo>
                    <a:pt x="1079" y="266"/>
                  </a:lnTo>
                  <a:lnTo>
                    <a:pt x="1088" y="258"/>
                  </a:lnTo>
                  <a:lnTo>
                    <a:pt x="1092" y="263"/>
                  </a:lnTo>
                  <a:lnTo>
                    <a:pt x="1105" y="273"/>
                  </a:lnTo>
                  <a:lnTo>
                    <a:pt x="1123" y="289"/>
                  </a:lnTo>
                  <a:lnTo>
                    <a:pt x="1147" y="305"/>
                  </a:lnTo>
                  <a:lnTo>
                    <a:pt x="1173" y="322"/>
                  </a:lnTo>
                  <a:lnTo>
                    <a:pt x="1200" y="334"/>
                  </a:lnTo>
                  <a:lnTo>
                    <a:pt x="1226" y="341"/>
                  </a:lnTo>
                  <a:lnTo>
                    <a:pt x="1252" y="341"/>
                  </a:lnTo>
                  <a:lnTo>
                    <a:pt x="1265" y="338"/>
                  </a:lnTo>
                  <a:lnTo>
                    <a:pt x="1279" y="335"/>
                  </a:lnTo>
                  <a:lnTo>
                    <a:pt x="1293" y="332"/>
                  </a:lnTo>
                  <a:lnTo>
                    <a:pt x="1310" y="329"/>
                  </a:lnTo>
                  <a:lnTo>
                    <a:pt x="1325" y="326"/>
                  </a:lnTo>
                  <a:lnTo>
                    <a:pt x="1342" y="323"/>
                  </a:lnTo>
                  <a:lnTo>
                    <a:pt x="1359" y="322"/>
                  </a:lnTo>
                  <a:lnTo>
                    <a:pt x="1376" y="319"/>
                  </a:lnTo>
                  <a:lnTo>
                    <a:pt x="1392" y="317"/>
                  </a:lnTo>
                  <a:lnTo>
                    <a:pt x="1409" y="317"/>
                  </a:lnTo>
                  <a:lnTo>
                    <a:pt x="1424" y="316"/>
                  </a:lnTo>
                  <a:lnTo>
                    <a:pt x="1439" y="317"/>
                  </a:lnTo>
                  <a:lnTo>
                    <a:pt x="1451" y="317"/>
                  </a:lnTo>
                  <a:lnTo>
                    <a:pt x="1463" y="320"/>
                  </a:lnTo>
                  <a:lnTo>
                    <a:pt x="1473" y="323"/>
                  </a:lnTo>
                  <a:lnTo>
                    <a:pt x="1481" y="328"/>
                  </a:lnTo>
                  <a:lnTo>
                    <a:pt x="1494" y="334"/>
                  </a:lnTo>
                  <a:lnTo>
                    <a:pt x="1502" y="331"/>
                  </a:lnTo>
                  <a:lnTo>
                    <a:pt x="1508" y="323"/>
                  </a:lnTo>
                  <a:lnTo>
                    <a:pt x="1509" y="313"/>
                  </a:lnTo>
                  <a:lnTo>
                    <a:pt x="1506" y="299"/>
                  </a:lnTo>
                  <a:lnTo>
                    <a:pt x="1501" y="286"/>
                  </a:lnTo>
                  <a:lnTo>
                    <a:pt x="1490" y="273"/>
                  </a:lnTo>
                  <a:lnTo>
                    <a:pt x="1475" y="266"/>
                  </a:lnTo>
                  <a:lnTo>
                    <a:pt x="1456" y="261"/>
                  </a:lnTo>
                  <a:lnTo>
                    <a:pt x="1433" y="257"/>
                  </a:lnTo>
                  <a:lnTo>
                    <a:pt x="1409" y="254"/>
                  </a:lnTo>
                  <a:lnTo>
                    <a:pt x="1385" y="251"/>
                  </a:lnTo>
                  <a:lnTo>
                    <a:pt x="1362" y="248"/>
                  </a:lnTo>
                  <a:lnTo>
                    <a:pt x="1345" y="246"/>
                  </a:lnTo>
                  <a:lnTo>
                    <a:pt x="1333" y="245"/>
                  </a:lnTo>
                  <a:lnTo>
                    <a:pt x="1328" y="245"/>
                  </a:lnTo>
                  <a:lnTo>
                    <a:pt x="1374" y="212"/>
                  </a:lnTo>
                  <a:lnTo>
                    <a:pt x="1378" y="215"/>
                  </a:lnTo>
                  <a:lnTo>
                    <a:pt x="1391" y="222"/>
                  </a:lnTo>
                  <a:lnTo>
                    <a:pt x="1409" y="231"/>
                  </a:lnTo>
                  <a:lnTo>
                    <a:pt x="1432" y="245"/>
                  </a:lnTo>
                  <a:lnTo>
                    <a:pt x="1457" y="257"/>
                  </a:lnTo>
                  <a:lnTo>
                    <a:pt x="1481" y="269"/>
                  </a:lnTo>
                  <a:lnTo>
                    <a:pt x="1502" y="280"/>
                  </a:lnTo>
                  <a:lnTo>
                    <a:pt x="1519" y="287"/>
                  </a:lnTo>
                  <a:lnTo>
                    <a:pt x="1535" y="292"/>
                  </a:lnTo>
                  <a:lnTo>
                    <a:pt x="1552" y="296"/>
                  </a:lnTo>
                  <a:lnTo>
                    <a:pt x="1569" y="299"/>
                  </a:lnTo>
                  <a:lnTo>
                    <a:pt x="1584" y="302"/>
                  </a:lnTo>
                  <a:lnTo>
                    <a:pt x="1598" y="304"/>
                  </a:lnTo>
                  <a:lnTo>
                    <a:pt x="1611" y="305"/>
                  </a:lnTo>
                  <a:lnTo>
                    <a:pt x="1618" y="307"/>
                  </a:lnTo>
                  <a:lnTo>
                    <a:pt x="1621" y="307"/>
                  </a:lnTo>
                  <a:lnTo>
                    <a:pt x="1617" y="302"/>
                  </a:lnTo>
                  <a:lnTo>
                    <a:pt x="1605" y="289"/>
                  </a:lnTo>
                  <a:lnTo>
                    <a:pt x="1589" y="270"/>
                  </a:lnTo>
                  <a:lnTo>
                    <a:pt x="1569" y="249"/>
                  </a:lnTo>
                  <a:lnTo>
                    <a:pt x="1549" y="225"/>
                  </a:lnTo>
                  <a:lnTo>
                    <a:pt x="1529" y="204"/>
                  </a:lnTo>
                  <a:lnTo>
                    <a:pt x="1515" y="184"/>
                  </a:lnTo>
                  <a:lnTo>
                    <a:pt x="1506" y="171"/>
                  </a:lnTo>
                  <a:lnTo>
                    <a:pt x="1506" y="162"/>
                  </a:lnTo>
                  <a:lnTo>
                    <a:pt x="1514" y="153"/>
                  </a:lnTo>
                  <a:lnTo>
                    <a:pt x="1526" y="145"/>
                  </a:lnTo>
                  <a:lnTo>
                    <a:pt x="1542" y="138"/>
                  </a:lnTo>
                  <a:lnTo>
                    <a:pt x="1559" y="130"/>
                  </a:lnTo>
                  <a:lnTo>
                    <a:pt x="1574" y="124"/>
                  </a:lnTo>
                  <a:lnTo>
                    <a:pt x="1587" y="116"/>
                  </a:lnTo>
                  <a:lnTo>
                    <a:pt x="1596" y="109"/>
                  </a:lnTo>
                  <a:lnTo>
                    <a:pt x="1594" y="103"/>
                  </a:lnTo>
                  <a:lnTo>
                    <a:pt x="1580" y="101"/>
                  </a:lnTo>
                  <a:lnTo>
                    <a:pt x="1559" y="100"/>
                  </a:lnTo>
                  <a:lnTo>
                    <a:pt x="1532" y="101"/>
                  </a:lnTo>
                  <a:lnTo>
                    <a:pt x="1502" y="104"/>
                  </a:lnTo>
                  <a:lnTo>
                    <a:pt x="1474" y="106"/>
                  </a:lnTo>
                  <a:lnTo>
                    <a:pt x="1448" y="107"/>
                  </a:lnTo>
                  <a:lnTo>
                    <a:pt x="1430" y="109"/>
                  </a:lnTo>
                  <a:lnTo>
                    <a:pt x="1413" y="107"/>
                  </a:lnTo>
                  <a:lnTo>
                    <a:pt x="1393" y="104"/>
                  </a:lnTo>
                  <a:lnTo>
                    <a:pt x="1369" y="98"/>
                  </a:lnTo>
                  <a:lnTo>
                    <a:pt x="1347" y="92"/>
                  </a:lnTo>
                  <a:lnTo>
                    <a:pt x="1323" y="86"/>
                  </a:lnTo>
                  <a:lnTo>
                    <a:pt x="1301" y="80"/>
                  </a:lnTo>
                  <a:lnTo>
                    <a:pt x="1284" y="77"/>
                  </a:lnTo>
                  <a:lnTo>
                    <a:pt x="1272" y="76"/>
                  </a:lnTo>
                  <a:lnTo>
                    <a:pt x="1266" y="76"/>
                  </a:lnTo>
                  <a:lnTo>
                    <a:pt x="1256" y="74"/>
                  </a:lnTo>
                  <a:lnTo>
                    <a:pt x="1245" y="74"/>
                  </a:lnTo>
                  <a:lnTo>
                    <a:pt x="1231" y="73"/>
                  </a:lnTo>
                  <a:lnTo>
                    <a:pt x="1217" y="73"/>
                  </a:lnTo>
                  <a:lnTo>
                    <a:pt x="1200" y="71"/>
                  </a:lnTo>
                  <a:lnTo>
                    <a:pt x="1181" y="71"/>
                  </a:lnTo>
                  <a:lnTo>
                    <a:pt x="1163" y="71"/>
                  </a:lnTo>
                  <a:lnTo>
                    <a:pt x="1144" y="71"/>
                  </a:lnTo>
                  <a:lnTo>
                    <a:pt x="1126" y="73"/>
                  </a:lnTo>
                  <a:lnTo>
                    <a:pt x="1108" y="76"/>
                  </a:lnTo>
                  <a:lnTo>
                    <a:pt x="1089" y="79"/>
                  </a:lnTo>
                  <a:lnTo>
                    <a:pt x="1072" y="82"/>
                  </a:lnTo>
                  <a:lnTo>
                    <a:pt x="1057" y="88"/>
                  </a:lnTo>
                  <a:lnTo>
                    <a:pt x="1043" y="95"/>
                  </a:lnTo>
                  <a:lnTo>
                    <a:pt x="1031" y="103"/>
                  </a:lnTo>
                  <a:lnTo>
                    <a:pt x="1006" y="121"/>
                  </a:lnTo>
                  <a:lnTo>
                    <a:pt x="976" y="142"/>
                  </a:lnTo>
                  <a:lnTo>
                    <a:pt x="945" y="162"/>
                  </a:lnTo>
                  <a:lnTo>
                    <a:pt x="914" y="181"/>
                  </a:lnTo>
                  <a:lnTo>
                    <a:pt x="884" y="199"/>
                  </a:lnTo>
                  <a:lnTo>
                    <a:pt x="860" y="213"/>
                  </a:lnTo>
                  <a:lnTo>
                    <a:pt x="845" y="222"/>
                  </a:lnTo>
                  <a:lnTo>
                    <a:pt x="839" y="225"/>
                  </a:lnTo>
                  <a:lnTo>
                    <a:pt x="833" y="184"/>
                  </a:lnTo>
                  <a:lnTo>
                    <a:pt x="712" y="177"/>
                  </a:lnTo>
                  <a:lnTo>
                    <a:pt x="686" y="212"/>
                  </a:lnTo>
                  <a:lnTo>
                    <a:pt x="648" y="184"/>
                  </a:lnTo>
                  <a:lnTo>
                    <a:pt x="645" y="183"/>
                  </a:lnTo>
                  <a:lnTo>
                    <a:pt x="638" y="178"/>
                  </a:lnTo>
                  <a:lnTo>
                    <a:pt x="627" y="171"/>
                  </a:lnTo>
                  <a:lnTo>
                    <a:pt x="613" y="163"/>
                  </a:lnTo>
                  <a:lnTo>
                    <a:pt x="598" y="154"/>
                  </a:lnTo>
                  <a:lnTo>
                    <a:pt x="583" y="147"/>
                  </a:lnTo>
                  <a:lnTo>
                    <a:pt x="570" y="141"/>
                  </a:lnTo>
                  <a:lnTo>
                    <a:pt x="559" y="136"/>
                  </a:lnTo>
                  <a:lnTo>
                    <a:pt x="552" y="133"/>
                  </a:lnTo>
                  <a:lnTo>
                    <a:pt x="542" y="128"/>
                  </a:lnTo>
                  <a:lnTo>
                    <a:pt x="526" y="121"/>
                  </a:lnTo>
                  <a:lnTo>
                    <a:pt x="509" y="112"/>
                  </a:lnTo>
                  <a:lnTo>
                    <a:pt x="490" y="101"/>
                  </a:lnTo>
                  <a:lnTo>
                    <a:pt x="467" y="89"/>
                  </a:lnTo>
                  <a:lnTo>
                    <a:pt x="443" y="76"/>
                  </a:lnTo>
                  <a:lnTo>
                    <a:pt x="417" y="64"/>
                  </a:lnTo>
                  <a:lnTo>
                    <a:pt x="391" y="51"/>
                  </a:lnTo>
                  <a:lnTo>
                    <a:pt x="362" y="39"/>
                  </a:lnTo>
                  <a:lnTo>
                    <a:pt x="334" y="27"/>
                  </a:lnTo>
                  <a:lnTo>
                    <a:pt x="307" y="18"/>
                  </a:lnTo>
                  <a:lnTo>
                    <a:pt x="279" y="9"/>
                  </a:lnTo>
                  <a:lnTo>
                    <a:pt x="252" y="5"/>
                  </a:lnTo>
                  <a:lnTo>
                    <a:pt x="228" y="0"/>
                  </a:lnTo>
                  <a:lnTo>
                    <a:pt x="204" y="0"/>
                  </a:lnTo>
                  <a:close/>
                </a:path>
              </a:pathLst>
            </a:custGeom>
            <a:solidFill>
              <a:srgbClr val="000000"/>
            </a:solidFill>
            <a:ln w="9525">
              <a:noFill/>
              <a:round/>
              <a:headEnd/>
              <a:tailEnd/>
            </a:ln>
          </p:spPr>
          <p:txBody>
            <a:bodyPr/>
            <a:lstStyle/>
            <a:p>
              <a:endParaRPr lang="en-US"/>
            </a:p>
          </p:txBody>
        </p:sp>
        <p:sp>
          <p:nvSpPr>
            <p:cNvPr id="19" name="Freeform 22"/>
            <p:cNvSpPr>
              <a:spLocks/>
            </p:cNvSpPr>
            <p:nvPr/>
          </p:nvSpPr>
          <p:spPr bwMode="auto">
            <a:xfrm>
              <a:off x="4251" y="3594"/>
              <a:ext cx="256" cy="152"/>
            </a:xfrm>
            <a:custGeom>
              <a:avLst/>
              <a:gdLst/>
              <a:ahLst/>
              <a:cxnLst>
                <a:cxn ang="0">
                  <a:pos x="13" y="217"/>
                </a:cxn>
                <a:cxn ang="0">
                  <a:pos x="3" y="288"/>
                </a:cxn>
                <a:cxn ang="0">
                  <a:pos x="33" y="300"/>
                </a:cxn>
                <a:cxn ang="0">
                  <a:pos x="70" y="303"/>
                </a:cxn>
                <a:cxn ang="0">
                  <a:pos x="112" y="276"/>
                </a:cxn>
                <a:cxn ang="0">
                  <a:pos x="210" y="192"/>
                </a:cxn>
                <a:cxn ang="0">
                  <a:pos x="273" y="130"/>
                </a:cxn>
                <a:cxn ang="0">
                  <a:pos x="283" y="62"/>
                </a:cxn>
                <a:cxn ang="0">
                  <a:pos x="306" y="80"/>
                </a:cxn>
                <a:cxn ang="0">
                  <a:pos x="323" y="143"/>
                </a:cxn>
                <a:cxn ang="0">
                  <a:pos x="361" y="173"/>
                </a:cxn>
                <a:cxn ang="0">
                  <a:pos x="408" y="201"/>
                </a:cxn>
                <a:cxn ang="0">
                  <a:pos x="459" y="208"/>
                </a:cxn>
                <a:cxn ang="0">
                  <a:pos x="537" y="202"/>
                </a:cxn>
                <a:cxn ang="0">
                  <a:pos x="587" y="196"/>
                </a:cxn>
                <a:cxn ang="0">
                  <a:pos x="613" y="196"/>
                </a:cxn>
                <a:cxn ang="0">
                  <a:pos x="645" y="201"/>
                </a:cxn>
                <a:cxn ang="0">
                  <a:pos x="672" y="207"/>
                </a:cxn>
                <a:cxn ang="0">
                  <a:pos x="681" y="192"/>
                </a:cxn>
                <a:cxn ang="0">
                  <a:pos x="593" y="172"/>
                </a:cxn>
                <a:cxn ang="0">
                  <a:pos x="483" y="167"/>
                </a:cxn>
                <a:cxn ang="0">
                  <a:pos x="467" y="155"/>
                </a:cxn>
                <a:cxn ang="0">
                  <a:pos x="473" y="149"/>
                </a:cxn>
                <a:cxn ang="0">
                  <a:pos x="503" y="130"/>
                </a:cxn>
                <a:cxn ang="0">
                  <a:pos x="555" y="98"/>
                </a:cxn>
                <a:cxn ang="0">
                  <a:pos x="586" y="92"/>
                </a:cxn>
                <a:cxn ang="0">
                  <a:pos x="638" y="118"/>
                </a:cxn>
                <a:cxn ang="0">
                  <a:pos x="692" y="149"/>
                </a:cxn>
                <a:cxn ang="0">
                  <a:pos x="720" y="163"/>
                </a:cxn>
                <a:cxn ang="0">
                  <a:pos x="753" y="172"/>
                </a:cxn>
                <a:cxn ang="0">
                  <a:pos x="768" y="176"/>
                </a:cxn>
                <a:cxn ang="0">
                  <a:pos x="747" y="148"/>
                </a:cxn>
                <a:cxn ang="0">
                  <a:pos x="702" y="96"/>
                </a:cxn>
                <a:cxn ang="0">
                  <a:pos x="658" y="66"/>
                </a:cxn>
                <a:cxn ang="0">
                  <a:pos x="604" y="38"/>
                </a:cxn>
                <a:cxn ang="0">
                  <a:pos x="538" y="15"/>
                </a:cxn>
                <a:cxn ang="0">
                  <a:pos x="488" y="9"/>
                </a:cxn>
                <a:cxn ang="0">
                  <a:pos x="440" y="4"/>
                </a:cxn>
                <a:cxn ang="0">
                  <a:pos x="387" y="0"/>
                </a:cxn>
                <a:cxn ang="0">
                  <a:pos x="336" y="0"/>
                </a:cxn>
                <a:cxn ang="0">
                  <a:pos x="293" y="4"/>
                </a:cxn>
                <a:cxn ang="0">
                  <a:pos x="264" y="18"/>
                </a:cxn>
                <a:cxn ang="0">
                  <a:pos x="215" y="47"/>
                </a:cxn>
                <a:cxn ang="0">
                  <a:pos x="155" y="84"/>
                </a:cxn>
                <a:cxn ang="0">
                  <a:pos x="92" y="124"/>
                </a:cxn>
                <a:cxn ang="0">
                  <a:pos x="44" y="152"/>
                </a:cxn>
                <a:cxn ang="0">
                  <a:pos x="25" y="164"/>
                </a:cxn>
              </a:cxnLst>
              <a:rect l="0" t="0" r="r" b="b"/>
              <a:pathLst>
                <a:path w="768" h="303">
                  <a:moveTo>
                    <a:pt x="25" y="164"/>
                  </a:moveTo>
                  <a:lnTo>
                    <a:pt x="20" y="181"/>
                  </a:lnTo>
                  <a:lnTo>
                    <a:pt x="13" y="217"/>
                  </a:lnTo>
                  <a:lnTo>
                    <a:pt x="5" y="258"/>
                  </a:lnTo>
                  <a:lnTo>
                    <a:pt x="0" y="282"/>
                  </a:lnTo>
                  <a:lnTo>
                    <a:pt x="3" y="288"/>
                  </a:lnTo>
                  <a:lnTo>
                    <a:pt x="10" y="293"/>
                  </a:lnTo>
                  <a:lnTo>
                    <a:pt x="20" y="297"/>
                  </a:lnTo>
                  <a:lnTo>
                    <a:pt x="33" y="300"/>
                  </a:lnTo>
                  <a:lnTo>
                    <a:pt x="47" y="303"/>
                  </a:lnTo>
                  <a:lnTo>
                    <a:pt x="58" y="303"/>
                  </a:lnTo>
                  <a:lnTo>
                    <a:pt x="70" y="303"/>
                  </a:lnTo>
                  <a:lnTo>
                    <a:pt x="77" y="302"/>
                  </a:lnTo>
                  <a:lnTo>
                    <a:pt x="90" y="294"/>
                  </a:lnTo>
                  <a:lnTo>
                    <a:pt x="112" y="276"/>
                  </a:lnTo>
                  <a:lnTo>
                    <a:pt x="142" y="250"/>
                  </a:lnTo>
                  <a:lnTo>
                    <a:pt x="176" y="222"/>
                  </a:lnTo>
                  <a:lnTo>
                    <a:pt x="210" y="192"/>
                  </a:lnTo>
                  <a:lnTo>
                    <a:pt x="240" y="164"/>
                  </a:lnTo>
                  <a:lnTo>
                    <a:pt x="262" y="143"/>
                  </a:lnTo>
                  <a:lnTo>
                    <a:pt x="273" y="130"/>
                  </a:lnTo>
                  <a:lnTo>
                    <a:pt x="279" y="109"/>
                  </a:lnTo>
                  <a:lnTo>
                    <a:pt x="281" y="84"/>
                  </a:lnTo>
                  <a:lnTo>
                    <a:pt x="283" y="62"/>
                  </a:lnTo>
                  <a:lnTo>
                    <a:pt x="292" y="48"/>
                  </a:lnTo>
                  <a:lnTo>
                    <a:pt x="302" y="54"/>
                  </a:lnTo>
                  <a:lnTo>
                    <a:pt x="306" y="80"/>
                  </a:lnTo>
                  <a:lnTo>
                    <a:pt x="309" y="112"/>
                  </a:lnTo>
                  <a:lnTo>
                    <a:pt x="316" y="134"/>
                  </a:lnTo>
                  <a:lnTo>
                    <a:pt x="323" y="143"/>
                  </a:lnTo>
                  <a:lnTo>
                    <a:pt x="334" y="152"/>
                  </a:lnTo>
                  <a:lnTo>
                    <a:pt x="347" y="163"/>
                  </a:lnTo>
                  <a:lnTo>
                    <a:pt x="361" y="173"/>
                  </a:lnTo>
                  <a:lnTo>
                    <a:pt x="377" y="184"/>
                  </a:lnTo>
                  <a:lnTo>
                    <a:pt x="392" y="193"/>
                  </a:lnTo>
                  <a:lnTo>
                    <a:pt x="408" y="201"/>
                  </a:lnTo>
                  <a:lnTo>
                    <a:pt x="421" y="205"/>
                  </a:lnTo>
                  <a:lnTo>
                    <a:pt x="436" y="208"/>
                  </a:lnTo>
                  <a:lnTo>
                    <a:pt x="459" y="208"/>
                  </a:lnTo>
                  <a:lnTo>
                    <a:pt x="484" y="208"/>
                  </a:lnTo>
                  <a:lnTo>
                    <a:pt x="511" y="205"/>
                  </a:lnTo>
                  <a:lnTo>
                    <a:pt x="537" y="202"/>
                  </a:lnTo>
                  <a:lnTo>
                    <a:pt x="559" y="199"/>
                  </a:lnTo>
                  <a:lnTo>
                    <a:pt x="578" y="198"/>
                  </a:lnTo>
                  <a:lnTo>
                    <a:pt x="587" y="196"/>
                  </a:lnTo>
                  <a:lnTo>
                    <a:pt x="595" y="196"/>
                  </a:lnTo>
                  <a:lnTo>
                    <a:pt x="603" y="196"/>
                  </a:lnTo>
                  <a:lnTo>
                    <a:pt x="613" y="196"/>
                  </a:lnTo>
                  <a:lnTo>
                    <a:pt x="624" y="198"/>
                  </a:lnTo>
                  <a:lnTo>
                    <a:pt x="636" y="198"/>
                  </a:lnTo>
                  <a:lnTo>
                    <a:pt x="645" y="201"/>
                  </a:lnTo>
                  <a:lnTo>
                    <a:pt x="655" y="202"/>
                  </a:lnTo>
                  <a:lnTo>
                    <a:pt x="664" y="205"/>
                  </a:lnTo>
                  <a:lnTo>
                    <a:pt x="672" y="207"/>
                  </a:lnTo>
                  <a:lnTo>
                    <a:pt x="681" y="205"/>
                  </a:lnTo>
                  <a:lnTo>
                    <a:pt x="684" y="199"/>
                  </a:lnTo>
                  <a:lnTo>
                    <a:pt x="681" y="192"/>
                  </a:lnTo>
                  <a:lnTo>
                    <a:pt x="667" y="184"/>
                  </a:lnTo>
                  <a:lnTo>
                    <a:pt x="638" y="178"/>
                  </a:lnTo>
                  <a:lnTo>
                    <a:pt x="593" y="172"/>
                  </a:lnTo>
                  <a:lnTo>
                    <a:pt x="525" y="170"/>
                  </a:lnTo>
                  <a:lnTo>
                    <a:pt x="500" y="169"/>
                  </a:lnTo>
                  <a:lnTo>
                    <a:pt x="483" y="167"/>
                  </a:lnTo>
                  <a:lnTo>
                    <a:pt x="473" y="164"/>
                  </a:lnTo>
                  <a:lnTo>
                    <a:pt x="469" y="160"/>
                  </a:lnTo>
                  <a:lnTo>
                    <a:pt x="467" y="155"/>
                  </a:lnTo>
                  <a:lnTo>
                    <a:pt x="470" y="152"/>
                  </a:lnTo>
                  <a:lnTo>
                    <a:pt x="471" y="151"/>
                  </a:lnTo>
                  <a:lnTo>
                    <a:pt x="473" y="149"/>
                  </a:lnTo>
                  <a:lnTo>
                    <a:pt x="477" y="146"/>
                  </a:lnTo>
                  <a:lnTo>
                    <a:pt x="487" y="140"/>
                  </a:lnTo>
                  <a:lnTo>
                    <a:pt x="503" y="130"/>
                  </a:lnTo>
                  <a:lnTo>
                    <a:pt x="520" y="119"/>
                  </a:lnTo>
                  <a:lnTo>
                    <a:pt x="538" y="109"/>
                  </a:lnTo>
                  <a:lnTo>
                    <a:pt x="555" y="98"/>
                  </a:lnTo>
                  <a:lnTo>
                    <a:pt x="569" y="92"/>
                  </a:lnTo>
                  <a:lnTo>
                    <a:pt x="578" y="89"/>
                  </a:lnTo>
                  <a:lnTo>
                    <a:pt x="586" y="92"/>
                  </a:lnTo>
                  <a:lnTo>
                    <a:pt x="600" y="98"/>
                  </a:lnTo>
                  <a:lnTo>
                    <a:pt x="619" y="107"/>
                  </a:lnTo>
                  <a:lnTo>
                    <a:pt x="638" y="118"/>
                  </a:lnTo>
                  <a:lnTo>
                    <a:pt x="658" y="130"/>
                  </a:lnTo>
                  <a:lnTo>
                    <a:pt x="677" y="140"/>
                  </a:lnTo>
                  <a:lnTo>
                    <a:pt x="692" y="149"/>
                  </a:lnTo>
                  <a:lnTo>
                    <a:pt x="702" y="155"/>
                  </a:lnTo>
                  <a:lnTo>
                    <a:pt x="710" y="158"/>
                  </a:lnTo>
                  <a:lnTo>
                    <a:pt x="720" y="163"/>
                  </a:lnTo>
                  <a:lnTo>
                    <a:pt x="732" y="166"/>
                  </a:lnTo>
                  <a:lnTo>
                    <a:pt x="743" y="169"/>
                  </a:lnTo>
                  <a:lnTo>
                    <a:pt x="753" y="172"/>
                  </a:lnTo>
                  <a:lnTo>
                    <a:pt x="761" y="175"/>
                  </a:lnTo>
                  <a:lnTo>
                    <a:pt x="767" y="176"/>
                  </a:lnTo>
                  <a:lnTo>
                    <a:pt x="768" y="176"/>
                  </a:lnTo>
                  <a:lnTo>
                    <a:pt x="766" y="172"/>
                  </a:lnTo>
                  <a:lnTo>
                    <a:pt x="759" y="163"/>
                  </a:lnTo>
                  <a:lnTo>
                    <a:pt x="747" y="148"/>
                  </a:lnTo>
                  <a:lnTo>
                    <a:pt x="733" y="131"/>
                  </a:lnTo>
                  <a:lnTo>
                    <a:pt x="718" y="113"/>
                  </a:lnTo>
                  <a:lnTo>
                    <a:pt x="702" y="96"/>
                  </a:lnTo>
                  <a:lnTo>
                    <a:pt x="686" y="83"/>
                  </a:lnTo>
                  <a:lnTo>
                    <a:pt x="672" y="74"/>
                  </a:lnTo>
                  <a:lnTo>
                    <a:pt x="658" y="66"/>
                  </a:lnTo>
                  <a:lnTo>
                    <a:pt x="643" y="57"/>
                  </a:lnTo>
                  <a:lnTo>
                    <a:pt x="624" y="48"/>
                  </a:lnTo>
                  <a:lnTo>
                    <a:pt x="604" y="38"/>
                  </a:lnTo>
                  <a:lnTo>
                    <a:pt x="583" y="28"/>
                  </a:lnTo>
                  <a:lnTo>
                    <a:pt x="562" y="21"/>
                  </a:lnTo>
                  <a:lnTo>
                    <a:pt x="538" y="15"/>
                  </a:lnTo>
                  <a:lnTo>
                    <a:pt x="515" y="12"/>
                  </a:lnTo>
                  <a:lnTo>
                    <a:pt x="503" y="10"/>
                  </a:lnTo>
                  <a:lnTo>
                    <a:pt x="488" y="9"/>
                  </a:lnTo>
                  <a:lnTo>
                    <a:pt x="473" y="7"/>
                  </a:lnTo>
                  <a:lnTo>
                    <a:pt x="457" y="6"/>
                  </a:lnTo>
                  <a:lnTo>
                    <a:pt x="440" y="4"/>
                  </a:lnTo>
                  <a:lnTo>
                    <a:pt x="422" y="3"/>
                  </a:lnTo>
                  <a:lnTo>
                    <a:pt x="405" y="1"/>
                  </a:lnTo>
                  <a:lnTo>
                    <a:pt x="387" y="0"/>
                  </a:lnTo>
                  <a:lnTo>
                    <a:pt x="370" y="0"/>
                  </a:lnTo>
                  <a:lnTo>
                    <a:pt x="353" y="0"/>
                  </a:lnTo>
                  <a:lnTo>
                    <a:pt x="336" y="0"/>
                  </a:lnTo>
                  <a:lnTo>
                    <a:pt x="320" y="0"/>
                  </a:lnTo>
                  <a:lnTo>
                    <a:pt x="306" y="1"/>
                  </a:lnTo>
                  <a:lnTo>
                    <a:pt x="293" y="4"/>
                  </a:lnTo>
                  <a:lnTo>
                    <a:pt x="282" y="7"/>
                  </a:lnTo>
                  <a:lnTo>
                    <a:pt x="273" y="12"/>
                  </a:lnTo>
                  <a:lnTo>
                    <a:pt x="264" y="18"/>
                  </a:lnTo>
                  <a:lnTo>
                    <a:pt x="251" y="25"/>
                  </a:lnTo>
                  <a:lnTo>
                    <a:pt x="234" y="36"/>
                  </a:lnTo>
                  <a:lnTo>
                    <a:pt x="215" y="47"/>
                  </a:lnTo>
                  <a:lnTo>
                    <a:pt x="196" y="59"/>
                  </a:lnTo>
                  <a:lnTo>
                    <a:pt x="176" y="71"/>
                  </a:lnTo>
                  <a:lnTo>
                    <a:pt x="155" y="84"/>
                  </a:lnTo>
                  <a:lnTo>
                    <a:pt x="132" y="98"/>
                  </a:lnTo>
                  <a:lnTo>
                    <a:pt x="112" y="110"/>
                  </a:lnTo>
                  <a:lnTo>
                    <a:pt x="92" y="124"/>
                  </a:lnTo>
                  <a:lnTo>
                    <a:pt x="74" y="134"/>
                  </a:lnTo>
                  <a:lnTo>
                    <a:pt x="57" y="145"/>
                  </a:lnTo>
                  <a:lnTo>
                    <a:pt x="44" y="152"/>
                  </a:lnTo>
                  <a:lnTo>
                    <a:pt x="33" y="158"/>
                  </a:lnTo>
                  <a:lnTo>
                    <a:pt x="27" y="163"/>
                  </a:lnTo>
                  <a:lnTo>
                    <a:pt x="25" y="164"/>
                  </a:lnTo>
                  <a:close/>
                </a:path>
              </a:pathLst>
            </a:custGeom>
            <a:solidFill>
              <a:srgbClr val="FFCC99"/>
            </a:solidFill>
            <a:ln w="9525">
              <a:noFill/>
              <a:round/>
              <a:headEnd/>
              <a:tailEnd/>
            </a:ln>
          </p:spPr>
          <p:txBody>
            <a:bodyPr/>
            <a:lstStyle/>
            <a:p>
              <a:endParaRPr lang="en-US"/>
            </a:p>
          </p:txBody>
        </p:sp>
        <p:sp>
          <p:nvSpPr>
            <p:cNvPr id="20" name="Freeform 23"/>
            <p:cNvSpPr>
              <a:spLocks/>
            </p:cNvSpPr>
            <p:nvPr/>
          </p:nvSpPr>
          <p:spPr bwMode="auto">
            <a:xfrm>
              <a:off x="4469" y="3608"/>
              <a:ext cx="28" cy="13"/>
            </a:xfrm>
            <a:custGeom>
              <a:avLst/>
              <a:gdLst/>
              <a:ahLst/>
              <a:cxnLst>
                <a:cxn ang="0">
                  <a:pos x="0" y="6"/>
                </a:cxn>
                <a:cxn ang="0">
                  <a:pos x="1" y="6"/>
                </a:cxn>
                <a:cxn ang="0">
                  <a:pos x="7" y="4"/>
                </a:cxn>
                <a:cxn ang="0">
                  <a:pos x="15" y="4"/>
                </a:cxn>
                <a:cxn ang="0">
                  <a:pos x="25" y="3"/>
                </a:cxn>
                <a:cxn ang="0">
                  <a:pos x="37" y="1"/>
                </a:cxn>
                <a:cxn ang="0">
                  <a:pos x="49" y="1"/>
                </a:cxn>
                <a:cxn ang="0">
                  <a:pos x="64" y="0"/>
                </a:cxn>
                <a:cxn ang="0">
                  <a:pos x="76" y="0"/>
                </a:cxn>
                <a:cxn ang="0">
                  <a:pos x="83" y="1"/>
                </a:cxn>
                <a:cxn ang="0">
                  <a:pos x="83" y="4"/>
                </a:cxn>
                <a:cxn ang="0">
                  <a:pos x="76" y="8"/>
                </a:cxn>
                <a:cxn ang="0">
                  <a:pos x="66" y="12"/>
                </a:cxn>
                <a:cxn ang="0">
                  <a:pos x="55" y="18"/>
                </a:cxn>
                <a:cxn ang="0">
                  <a:pos x="44" y="21"/>
                </a:cxn>
                <a:cxn ang="0">
                  <a:pos x="35" y="24"/>
                </a:cxn>
                <a:cxn ang="0">
                  <a:pos x="32" y="26"/>
                </a:cxn>
                <a:cxn ang="0">
                  <a:pos x="0" y="6"/>
                </a:cxn>
              </a:cxnLst>
              <a:rect l="0" t="0" r="r" b="b"/>
              <a:pathLst>
                <a:path w="83" h="26">
                  <a:moveTo>
                    <a:pt x="0" y="6"/>
                  </a:moveTo>
                  <a:lnTo>
                    <a:pt x="1" y="6"/>
                  </a:lnTo>
                  <a:lnTo>
                    <a:pt x="7" y="4"/>
                  </a:lnTo>
                  <a:lnTo>
                    <a:pt x="15" y="4"/>
                  </a:lnTo>
                  <a:lnTo>
                    <a:pt x="25" y="3"/>
                  </a:lnTo>
                  <a:lnTo>
                    <a:pt x="37" y="1"/>
                  </a:lnTo>
                  <a:lnTo>
                    <a:pt x="49" y="1"/>
                  </a:lnTo>
                  <a:lnTo>
                    <a:pt x="64" y="0"/>
                  </a:lnTo>
                  <a:lnTo>
                    <a:pt x="76" y="0"/>
                  </a:lnTo>
                  <a:lnTo>
                    <a:pt x="83" y="1"/>
                  </a:lnTo>
                  <a:lnTo>
                    <a:pt x="83" y="4"/>
                  </a:lnTo>
                  <a:lnTo>
                    <a:pt x="76" y="8"/>
                  </a:lnTo>
                  <a:lnTo>
                    <a:pt x="66" y="12"/>
                  </a:lnTo>
                  <a:lnTo>
                    <a:pt x="55" y="18"/>
                  </a:lnTo>
                  <a:lnTo>
                    <a:pt x="44" y="21"/>
                  </a:lnTo>
                  <a:lnTo>
                    <a:pt x="35" y="24"/>
                  </a:lnTo>
                  <a:lnTo>
                    <a:pt x="32" y="26"/>
                  </a:lnTo>
                  <a:lnTo>
                    <a:pt x="0" y="6"/>
                  </a:lnTo>
                  <a:close/>
                </a:path>
              </a:pathLst>
            </a:custGeom>
            <a:solidFill>
              <a:srgbClr val="FFFFFF"/>
            </a:solidFill>
            <a:ln w="9525">
              <a:noFill/>
              <a:round/>
              <a:headEnd/>
              <a:tailEnd/>
            </a:ln>
          </p:spPr>
          <p:txBody>
            <a:bodyPr/>
            <a:lstStyle/>
            <a:p>
              <a:endParaRPr lang="en-US"/>
            </a:p>
          </p:txBody>
        </p:sp>
        <p:sp>
          <p:nvSpPr>
            <p:cNvPr id="21" name="Freeform 24"/>
            <p:cNvSpPr>
              <a:spLocks/>
            </p:cNvSpPr>
            <p:nvPr/>
          </p:nvSpPr>
          <p:spPr bwMode="auto">
            <a:xfrm>
              <a:off x="4205" y="3646"/>
              <a:ext cx="52" cy="117"/>
            </a:xfrm>
            <a:custGeom>
              <a:avLst/>
              <a:gdLst/>
              <a:ahLst/>
              <a:cxnLst>
                <a:cxn ang="0">
                  <a:pos x="66" y="0"/>
                </a:cxn>
                <a:cxn ang="0">
                  <a:pos x="154" y="11"/>
                </a:cxn>
                <a:cxn ang="0">
                  <a:pos x="153" y="20"/>
                </a:cxn>
                <a:cxn ang="0">
                  <a:pos x="147" y="42"/>
                </a:cxn>
                <a:cxn ang="0">
                  <a:pos x="140" y="74"/>
                </a:cxn>
                <a:cxn ang="0">
                  <a:pos x="130" y="112"/>
                </a:cxn>
                <a:cxn ang="0">
                  <a:pos x="120" y="151"/>
                </a:cxn>
                <a:cxn ang="0">
                  <a:pos x="112" y="186"/>
                </a:cxn>
                <a:cxn ang="0">
                  <a:pos x="103" y="213"/>
                </a:cxn>
                <a:cxn ang="0">
                  <a:pos x="96" y="228"/>
                </a:cxn>
                <a:cxn ang="0">
                  <a:pos x="88" y="233"/>
                </a:cxn>
                <a:cxn ang="0">
                  <a:pos x="75" y="233"/>
                </a:cxn>
                <a:cxn ang="0">
                  <a:pos x="59" y="230"/>
                </a:cxn>
                <a:cxn ang="0">
                  <a:pos x="42" y="223"/>
                </a:cxn>
                <a:cxn ang="0">
                  <a:pos x="27" y="217"/>
                </a:cxn>
                <a:cxn ang="0">
                  <a:pos x="13" y="210"/>
                </a:cxn>
                <a:cxn ang="0">
                  <a:pos x="3" y="205"/>
                </a:cxn>
                <a:cxn ang="0">
                  <a:pos x="0" y="204"/>
                </a:cxn>
                <a:cxn ang="0">
                  <a:pos x="1" y="195"/>
                </a:cxn>
                <a:cxn ang="0">
                  <a:pos x="7" y="172"/>
                </a:cxn>
                <a:cxn ang="0">
                  <a:pos x="14" y="139"/>
                </a:cxn>
                <a:cxn ang="0">
                  <a:pos x="24" y="101"/>
                </a:cxn>
                <a:cxn ang="0">
                  <a:pos x="35" y="65"/>
                </a:cxn>
                <a:cxn ang="0">
                  <a:pos x="45" y="32"/>
                </a:cxn>
                <a:cxn ang="0">
                  <a:pos x="56" y="9"/>
                </a:cxn>
                <a:cxn ang="0">
                  <a:pos x="66" y="0"/>
                </a:cxn>
              </a:cxnLst>
              <a:rect l="0" t="0" r="r" b="b"/>
              <a:pathLst>
                <a:path w="154" h="233">
                  <a:moveTo>
                    <a:pt x="66" y="0"/>
                  </a:moveTo>
                  <a:lnTo>
                    <a:pt x="154" y="11"/>
                  </a:lnTo>
                  <a:lnTo>
                    <a:pt x="153" y="20"/>
                  </a:lnTo>
                  <a:lnTo>
                    <a:pt x="147" y="42"/>
                  </a:lnTo>
                  <a:lnTo>
                    <a:pt x="140" y="74"/>
                  </a:lnTo>
                  <a:lnTo>
                    <a:pt x="130" y="112"/>
                  </a:lnTo>
                  <a:lnTo>
                    <a:pt x="120" y="151"/>
                  </a:lnTo>
                  <a:lnTo>
                    <a:pt x="112" y="186"/>
                  </a:lnTo>
                  <a:lnTo>
                    <a:pt x="103" y="213"/>
                  </a:lnTo>
                  <a:lnTo>
                    <a:pt x="96" y="228"/>
                  </a:lnTo>
                  <a:lnTo>
                    <a:pt x="88" y="233"/>
                  </a:lnTo>
                  <a:lnTo>
                    <a:pt x="75" y="233"/>
                  </a:lnTo>
                  <a:lnTo>
                    <a:pt x="59" y="230"/>
                  </a:lnTo>
                  <a:lnTo>
                    <a:pt x="42" y="223"/>
                  </a:lnTo>
                  <a:lnTo>
                    <a:pt x="27" y="217"/>
                  </a:lnTo>
                  <a:lnTo>
                    <a:pt x="13" y="210"/>
                  </a:lnTo>
                  <a:lnTo>
                    <a:pt x="3" y="205"/>
                  </a:lnTo>
                  <a:lnTo>
                    <a:pt x="0" y="204"/>
                  </a:lnTo>
                  <a:lnTo>
                    <a:pt x="1" y="195"/>
                  </a:lnTo>
                  <a:lnTo>
                    <a:pt x="7" y="172"/>
                  </a:lnTo>
                  <a:lnTo>
                    <a:pt x="14" y="139"/>
                  </a:lnTo>
                  <a:lnTo>
                    <a:pt x="24" y="101"/>
                  </a:lnTo>
                  <a:lnTo>
                    <a:pt x="35" y="65"/>
                  </a:lnTo>
                  <a:lnTo>
                    <a:pt x="45" y="32"/>
                  </a:lnTo>
                  <a:lnTo>
                    <a:pt x="56" y="9"/>
                  </a:lnTo>
                  <a:lnTo>
                    <a:pt x="66" y="0"/>
                  </a:lnTo>
                  <a:close/>
                </a:path>
              </a:pathLst>
            </a:custGeom>
            <a:solidFill>
              <a:srgbClr val="FF99CC"/>
            </a:solidFill>
            <a:ln w="9525">
              <a:noFill/>
              <a:round/>
              <a:headEnd/>
              <a:tailEnd/>
            </a:ln>
          </p:spPr>
          <p:txBody>
            <a:bodyPr/>
            <a:lstStyle/>
            <a:p>
              <a:endParaRPr lang="en-US"/>
            </a:p>
          </p:txBody>
        </p:sp>
        <p:sp>
          <p:nvSpPr>
            <p:cNvPr id="22" name="Freeform 25"/>
            <p:cNvSpPr>
              <a:spLocks/>
            </p:cNvSpPr>
            <p:nvPr/>
          </p:nvSpPr>
          <p:spPr bwMode="auto">
            <a:xfrm>
              <a:off x="4028" y="3560"/>
              <a:ext cx="78" cy="124"/>
            </a:xfrm>
            <a:custGeom>
              <a:avLst/>
              <a:gdLst/>
              <a:ahLst/>
              <a:cxnLst>
                <a:cxn ang="0">
                  <a:pos x="0" y="39"/>
                </a:cxn>
                <a:cxn ang="0">
                  <a:pos x="7" y="47"/>
                </a:cxn>
                <a:cxn ang="0">
                  <a:pos x="27" y="68"/>
                </a:cxn>
                <a:cxn ang="0">
                  <a:pos x="55" y="98"/>
                </a:cxn>
                <a:cxn ang="0">
                  <a:pos x="90" y="134"/>
                </a:cxn>
                <a:cxn ang="0">
                  <a:pos x="128" y="170"/>
                </a:cxn>
                <a:cxn ang="0">
                  <a:pos x="165" y="205"/>
                </a:cxn>
                <a:cxn ang="0">
                  <a:pos x="198" y="231"/>
                </a:cxn>
                <a:cxn ang="0">
                  <a:pos x="225" y="247"/>
                </a:cxn>
                <a:cxn ang="0">
                  <a:pos x="236" y="244"/>
                </a:cxn>
                <a:cxn ang="0">
                  <a:pos x="230" y="222"/>
                </a:cxn>
                <a:cxn ang="0">
                  <a:pos x="213" y="186"/>
                </a:cxn>
                <a:cxn ang="0">
                  <a:pos x="186" y="140"/>
                </a:cxn>
                <a:cxn ang="0">
                  <a:pos x="157" y="95"/>
                </a:cxn>
                <a:cxn ang="0">
                  <a:pos x="127" y="51"/>
                </a:cxn>
                <a:cxn ang="0">
                  <a:pos x="101" y="19"/>
                </a:cxn>
                <a:cxn ang="0">
                  <a:pos x="85" y="3"/>
                </a:cxn>
                <a:cxn ang="0">
                  <a:pos x="73" y="0"/>
                </a:cxn>
                <a:cxn ang="0">
                  <a:pos x="59" y="3"/>
                </a:cxn>
                <a:cxn ang="0">
                  <a:pos x="45" y="7"/>
                </a:cxn>
                <a:cxn ang="0">
                  <a:pos x="32" y="15"/>
                </a:cxn>
                <a:cxn ang="0">
                  <a:pos x="19" y="24"/>
                </a:cxn>
                <a:cxn ang="0">
                  <a:pos x="10" y="32"/>
                </a:cxn>
                <a:cxn ang="0">
                  <a:pos x="2" y="38"/>
                </a:cxn>
                <a:cxn ang="0">
                  <a:pos x="0" y="39"/>
                </a:cxn>
              </a:cxnLst>
              <a:rect l="0" t="0" r="r" b="b"/>
              <a:pathLst>
                <a:path w="236" h="247">
                  <a:moveTo>
                    <a:pt x="0" y="39"/>
                  </a:moveTo>
                  <a:lnTo>
                    <a:pt x="7" y="47"/>
                  </a:lnTo>
                  <a:lnTo>
                    <a:pt x="27" y="68"/>
                  </a:lnTo>
                  <a:lnTo>
                    <a:pt x="55" y="98"/>
                  </a:lnTo>
                  <a:lnTo>
                    <a:pt x="90" y="134"/>
                  </a:lnTo>
                  <a:lnTo>
                    <a:pt x="128" y="170"/>
                  </a:lnTo>
                  <a:lnTo>
                    <a:pt x="165" y="205"/>
                  </a:lnTo>
                  <a:lnTo>
                    <a:pt x="198" y="231"/>
                  </a:lnTo>
                  <a:lnTo>
                    <a:pt x="225" y="247"/>
                  </a:lnTo>
                  <a:lnTo>
                    <a:pt x="236" y="244"/>
                  </a:lnTo>
                  <a:lnTo>
                    <a:pt x="230" y="222"/>
                  </a:lnTo>
                  <a:lnTo>
                    <a:pt x="213" y="186"/>
                  </a:lnTo>
                  <a:lnTo>
                    <a:pt x="186" y="140"/>
                  </a:lnTo>
                  <a:lnTo>
                    <a:pt x="157" y="95"/>
                  </a:lnTo>
                  <a:lnTo>
                    <a:pt x="127" y="51"/>
                  </a:lnTo>
                  <a:lnTo>
                    <a:pt x="101" y="19"/>
                  </a:lnTo>
                  <a:lnTo>
                    <a:pt x="85" y="3"/>
                  </a:lnTo>
                  <a:lnTo>
                    <a:pt x="73" y="0"/>
                  </a:lnTo>
                  <a:lnTo>
                    <a:pt x="59" y="3"/>
                  </a:lnTo>
                  <a:lnTo>
                    <a:pt x="45" y="7"/>
                  </a:lnTo>
                  <a:lnTo>
                    <a:pt x="32" y="15"/>
                  </a:lnTo>
                  <a:lnTo>
                    <a:pt x="19" y="24"/>
                  </a:lnTo>
                  <a:lnTo>
                    <a:pt x="10" y="32"/>
                  </a:lnTo>
                  <a:lnTo>
                    <a:pt x="2" y="38"/>
                  </a:lnTo>
                  <a:lnTo>
                    <a:pt x="0" y="39"/>
                  </a:lnTo>
                  <a:close/>
                </a:path>
              </a:pathLst>
            </a:custGeom>
            <a:solidFill>
              <a:srgbClr val="FF99CC"/>
            </a:solidFill>
            <a:ln w="9525">
              <a:noFill/>
              <a:round/>
              <a:headEnd/>
              <a:tailEnd/>
            </a:ln>
          </p:spPr>
          <p:txBody>
            <a:bodyPr/>
            <a:lstStyle/>
            <a:p>
              <a:endParaRPr lang="en-US"/>
            </a:p>
          </p:txBody>
        </p:sp>
        <p:sp>
          <p:nvSpPr>
            <p:cNvPr id="23" name="Freeform 26"/>
            <p:cNvSpPr>
              <a:spLocks/>
            </p:cNvSpPr>
            <p:nvPr/>
          </p:nvSpPr>
          <p:spPr bwMode="auto">
            <a:xfrm>
              <a:off x="4152" y="3613"/>
              <a:ext cx="17" cy="68"/>
            </a:xfrm>
            <a:custGeom>
              <a:avLst/>
              <a:gdLst/>
              <a:ahLst/>
              <a:cxnLst>
                <a:cxn ang="0">
                  <a:pos x="10" y="0"/>
                </a:cxn>
                <a:cxn ang="0">
                  <a:pos x="10" y="18"/>
                </a:cxn>
                <a:cxn ang="0">
                  <a:pos x="12" y="58"/>
                </a:cxn>
                <a:cxn ang="0">
                  <a:pos x="9" y="102"/>
                </a:cxn>
                <a:cxn ang="0">
                  <a:pos x="2" y="132"/>
                </a:cxn>
                <a:cxn ang="0">
                  <a:pos x="0" y="135"/>
                </a:cxn>
                <a:cxn ang="0">
                  <a:pos x="3" y="131"/>
                </a:cxn>
                <a:cxn ang="0">
                  <a:pos x="10" y="122"/>
                </a:cxn>
                <a:cxn ang="0">
                  <a:pos x="20" y="108"/>
                </a:cxn>
                <a:cxn ang="0">
                  <a:pos x="30" y="95"/>
                </a:cxn>
                <a:cxn ang="0">
                  <a:pos x="39" y="83"/>
                </a:cxn>
                <a:cxn ang="0">
                  <a:pos x="46" y="74"/>
                </a:cxn>
                <a:cxn ang="0">
                  <a:pos x="49" y="71"/>
                </a:cxn>
                <a:cxn ang="0">
                  <a:pos x="44" y="25"/>
                </a:cxn>
                <a:cxn ang="0">
                  <a:pos x="10" y="0"/>
                </a:cxn>
              </a:cxnLst>
              <a:rect l="0" t="0" r="r" b="b"/>
              <a:pathLst>
                <a:path w="49" h="135">
                  <a:moveTo>
                    <a:pt x="10" y="0"/>
                  </a:moveTo>
                  <a:lnTo>
                    <a:pt x="10" y="18"/>
                  </a:lnTo>
                  <a:lnTo>
                    <a:pt x="12" y="58"/>
                  </a:lnTo>
                  <a:lnTo>
                    <a:pt x="9" y="102"/>
                  </a:lnTo>
                  <a:lnTo>
                    <a:pt x="2" y="132"/>
                  </a:lnTo>
                  <a:lnTo>
                    <a:pt x="0" y="135"/>
                  </a:lnTo>
                  <a:lnTo>
                    <a:pt x="3" y="131"/>
                  </a:lnTo>
                  <a:lnTo>
                    <a:pt x="10" y="122"/>
                  </a:lnTo>
                  <a:lnTo>
                    <a:pt x="20" y="108"/>
                  </a:lnTo>
                  <a:lnTo>
                    <a:pt x="30" y="95"/>
                  </a:lnTo>
                  <a:lnTo>
                    <a:pt x="39" y="83"/>
                  </a:lnTo>
                  <a:lnTo>
                    <a:pt x="46" y="74"/>
                  </a:lnTo>
                  <a:lnTo>
                    <a:pt x="49" y="71"/>
                  </a:lnTo>
                  <a:lnTo>
                    <a:pt x="44" y="25"/>
                  </a:lnTo>
                  <a:lnTo>
                    <a:pt x="10" y="0"/>
                  </a:lnTo>
                  <a:close/>
                </a:path>
              </a:pathLst>
            </a:custGeom>
            <a:solidFill>
              <a:srgbClr val="FF99CC"/>
            </a:solidFill>
            <a:ln w="9525">
              <a:noFill/>
              <a:round/>
              <a:headEnd/>
              <a:tailEnd/>
            </a:ln>
          </p:spPr>
          <p:txBody>
            <a:bodyPr/>
            <a:lstStyle/>
            <a:p>
              <a:endParaRPr lang="en-US"/>
            </a:p>
          </p:txBody>
        </p:sp>
        <p:sp>
          <p:nvSpPr>
            <p:cNvPr id="24" name="Freeform 27"/>
            <p:cNvSpPr>
              <a:spLocks/>
            </p:cNvSpPr>
            <p:nvPr/>
          </p:nvSpPr>
          <p:spPr bwMode="auto">
            <a:xfrm>
              <a:off x="4005" y="3582"/>
              <a:ext cx="204" cy="191"/>
            </a:xfrm>
            <a:custGeom>
              <a:avLst/>
              <a:gdLst/>
              <a:ahLst/>
              <a:cxnLst>
                <a:cxn ang="0">
                  <a:pos x="587" y="122"/>
                </a:cxn>
                <a:cxn ang="0">
                  <a:pos x="584" y="155"/>
                </a:cxn>
                <a:cxn ang="0">
                  <a:pos x="573" y="203"/>
                </a:cxn>
                <a:cxn ang="0">
                  <a:pos x="561" y="169"/>
                </a:cxn>
                <a:cxn ang="0">
                  <a:pos x="558" y="117"/>
                </a:cxn>
                <a:cxn ang="0">
                  <a:pos x="506" y="99"/>
                </a:cxn>
                <a:cxn ang="0">
                  <a:pos x="496" y="160"/>
                </a:cxn>
                <a:cxn ang="0">
                  <a:pos x="471" y="193"/>
                </a:cxn>
                <a:cxn ang="0">
                  <a:pos x="441" y="216"/>
                </a:cxn>
                <a:cxn ang="0">
                  <a:pos x="411" y="238"/>
                </a:cxn>
                <a:cxn ang="0">
                  <a:pos x="390" y="253"/>
                </a:cxn>
                <a:cxn ang="0">
                  <a:pos x="380" y="253"/>
                </a:cxn>
                <a:cxn ang="0">
                  <a:pos x="339" y="241"/>
                </a:cxn>
                <a:cxn ang="0">
                  <a:pos x="280" y="222"/>
                </a:cxn>
                <a:cxn ang="0">
                  <a:pos x="226" y="194"/>
                </a:cxn>
                <a:cxn ang="0">
                  <a:pos x="195" y="160"/>
                </a:cxn>
                <a:cxn ang="0">
                  <a:pos x="147" y="104"/>
                </a:cxn>
                <a:cxn ang="0">
                  <a:pos x="92" y="46"/>
                </a:cxn>
                <a:cxn ang="0">
                  <a:pos x="54" y="6"/>
                </a:cxn>
                <a:cxn ang="0">
                  <a:pos x="45" y="1"/>
                </a:cxn>
                <a:cxn ang="0">
                  <a:pos x="31" y="16"/>
                </a:cxn>
                <a:cxn ang="0">
                  <a:pos x="12" y="40"/>
                </a:cxn>
                <a:cxn ang="0">
                  <a:pos x="1" y="68"/>
                </a:cxn>
                <a:cxn ang="0">
                  <a:pos x="4" y="99"/>
                </a:cxn>
                <a:cxn ang="0">
                  <a:pos x="20" y="155"/>
                </a:cxn>
                <a:cxn ang="0">
                  <a:pos x="42" y="220"/>
                </a:cxn>
                <a:cxn ang="0">
                  <a:pos x="66" y="271"/>
                </a:cxn>
                <a:cxn ang="0">
                  <a:pos x="85" y="294"/>
                </a:cxn>
                <a:cxn ang="0">
                  <a:pos x="100" y="305"/>
                </a:cxn>
                <a:cxn ang="0">
                  <a:pos x="113" y="309"/>
                </a:cxn>
                <a:cxn ang="0">
                  <a:pos x="119" y="311"/>
                </a:cxn>
                <a:cxn ang="0">
                  <a:pos x="120" y="296"/>
                </a:cxn>
                <a:cxn ang="0">
                  <a:pos x="124" y="228"/>
                </a:cxn>
                <a:cxn ang="0">
                  <a:pos x="137" y="203"/>
                </a:cxn>
                <a:cxn ang="0">
                  <a:pos x="140" y="222"/>
                </a:cxn>
                <a:cxn ang="0">
                  <a:pos x="143" y="255"/>
                </a:cxn>
                <a:cxn ang="0">
                  <a:pos x="151" y="293"/>
                </a:cxn>
                <a:cxn ang="0">
                  <a:pos x="168" y="329"/>
                </a:cxn>
                <a:cxn ang="0">
                  <a:pos x="201" y="354"/>
                </a:cxn>
                <a:cxn ang="0">
                  <a:pos x="252" y="359"/>
                </a:cxn>
                <a:cxn ang="0">
                  <a:pos x="325" y="336"/>
                </a:cxn>
                <a:cxn ang="0">
                  <a:pos x="383" y="306"/>
                </a:cxn>
                <a:cxn ang="0">
                  <a:pos x="372" y="323"/>
                </a:cxn>
                <a:cxn ang="0">
                  <a:pos x="341" y="354"/>
                </a:cxn>
                <a:cxn ang="0">
                  <a:pos x="311" y="379"/>
                </a:cxn>
                <a:cxn ang="0">
                  <a:pos x="396" y="382"/>
                </a:cxn>
                <a:cxn ang="0">
                  <a:pos x="383" y="364"/>
                </a:cxn>
                <a:cxn ang="0">
                  <a:pos x="417" y="368"/>
                </a:cxn>
                <a:cxn ang="0">
                  <a:pos x="465" y="364"/>
                </a:cxn>
                <a:cxn ang="0">
                  <a:pos x="510" y="335"/>
                </a:cxn>
                <a:cxn ang="0">
                  <a:pos x="537" y="253"/>
                </a:cxn>
                <a:cxn ang="0">
                  <a:pos x="532" y="216"/>
                </a:cxn>
                <a:cxn ang="0">
                  <a:pos x="558" y="261"/>
                </a:cxn>
                <a:cxn ang="0">
                  <a:pos x="611" y="158"/>
                </a:cxn>
              </a:cxnLst>
              <a:rect l="0" t="0" r="r" b="b"/>
              <a:pathLst>
                <a:path w="611" h="382">
                  <a:moveTo>
                    <a:pt x="611" y="158"/>
                  </a:moveTo>
                  <a:lnTo>
                    <a:pt x="587" y="122"/>
                  </a:lnTo>
                  <a:lnTo>
                    <a:pt x="585" y="133"/>
                  </a:lnTo>
                  <a:lnTo>
                    <a:pt x="584" y="155"/>
                  </a:lnTo>
                  <a:lnTo>
                    <a:pt x="580" y="182"/>
                  </a:lnTo>
                  <a:lnTo>
                    <a:pt x="573" y="203"/>
                  </a:lnTo>
                  <a:lnTo>
                    <a:pt x="566" y="199"/>
                  </a:lnTo>
                  <a:lnTo>
                    <a:pt x="561" y="169"/>
                  </a:lnTo>
                  <a:lnTo>
                    <a:pt x="560" y="134"/>
                  </a:lnTo>
                  <a:lnTo>
                    <a:pt x="558" y="117"/>
                  </a:lnTo>
                  <a:lnTo>
                    <a:pt x="506" y="87"/>
                  </a:lnTo>
                  <a:lnTo>
                    <a:pt x="506" y="99"/>
                  </a:lnTo>
                  <a:lnTo>
                    <a:pt x="503" y="128"/>
                  </a:lnTo>
                  <a:lnTo>
                    <a:pt x="496" y="160"/>
                  </a:lnTo>
                  <a:lnTo>
                    <a:pt x="482" y="184"/>
                  </a:lnTo>
                  <a:lnTo>
                    <a:pt x="471" y="193"/>
                  </a:lnTo>
                  <a:lnTo>
                    <a:pt x="457" y="203"/>
                  </a:lnTo>
                  <a:lnTo>
                    <a:pt x="441" y="216"/>
                  </a:lnTo>
                  <a:lnTo>
                    <a:pt x="425" y="226"/>
                  </a:lnTo>
                  <a:lnTo>
                    <a:pt x="411" y="238"/>
                  </a:lnTo>
                  <a:lnTo>
                    <a:pt x="399" y="246"/>
                  </a:lnTo>
                  <a:lnTo>
                    <a:pt x="390" y="253"/>
                  </a:lnTo>
                  <a:lnTo>
                    <a:pt x="387" y="255"/>
                  </a:lnTo>
                  <a:lnTo>
                    <a:pt x="380" y="253"/>
                  </a:lnTo>
                  <a:lnTo>
                    <a:pt x="363" y="249"/>
                  </a:lnTo>
                  <a:lnTo>
                    <a:pt x="339" y="241"/>
                  </a:lnTo>
                  <a:lnTo>
                    <a:pt x="310" y="232"/>
                  </a:lnTo>
                  <a:lnTo>
                    <a:pt x="280" y="222"/>
                  </a:lnTo>
                  <a:lnTo>
                    <a:pt x="250" y="208"/>
                  </a:lnTo>
                  <a:lnTo>
                    <a:pt x="226" y="194"/>
                  </a:lnTo>
                  <a:lnTo>
                    <a:pt x="211" y="179"/>
                  </a:lnTo>
                  <a:lnTo>
                    <a:pt x="195" y="160"/>
                  </a:lnTo>
                  <a:lnTo>
                    <a:pt x="174" y="134"/>
                  </a:lnTo>
                  <a:lnTo>
                    <a:pt x="147" y="104"/>
                  </a:lnTo>
                  <a:lnTo>
                    <a:pt x="119" y="74"/>
                  </a:lnTo>
                  <a:lnTo>
                    <a:pt x="92" y="46"/>
                  </a:lnTo>
                  <a:lnTo>
                    <a:pt x="69" y="22"/>
                  </a:lnTo>
                  <a:lnTo>
                    <a:pt x="54" y="6"/>
                  </a:lnTo>
                  <a:lnTo>
                    <a:pt x="48" y="0"/>
                  </a:lnTo>
                  <a:lnTo>
                    <a:pt x="45" y="1"/>
                  </a:lnTo>
                  <a:lnTo>
                    <a:pt x="39" y="7"/>
                  </a:lnTo>
                  <a:lnTo>
                    <a:pt x="31" y="16"/>
                  </a:lnTo>
                  <a:lnTo>
                    <a:pt x="22" y="27"/>
                  </a:lnTo>
                  <a:lnTo>
                    <a:pt x="12" y="40"/>
                  </a:lnTo>
                  <a:lnTo>
                    <a:pt x="5" y="54"/>
                  </a:lnTo>
                  <a:lnTo>
                    <a:pt x="1" y="68"/>
                  </a:lnTo>
                  <a:lnTo>
                    <a:pt x="0" y="81"/>
                  </a:lnTo>
                  <a:lnTo>
                    <a:pt x="4" y="99"/>
                  </a:lnTo>
                  <a:lnTo>
                    <a:pt x="11" y="125"/>
                  </a:lnTo>
                  <a:lnTo>
                    <a:pt x="20" y="155"/>
                  </a:lnTo>
                  <a:lnTo>
                    <a:pt x="31" y="187"/>
                  </a:lnTo>
                  <a:lnTo>
                    <a:pt x="42" y="220"/>
                  </a:lnTo>
                  <a:lnTo>
                    <a:pt x="55" y="249"/>
                  </a:lnTo>
                  <a:lnTo>
                    <a:pt x="66" y="271"/>
                  </a:lnTo>
                  <a:lnTo>
                    <a:pt x="76" y="285"/>
                  </a:lnTo>
                  <a:lnTo>
                    <a:pt x="85" y="294"/>
                  </a:lnTo>
                  <a:lnTo>
                    <a:pt x="93" y="300"/>
                  </a:lnTo>
                  <a:lnTo>
                    <a:pt x="100" y="305"/>
                  </a:lnTo>
                  <a:lnTo>
                    <a:pt x="107" y="308"/>
                  </a:lnTo>
                  <a:lnTo>
                    <a:pt x="113" y="309"/>
                  </a:lnTo>
                  <a:lnTo>
                    <a:pt x="117" y="311"/>
                  </a:lnTo>
                  <a:lnTo>
                    <a:pt x="119" y="311"/>
                  </a:lnTo>
                  <a:lnTo>
                    <a:pt x="120" y="311"/>
                  </a:lnTo>
                  <a:lnTo>
                    <a:pt x="120" y="296"/>
                  </a:lnTo>
                  <a:lnTo>
                    <a:pt x="120" y="264"/>
                  </a:lnTo>
                  <a:lnTo>
                    <a:pt x="124" y="228"/>
                  </a:lnTo>
                  <a:lnTo>
                    <a:pt x="134" y="203"/>
                  </a:lnTo>
                  <a:lnTo>
                    <a:pt x="137" y="203"/>
                  </a:lnTo>
                  <a:lnTo>
                    <a:pt x="138" y="211"/>
                  </a:lnTo>
                  <a:lnTo>
                    <a:pt x="140" y="222"/>
                  </a:lnTo>
                  <a:lnTo>
                    <a:pt x="141" y="237"/>
                  </a:lnTo>
                  <a:lnTo>
                    <a:pt x="143" y="255"/>
                  </a:lnTo>
                  <a:lnTo>
                    <a:pt x="145" y="273"/>
                  </a:lnTo>
                  <a:lnTo>
                    <a:pt x="151" y="293"/>
                  </a:lnTo>
                  <a:lnTo>
                    <a:pt x="158" y="312"/>
                  </a:lnTo>
                  <a:lnTo>
                    <a:pt x="168" y="329"/>
                  </a:lnTo>
                  <a:lnTo>
                    <a:pt x="182" y="344"/>
                  </a:lnTo>
                  <a:lnTo>
                    <a:pt x="201" y="354"/>
                  </a:lnTo>
                  <a:lnTo>
                    <a:pt x="223" y="361"/>
                  </a:lnTo>
                  <a:lnTo>
                    <a:pt x="252" y="359"/>
                  </a:lnTo>
                  <a:lnTo>
                    <a:pt x="285" y="351"/>
                  </a:lnTo>
                  <a:lnTo>
                    <a:pt x="325" y="336"/>
                  </a:lnTo>
                  <a:lnTo>
                    <a:pt x="373" y="311"/>
                  </a:lnTo>
                  <a:lnTo>
                    <a:pt x="383" y="306"/>
                  </a:lnTo>
                  <a:lnTo>
                    <a:pt x="382" y="311"/>
                  </a:lnTo>
                  <a:lnTo>
                    <a:pt x="372" y="323"/>
                  </a:lnTo>
                  <a:lnTo>
                    <a:pt x="358" y="338"/>
                  </a:lnTo>
                  <a:lnTo>
                    <a:pt x="341" y="354"/>
                  </a:lnTo>
                  <a:lnTo>
                    <a:pt x="325" y="368"/>
                  </a:lnTo>
                  <a:lnTo>
                    <a:pt x="311" y="379"/>
                  </a:lnTo>
                  <a:lnTo>
                    <a:pt x="305" y="382"/>
                  </a:lnTo>
                  <a:lnTo>
                    <a:pt x="396" y="382"/>
                  </a:lnTo>
                  <a:lnTo>
                    <a:pt x="377" y="362"/>
                  </a:lnTo>
                  <a:lnTo>
                    <a:pt x="383" y="364"/>
                  </a:lnTo>
                  <a:lnTo>
                    <a:pt x="396" y="367"/>
                  </a:lnTo>
                  <a:lnTo>
                    <a:pt x="417" y="368"/>
                  </a:lnTo>
                  <a:lnTo>
                    <a:pt x="441" y="368"/>
                  </a:lnTo>
                  <a:lnTo>
                    <a:pt x="465" y="364"/>
                  </a:lnTo>
                  <a:lnTo>
                    <a:pt x="489" y="353"/>
                  </a:lnTo>
                  <a:lnTo>
                    <a:pt x="510" y="335"/>
                  </a:lnTo>
                  <a:lnTo>
                    <a:pt x="524" y="306"/>
                  </a:lnTo>
                  <a:lnTo>
                    <a:pt x="537" y="253"/>
                  </a:lnTo>
                  <a:lnTo>
                    <a:pt x="537" y="226"/>
                  </a:lnTo>
                  <a:lnTo>
                    <a:pt x="532" y="216"/>
                  </a:lnTo>
                  <a:lnTo>
                    <a:pt x="529" y="214"/>
                  </a:lnTo>
                  <a:lnTo>
                    <a:pt x="558" y="261"/>
                  </a:lnTo>
                  <a:lnTo>
                    <a:pt x="587" y="276"/>
                  </a:lnTo>
                  <a:lnTo>
                    <a:pt x="611" y="158"/>
                  </a:lnTo>
                  <a:close/>
                </a:path>
              </a:pathLst>
            </a:custGeom>
            <a:solidFill>
              <a:srgbClr val="FF99CC"/>
            </a:solidFill>
            <a:ln w="9525">
              <a:noFill/>
              <a:round/>
              <a:headEnd/>
              <a:tailEnd/>
            </a:ln>
          </p:spPr>
          <p:txBody>
            <a:bodyPr/>
            <a:lstStyle/>
            <a:p>
              <a:endParaRPr lang="en-US"/>
            </a:p>
          </p:txBody>
        </p:sp>
        <p:sp>
          <p:nvSpPr>
            <p:cNvPr id="25" name="Freeform 28"/>
            <p:cNvSpPr>
              <a:spLocks/>
            </p:cNvSpPr>
            <p:nvPr/>
          </p:nvSpPr>
          <p:spPr bwMode="auto">
            <a:xfrm>
              <a:off x="3995" y="3773"/>
              <a:ext cx="215" cy="274"/>
            </a:xfrm>
            <a:custGeom>
              <a:avLst/>
              <a:gdLst/>
              <a:ahLst/>
              <a:cxnLst>
                <a:cxn ang="0">
                  <a:pos x="203" y="3"/>
                </a:cxn>
                <a:cxn ang="0">
                  <a:pos x="258" y="15"/>
                </a:cxn>
                <a:cxn ang="0">
                  <a:pos x="312" y="21"/>
                </a:cxn>
                <a:cxn ang="0">
                  <a:pos x="349" y="21"/>
                </a:cxn>
                <a:cxn ang="0">
                  <a:pos x="374" y="27"/>
                </a:cxn>
                <a:cxn ang="0">
                  <a:pos x="374" y="81"/>
                </a:cxn>
                <a:cxn ang="0">
                  <a:pos x="271" y="90"/>
                </a:cxn>
                <a:cxn ang="0">
                  <a:pos x="427" y="24"/>
                </a:cxn>
                <a:cxn ang="0">
                  <a:pos x="432" y="34"/>
                </a:cxn>
                <a:cxn ang="0">
                  <a:pos x="449" y="54"/>
                </a:cxn>
                <a:cxn ang="0">
                  <a:pos x="482" y="69"/>
                </a:cxn>
                <a:cxn ang="0">
                  <a:pos x="522" y="90"/>
                </a:cxn>
                <a:cxn ang="0">
                  <a:pos x="550" y="117"/>
                </a:cxn>
                <a:cxn ang="0">
                  <a:pos x="574" y="190"/>
                </a:cxn>
                <a:cxn ang="0">
                  <a:pos x="621" y="371"/>
                </a:cxn>
                <a:cxn ang="0">
                  <a:pos x="647" y="503"/>
                </a:cxn>
                <a:cxn ang="0">
                  <a:pos x="618" y="530"/>
                </a:cxn>
                <a:cxn ang="0">
                  <a:pos x="567" y="527"/>
                </a:cxn>
                <a:cxn ang="0">
                  <a:pos x="551" y="513"/>
                </a:cxn>
                <a:cxn ang="0">
                  <a:pos x="527" y="398"/>
                </a:cxn>
                <a:cxn ang="0">
                  <a:pos x="498" y="270"/>
                </a:cxn>
                <a:cxn ang="0">
                  <a:pos x="490" y="371"/>
                </a:cxn>
                <a:cxn ang="0">
                  <a:pos x="440" y="531"/>
                </a:cxn>
                <a:cxn ang="0">
                  <a:pos x="352" y="358"/>
                </a:cxn>
                <a:cxn ang="0">
                  <a:pos x="365" y="163"/>
                </a:cxn>
                <a:cxn ang="0">
                  <a:pos x="345" y="306"/>
                </a:cxn>
                <a:cxn ang="0">
                  <a:pos x="319" y="492"/>
                </a:cxn>
                <a:cxn ang="0">
                  <a:pos x="309" y="545"/>
                </a:cxn>
                <a:cxn ang="0">
                  <a:pos x="268" y="537"/>
                </a:cxn>
                <a:cxn ang="0">
                  <a:pos x="234" y="524"/>
                </a:cxn>
                <a:cxn ang="0">
                  <a:pos x="208" y="522"/>
                </a:cxn>
                <a:cxn ang="0">
                  <a:pos x="179" y="519"/>
                </a:cxn>
                <a:cxn ang="0">
                  <a:pos x="172" y="501"/>
                </a:cxn>
                <a:cxn ang="0">
                  <a:pos x="195" y="329"/>
                </a:cxn>
                <a:cxn ang="0">
                  <a:pos x="226" y="149"/>
                </a:cxn>
                <a:cxn ang="0">
                  <a:pos x="236" y="145"/>
                </a:cxn>
                <a:cxn ang="0">
                  <a:pos x="191" y="282"/>
                </a:cxn>
                <a:cxn ang="0">
                  <a:pos x="140" y="524"/>
                </a:cxn>
                <a:cxn ang="0">
                  <a:pos x="7" y="454"/>
                </a:cxn>
                <a:cxn ang="0">
                  <a:pos x="35" y="241"/>
                </a:cxn>
                <a:cxn ang="0">
                  <a:pos x="60" y="105"/>
                </a:cxn>
                <a:cxn ang="0">
                  <a:pos x="68" y="238"/>
                </a:cxn>
                <a:cxn ang="0">
                  <a:pos x="85" y="199"/>
                </a:cxn>
                <a:cxn ang="0">
                  <a:pos x="106" y="66"/>
                </a:cxn>
                <a:cxn ang="0">
                  <a:pos x="152" y="28"/>
                </a:cxn>
                <a:cxn ang="0">
                  <a:pos x="186" y="1"/>
                </a:cxn>
              </a:cxnLst>
              <a:rect l="0" t="0" r="r" b="b"/>
              <a:pathLst>
                <a:path w="647" h="546">
                  <a:moveTo>
                    <a:pt x="189" y="0"/>
                  </a:moveTo>
                  <a:lnTo>
                    <a:pt x="193" y="1"/>
                  </a:lnTo>
                  <a:lnTo>
                    <a:pt x="203" y="3"/>
                  </a:lnTo>
                  <a:lnTo>
                    <a:pt x="219" y="7"/>
                  </a:lnTo>
                  <a:lnTo>
                    <a:pt x="239" y="12"/>
                  </a:lnTo>
                  <a:lnTo>
                    <a:pt x="258" y="15"/>
                  </a:lnTo>
                  <a:lnTo>
                    <a:pt x="280" y="19"/>
                  </a:lnTo>
                  <a:lnTo>
                    <a:pt x="298" y="21"/>
                  </a:lnTo>
                  <a:lnTo>
                    <a:pt x="312" y="21"/>
                  </a:lnTo>
                  <a:lnTo>
                    <a:pt x="325" y="19"/>
                  </a:lnTo>
                  <a:lnTo>
                    <a:pt x="338" y="19"/>
                  </a:lnTo>
                  <a:lnTo>
                    <a:pt x="349" y="21"/>
                  </a:lnTo>
                  <a:lnTo>
                    <a:pt x="359" y="22"/>
                  </a:lnTo>
                  <a:lnTo>
                    <a:pt x="367" y="25"/>
                  </a:lnTo>
                  <a:lnTo>
                    <a:pt x="374" y="27"/>
                  </a:lnTo>
                  <a:lnTo>
                    <a:pt x="379" y="30"/>
                  </a:lnTo>
                  <a:lnTo>
                    <a:pt x="380" y="30"/>
                  </a:lnTo>
                  <a:lnTo>
                    <a:pt x="374" y="81"/>
                  </a:lnTo>
                  <a:lnTo>
                    <a:pt x="298" y="77"/>
                  </a:lnTo>
                  <a:lnTo>
                    <a:pt x="298" y="45"/>
                  </a:lnTo>
                  <a:lnTo>
                    <a:pt x="271" y="90"/>
                  </a:lnTo>
                  <a:lnTo>
                    <a:pt x="394" y="105"/>
                  </a:lnTo>
                  <a:lnTo>
                    <a:pt x="400" y="21"/>
                  </a:lnTo>
                  <a:lnTo>
                    <a:pt x="427" y="24"/>
                  </a:lnTo>
                  <a:lnTo>
                    <a:pt x="427" y="25"/>
                  </a:lnTo>
                  <a:lnTo>
                    <a:pt x="430" y="28"/>
                  </a:lnTo>
                  <a:lnTo>
                    <a:pt x="432" y="34"/>
                  </a:lnTo>
                  <a:lnTo>
                    <a:pt x="437" y="40"/>
                  </a:lnTo>
                  <a:lnTo>
                    <a:pt x="442" y="48"/>
                  </a:lnTo>
                  <a:lnTo>
                    <a:pt x="449" y="54"/>
                  </a:lnTo>
                  <a:lnTo>
                    <a:pt x="458" y="60"/>
                  </a:lnTo>
                  <a:lnTo>
                    <a:pt x="469" y="65"/>
                  </a:lnTo>
                  <a:lnTo>
                    <a:pt x="482" y="69"/>
                  </a:lnTo>
                  <a:lnTo>
                    <a:pt x="496" y="77"/>
                  </a:lnTo>
                  <a:lnTo>
                    <a:pt x="509" y="83"/>
                  </a:lnTo>
                  <a:lnTo>
                    <a:pt x="522" y="90"/>
                  </a:lnTo>
                  <a:lnTo>
                    <a:pt x="533" y="99"/>
                  </a:lnTo>
                  <a:lnTo>
                    <a:pt x="543" y="108"/>
                  </a:lnTo>
                  <a:lnTo>
                    <a:pt x="550" y="117"/>
                  </a:lnTo>
                  <a:lnTo>
                    <a:pt x="555" y="127"/>
                  </a:lnTo>
                  <a:lnTo>
                    <a:pt x="563" y="148"/>
                  </a:lnTo>
                  <a:lnTo>
                    <a:pt x="574" y="190"/>
                  </a:lnTo>
                  <a:lnTo>
                    <a:pt x="589" y="244"/>
                  </a:lnTo>
                  <a:lnTo>
                    <a:pt x="605" y="308"/>
                  </a:lnTo>
                  <a:lnTo>
                    <a:pt x="621" y="371"/>
                  </a:lnTo>
                  <a:lnTo>
                    <a:pt x="635" y="429"/>
                  </a:lnTo>
                  <a:lnTo>
                    <a:pt x="643" y="474"/>
                  </a:lnTo>
                  <a:lnTo>
                    <a:pt x="647" y="503"/>
                  </a:lnTo>
                  <a:lnTo>
                    <a:pt x="643" y="516"/>
                  </a:lnTo>
                  <a:lnTo>
                    <a:pt x="633" y="525"/>
                  </a:lnTo>
                  <a:lnTo>
                    <a:pt x="618" y="530"/>
                  </a:lnTo>
                  <a:lnTo>
                    <a:pt x="601" y="530"/>
                  </a:lnTo>
                  <a:lnTo>
                    <a:pt x="582" y="528"/>
                  </a:lnTo>
                  <a:lnTo>
                    <a:pt x="567" y="527"/>
                  </a:lnTo>
                  <a:lnTo>
                    <a:pt x="557" y="525"/>
                  </a:lnTo>
                  <a:lnTo>
                    <a:pt x="553" y="524"/>
                  </a:lnTo>
                  <a:lnTo>
                    <a:pt x="551" y="513"/>
                  </a:lnTo>
                  <a:lnTo>
                    <a:pt x="546" y="486"/>
                  </a:lnTo>
                  <a:lnTo>
                    <a:pt x="537" y="445"/>
                  </a:lnTo>
                  <a:lnTo>
                    <a:pt x="527" y="398"/>
                  </a:lnTo>
                  <a:lnTo>
                    <a:pt x="517" y="350"/>
                  </a:lnTo>
                  <a:lnTo>
                    <a:pt x="507" y="305"/>
                  </a:lnTo>
                  <a:lnTo>
                    <a:pt x="498" y="270"/>
                  </a:lnTo>
                  <a:lnTo>
                    <a:pt x="489" y="249"/>
                  </a:lnTo>
                  <a:lnTo>
                    <a:pt x="483" y="278"/>
                  </a:lnTo>
                  <a:lnTo>
                    <a:pt x="490" y="371"/>
                  </a:lnTo>
                  <a:lnTo>
                    <a:pt x="500" y="471"/>
                  </a:lnTo>
                  <a:lnTo>
                    <a:pt x="506" y="518"/>
                  </a:lnTo>
                  <a:lnTo>
                    <a:pt x="440" y="531"/>
                  </a:lnTo>
                  <a:lnTo>
                    <a:pt x="356" y="518"/>
                  </a:lnTo>
                  <a:lnTo>
                    <a:pt x="355" y="468"/>
                  </a:lnTo>
                  <a:lnTo>
                    <a:pt x="352" y="358"/>
                  </a:lnTo>
                  <a:lnTo>
                    <a:pt x="352" y="237"/>
                  </a:lnTo>
                  <a:lnTo>
                    <a:pt x="362" y="163"/>
                  </a:lnTo>
                  <a:lnTo>
                    <a:pt x="365" y="163"/>
                  </a:lnTo>
                  <a:lnTo>
                    <a:pt x="362" y="193"/>
                  </a:lnTo>
                  <a:lnTo>
                    <a:pt x="355" y="243"/>
                  </a:lnTo>
                  <a:lnTo>
                    <a:pt x="345" y="306"/>
                  </a:lnTo>
                  <a:lnTo>
                    <a:pt x="333" y="376"/>
                  </a:lnTo>
                  <a:lnTo>
                    <a:pt x="325" y="439"/>
                  </a:lnTo>
                  <a:lnTo>
                    <a:pt x="319" y="492"/>
                  </a:lnTo>
                  <a:lnTo>
                    <a:pt x="318" y="524"/>
                  </a:lnTo>
                  <a:lnTo>
                    <a:pt x="316" y="537"/>
                  </a:lnTo>
                  <a:lnTo>
                    <a:pt x="309" y="545"/>
                  </a:lnTo>
                  <a:lnTo>
                    <a:pt x="298" y="546"/>
                  </a:lnTo>
                  <a:lnTo>
                    <a:pt x="284" y="542"/>
                  </a:lnTo>
                  <a:lnTo>
                    <a:pt x="268" y="537"/>
                  </a:lnTo>
                  <a:lnTo>
                    <a:pt x="254" y="531"/>
                  </a:lnTo>
                  <a:lnTo>
                    <a:pt x="243" y="525"/>
                  </a:lnTo>
                  <a:lnTo>
                    <a:pt x="234" y="524"/>
                  </a:lnTo>
                  <a:lnTo>
                    <a:pt x="227" y="524"/>
                  </a:lnTo>
                  <a:lnTo>
                    <a:pt x="219" y="522"/>
                  </a:lnTo>
                  <a:lnTo>
                    <a:pt x="208" y="522"/>
                  </a:lnTo>
                  <a:lnTo>
                    <a:pt x="198" y="521"/>
                  </a:lnTo>
                  <a:lnTo>
                    <a:pt x="188" y="519"/>
                  </a:lnTo>
                  <a:lnTo>
                    <a:pt x="179" y="519"/>
                  </a:lnTo>
                  <a:lnTo>
                    <a:pt x="174" y="518"/>
                  </a:lnTo>
                  <a:lnTo>
                    <a:pt x="171" y="518"/>
                  </a:lnTo>
                  <a:lnTo>
                    <a:pt x="172" y="501"/>
                  </a:lnTo>
                  <a:lnTo>
                    <a:pt x="178" y="459"/>
                  </a:lnTo>
                  <a:lnTo>
                    <a:pt x="185" y="398"/>
                  </a:lnTo>
                  <a:lnTo>
                    <a:pt x="195" y="329"/>
                  </a:lnTo>
                  <a:lnTo>
                    <a:pt x="205" y="259"/>
                  </a:lnTo>
                  <a:lnTo>
                    <a:pt x="216" y="196"/>
                  </a:lnTo>
                  <a:lnTo>
                    <a:pt x="226" y="149"/>
                  </a:lnTo>
                  <a:lnTo>
                    <a:pt x="236" y="127"/>
                  </a:lnTo>
                  <a:lnTo>
                    <a:pt x="240" y="127"/>
                  </a:lnTo>
                  <a:lnTo>
                    <a:pt x="236" y="145"/>
                  </a:lnTo>
                  <a:lnTo>
                    <a:pt x="225" y="176"/>
                  </a:lnTo>
                  <a:lnTo>
                    <a:pt x="209" y="223"/>
                  </a:lnTo>
                  <a:lnTo>
                    <a:pt x="191" y="282"/>
                  </a:lnTo>
                  <a:lnTo>
                    <a:pt x="172" y="353"/>
                  </a:lnTo>
                  <a:lnTo>
                    <a:pt x="154" y="433"/>
                  </a:lnTo>
                  <a:lnTo>
                    <a:pt x="140" y="524"/>
                  </a:lnTo>
                  <a:lnTo>
                    <a:pt x="0" y="518"/>
                  </a:lnTo>
                  <a:lnTo>
                    <a:pt x="1" y="501"/>
                  </a:lnTo>
                  <a:lnTo>
                    <a:pt x="7" y="454"/>
                  </a:lnTo>
                  <a:lnTo>
                    <a:pt x="15" y="391"/>
                  </a:lnTo>
                  <a:lnTo>
                    <a:pt x="24" y="315"/>
                  </a:lnTo>
                  <a:lnTo>
                    <a:pt x="35" y="241"/>
                  </a:lnTo>
                  <a:lnTo>
                    <a:pt x="45" y="175"/>
                  </a:lnTo>
                  <a:lnTo>
                    <a:pt x="53" y="127"/>
                  </a:lnTo>
                  <a:lnTo>
                    <a:pt x="60" y="105"/>
                  </a:lnTo>
                  <a:lnTo>
                    <a:pt x="66" y="125"/>
                  </a:lnTo>
                  <a:lnTo>
                    <a:pt x="66" y="178"/>
                  </a:lnTo>
                  <a:lnTo>
                    <a:pt x="68" y="238"/>
                  </a:lnTo>
                  <a:lnTo>
                    <a:pt x="79" y="281"/>
                  </a:lnTo>
                  <a:lnTo>
                    <a:pt x="87" y="265"/>
                  </a:lnTo>
                  <a:lnTo>
                    <a:pt x="85" y="199"/>
                  </a:lnTo>
                  <a:lnTo>
                    <a:pt x="82" y="124"/>
                  </a:lnTo>
                  <a:lnTo>
                    <a:pt x="93" y="77"/>
                  </a:lnTo>
                  <a:lnTo>
                    <a:pt x="106" y="66"/>
                  </a:lnTo>
                  <a:lnTo>
                    <a:pt x="120" y="53"/>
                  </a:lnTo>
                  <a:lnTo>
                    <a:pt x="135" y="40"/>
                  </a:lnTo>
                  <a:lnTo>
                    <a:pt x="152" y="28"/>
                  </a:lnTo>
                  <a:lnTo>
                    <a:pt x="167" y="16"/>
                  </a:lnTo>
                  <a:lnTo>
                    <a:pt x="178" y="7"/>
                  </a:lnTo>
                  <a:lnTo>
                    <a:pt x="186" y="1"/>
                  </a:lnTo>
                  <a:lnTo>
                    <a:pt x="189" y="0"/>
                  </a:lnTo>
                  <a:close/>
                </a:path>
              </a:pathLst>
            </a:custGeom>
            <a:solidFill>
              <a:srgbClr val="FF99CC"/>
            </a:solidFill>
            <a:ln w="9525">
              <a:noFill/>
              <a:round/>
              <a:headEnd/>
              <a:tailEnd/>
            </a:ln>
          </p:spPr>
          <p:txBody>
            <a:bodyPr/>
            <a:lstStyle/>
            <a:p>
              <a:endParaRPr lang="en-US"/>
            </a:p>
          </p:txBody>
        </p:sp>
        <p:sp>
          <p:nvSpPr>
            <p:cNvPr id="26" name="Freeform 29"/>
            <p:cNvSpPr>
              <a:spLocks/>
            </p:cNvSpPr>
            <p:nvPr/>
          </p:nvSpPr>
          <p:spPr bwMode="auto">
            <a:xfrm>
              <a:off x="4067" y="3542"/>
              <a:ext cx="83" cy="151"/>
            </a:xfrm>
            <a:custGeom>
              <a:avLst/>
              <a:gdLst/>
              <a:ahLst/>
              <a:cxnLst>
                <a:cxn ang="0">
                  <a:pos x="0" y="39"/>
                </a:cxn>
                <a:cxn ang="0">
                  <a:pos x="6" y="45"/>
                </a:cxn>
                <a:cxn ang="0">
                  <a:pos x="19" y="61"/>
                </a:cxn>
                <a:cxn ang="0">
                  <a:pos x="39" y="84"/>
                </a:cxn>
                <a:cxn ang="0">
                  <a:pos x="61" y="113"/>
                </a:cxn>
                <a:cxn ang="0">
                  <a:pos x="84" y="143"/>
                </a:cxn>
                <a:cxn ang="0">
                  <a:pos x="105" y="170"/>
                </a:cxn>
                <a:cxn ang="0">
                  <a:pos x="122" y="194"/>
                </a:cxn>
                <a:cxn ang="0">
                  <a:pos x="131" y="213"/>
                </a:cxn>
                <a:cxn ang="0">
                  <a:pos x="136" y="226"/>
                </a:cxn>
                <a:cxn ang="0">
                  <a:pos x="145" y="241"/>
                </a:cxn>
                <a:cxn ang="0">
                  <a:pos x="155" y="256"/>
                </a:cxn>
                <a:cxn ang="0">
                  <a:pos x="166" y="270"/>
                </a:cxn>
                <a:cxn ang="0">
                  <a:pos x="177" y="282"/>
                </a:cxn>
                <a:cxn ang="0">
                  <a:pos x="187" y="291"/>
                </a:cxn>
                <a:cxn ang="0">
                  <a:pos x="193" y="297"/>
                </a:cxn>
                <a:cxn ang="0">
                  <a:pos x="196" y="300"/>
                </a:cxn>
                <a:cxn ang="0">
                  <a:pos x="200" y="296"/>
                </a:cxn>
                <a:cxn ang="0">
                  <a:pos x="211" y="285"/>
                </a:cxn>
                <a:cxn ang="0">
                  <a:pos x="224" y="271"/>
                </a:cxn>
                <a:cxn ang="0">
                  <a:pos x="234" y="259"/>
                </a:cxn>
                <a:cxn ang="0">
                  <a:pos x="241" y="234"/>
                </a:cxn>
                <a:cxn ang="0">
                  <a:pos x="245" y="191"/>
                </a:cxn>
                <a:cxn ang="0">
                  <a:pos x="247" y="154"/>
                </a:cxn>
                <a:cxn ang="0">
                  <a:pos x="248" y="137"/>
                </a:cxn>
                <a:cxn ang="0">
                  <a:pos x="247" y="140"/>
                </a:cxn>
                <a:cxn ang="0">
                  <a:pos x="241" y="148"/>
                </a:cxn>
                <a:cxn ang="0">
                  <a:pos x="234" y="160"/>
                </a:cxn>
                <a:cxn ang="0">
                  <a:pos x="225" y="173"/>
                </a:cxn>
                <a:cxn ang="0">
                  <a:pos x="215" y="188"/>
                </a:cxn>
                <a:cxn ang="0">
                  <a:pos x="207" y="202"/>
                </a:cxn>
                <a:cxn ang="0">
                  <a:pos x="198" y="213"/>
                </a:cxn>
                <a:cxn ang="0">
                  <a:pos x="191" y="219"/>
                </a:cxn>
                <a:cxn ang="0">
                  <a:pos x="189" y="217"/>
                </a:cxn>
                <a:cxn ang="0">
                  <a:pos x="190" y="208"/>
                </a:cxn>
                <a:cxn ang="0">
                  <a:pos x="196" y="191"/>
                </a:cxn>
                <a:cxn ang="0">
                  <a:pos x="201" y="170"/>
                </a:cxn>
                <a:cxn ang="0">
                  <a:pos x="208" y="148"/>
                </a:cxn>
                <a:cxn ang="0">
                  <a:pos x="214" y="125"/>
                </a:cxn>
                <a:cxn ang="0">
                  <a:pos x="217" y="104"/>
                </a:cxn>
                <a:cxn ang="0">
                  <a:pos x="215" y="86"/>
                </a:cxn>
                <a:cxn ang="0">
                  <a:pos x="204" y="68"/>
                </a:cxn>
                <a:cxn ang="0">
                  <a:pos x="179" y="48"/>
                </a:cxn>
                <a:cxn ang="0">
                  <a:pos x="145" y="27"/>
                </a:cxn>
                <a:cxn ang="0">
                  <a:pos x="107" y="10"/>
                </a:cxn>
                <a:cxn ang="0">
                  <a:pos x="68" y="1"/>
                </a:cxn>
                <a:cxn ang="0">
                  <a:pos x="34" y="0"/>
                </a:cxn>
                <a:cxn ang="0">
                  <a:pos x="10" y="12"/>
                </a:cxn>
                <a:cxn ang="0">
                  <a:pos x="0" y="39"/>
                </a:cxn>
              </a:cxnLst>
              <a:rect l="0" t="0" r="r" b="b"/>
              <a:pathLst>
                <a:path w="248" h="300">
                  <a:moveTo>
                    <a:pt x="0" y="39"/>
                  </a:moveTo>
                  <a:lnTo>
                    <a:pt x="6" y="45"/>
                  </a:lnTo>
                  <a:lnTo>
                    <a:pt x="19" y="61"/>
                  </a:lnTo>
                  <a:lnTo>
                    <a:pt x="39" y="84"/>
                  </a:lnTo>
                  <a:lnTo>
                    <a:pt x="61" y="113"/>
                  </a:lnTo>
                  <a:lnTo>
                    <a:pt x="84" y="143"/>
                  </a:lnTo>
                  <a:lnTo>
                    <a:pt x="105" y="170"/>
                  </a:lnTo>
                  <a:lnTo>
                    <a:pt x="122" y="194"/>
                  </a:lnTo>
                  <a:lnTo>
                    <a:pt x="131" y="213"/>
                  </a:lnTo>
                  <a:lnTo>
                    <a:pt x="136" y="226"/>
                  </a:lnTo>
                  <a:lnTo>
                    <a:pt x="145" y="241"/>
                  </a:lnTo>
                  <a:lnTo>
                    <a:pt x="155" y="256"/>
                  </a:lnTo>
                  <a:lnTo>
                    <a:pt x="166" y="270"/>
                  </a:lnTo>
                  <a:lnTo>
                    <a:pt x="177" y="282"/>
                  </a:lnTo>
                  <a:lnTo>
                    <a:pt x="187" y="291"/>
                  </a:lnTo>
                  <a:lnTo>
                    <a:pt x="193" y="297"/>
                  </a:lnTo>
                  <a:lnTo>
                    <a:pt x="196" y="300"/>
                  </a:lnTo>
                  <a:lnTo>
                    <a:pt x="200" y="296"/>
                  </a:lnTo>
                  <a:lnTo>
                    <a:pt x="211" y="285"/>
                  </a:lnTo>
                  <a:lnTo>
                    <a:pt x="224" y="271"/>
                  </a:lnTo>
                  <a:lnTo>
                    <a:pt x="234" y="259"/>
                  </a:lnTo>
                  <a:lnTo>
                    <a:pt x="241" y="234"/>
                  </a:lnTo>
                  <a:lnTo>
                    <a:pt x="245" y="191"/>
                  </a:lnTo>
                  <a:lnTo>
                    <a:pt x="247" y="154"/>
                  </a:lnTo>
                  <a:lnTo>
                    <a:pt x="248" y="137"/>
                  </a:lnTo>
                  <a:lnTo>
                    <a:pt x="247" y="140"/>
                  </a:lnTo>
                  <a:lnTo>
                    <a:pt x="241" y="148"/>
                  </a:lnTo>
                  <a:lnTo>
                    <a:pt x="234" y="160"/>
                  </a:lnTo>
                  <a:lnTo>
                    <a:pt x="225" y="173"/>
                  </a:lnTo>
                  <a:lnTo>
                    <a:pt x="215" y="188"/>
                  </a:lnTo>
                  <a:lnTo>
                    <a:pt x="207" y="202"/>
                  </a:lnTo>
                  <a:lnTo>
                    <a:pt x="198" y="213"/>
                  </a:lnTo>
                  <a:lnTo>
                    <a:pt x="191" y="219"/>
                  </a:lnTo>
                  <a:lnTo>
                    <a:pt x="189" y="217"/>
                  </a:lnTo>
                  <a:lnTo>
                    <a:pt x="190" y="208"/>
                  </a:lnTo>
                  <a:lnTo>
                    <a:pt x="196" y="191"/>
                  </a:lnTo>
                  <a:lnTo>
                    <a:pt x="201" y="170"/>
                  </a:lnTo>
                  <a:lnTo>
                    <a:pt x="208" y="148"/>
                  </a:lnTo>
                  <a:lnTo>
                    <a:pt x="214" y="125"/>
                  </a:lnTo>
                  <a:lnTo>
                    <a:pt x="217" y="104"/>
                  </a:lnTo>
                  <a:lnTo>
                    <a:pt x="215" y="86"/>
                  </a:lnTo>
                  <a:lnTo>
                    <a:pt x="204" y="68"/>
                  </a:lnTo>
                  <a:lnTo>
                    <a:pt x="179" y="48"/>
                  </a:lnTo>
                  <a:lnTo>
                    <a:pt x="145" y="27"/>
                  </a:lnTo>
                  <a:lnTo>
                    <a:pt x="107" y="10"/>
                  </a:lnTo>
                  <a:lnTo>
                    <a:pt x="68" y="1"/>
                  </a:lnTo>
                  <a:lnTo>
                    <a:pt x="34" y="0"/>
                  </a:lnTo>
                  <a:lnTo>
                    <a:pt x="10" y="12"/>
                  </a:lnTo>
                  <a:lnTo>
                    <a:pt x="0" y="39"/>
                  </a:lnTo>
                  <a:close/>
                </a:path>
              </a:pathLst>
            </a:custGeom>
            <a:solidFill>
              <a:srgbClr val="FFCC99"/>
            </a:solidFill>
            <a:ln w="9525">
              <a:noFill/>
              <a:round/>
              <a:headEnd/>
              <a:tailEnd/>
            </a:ln>
          </p:spPr>
          <p:txBody>
            <a:bodyPr/>
            <a:lstStyle/>
            <a:p>
              <a:endParaRPr lang="en-US"/>
            </a:p>
          </p:txBody>
        </p:sp>
        <p:sp>
          <p:nvSpPr>
            <p:cNvPr id="27" name="Freeform 30"/>
            <p:cNvSpPr>
              <a:spLocks/>
            </p:cNvSpPr>
            <p:nvPr/>
          </p:nvSpPr>
          <p:spPr bwMode="auto">
            <a:xfrm>
              <a:off x="3965" y="3052"/>
              <a:ext cx="301" cy="570"/>
            </a:xfrm>
            <a:custGeom>
              <a:avLst/>
              <a:gdLst/>
              <a:ahLst/>
              <a:cxnLst>
                <a:cxn ang="0">
                  <a:pos x="342" y="1097"/>
                </a:cxn>
                <a:cxn ang="0">
                  <a:pos x="325" y="1085"/>
                </a:cxn>
                <a:cxn ang="0">
                  <a:pos x="296" y="1078"/>
                </a:cxn>
                <a:cxn ang="0">
                  <a:pos x="257" y="1084"/>
                </a:cxn>
                <a:cxn ang="0">
                  <a:pos x="208" y="1084"/>
                </a:cxn>
                <a:cxn ang="0">
                  <a:pos x="148" y="1058"/>
                </a:cxn>
                <a:cxn ang="0">
                  <a:pos x="98" y="1014"/>
                </a:cxn>
                <a:cxn ang="0">
                  <a:pos x="69" y="969"/>
                </a:cxn>
                <a:cxn ang="0">
                  <a:pos x="58" y="916"/>
                </a:cxn>
                <a:cxn ang="0">
                  <a:pos x="31" y="886"/>
                </a:cxn>
                <a:cxn ang="0">
                  <a:pos x="1" y="803"/>
                </a:cxn>
                <a:cxn ang="0">
                  <a:pos x="34" y="623"/>
                </a:cxn>
                <a:cxn ang="0">
                  <a:pos x="75" y="522"/>
                </a:cxn>
                <a:cxn ang="0">
                  <a:pos x="57" y="466"/>
                </a:cxn>
                <a:cxn ang="0">
                  <a:pos x="40" y="388"/>
                </a:cxn>
                <a:cxn ang="0">
                  <a:pos x="49" y="297"/>
                </a:cxn>
                <a:cxn ang="0">
                  <a:pos x="110" y="206"/>
                </a:cxn>
                <a:cxn ang="0">
                  <a:pos x="212" y="140"/>
                </a:cxn>
                <a:cxn ang="0">
                  <a:pos x="259" y="111"/>
                </a:cxn>
                <a:cxn ang="0">
                  <a:pos x="298" y="92"/>
                </a:cxn>
                <a:cxn ang="0">
                  <a:pos x="338" y="83"/>
                </a:cxn>
                <a:cxn ang="0">
                  <a:pos x="385" y="89"/>
                </a:cxn>
                <a:cxn ang="0">
                  <a:pos x="448" y="114"/>
                </a:cxn>
                <a:cxn ang="0">
                  <a:pos x="461" y="93"/>
                </a:cxn>
                <a:cxn ang="0">
                  <a:pos x="496" y="49"/>
                </a:cxn>
                <a:cxn ang="0">
                  <a:pos x="556" y="10"/>
                </a:cxn>
                <a:cxn ang="0">
                  <a:pos x="634" y="3"/>
                </a:cxn>
                <a:cxn ang="0">
                  <a:pos x="731" y="54"/>
                </a:cxn>
                <a:cxn ang="0">
                  <a:pos x="786" y="105"/>
                </a:cxn>
                <a:cxn ang="0">
                  <a:pos x="832" y="151"/>
                </a:cxn>
                <a:cxn ang="0">
                  <a:pos x="878" y="217"/>
                </a:cxn>
                <a:cxn ang="0">
                  <a:pos x="901" y="300"/>
                </a:cxn>
                <a:cxn ang="0">
                  <a:pos x="878" y="398"/>
                </a:cxn>
                <a:cxn ang="0">
                  <a:pos x="810" y="489"/>
                </a:cxn>
                <a:cxn ang="0">
                  <a:pos x="799" y="555"/>
                </a:cxn>
                <a:cxn ang="0">
                  <a:pos x="809" y="601"/>
                </a:cxn>
                <a:cxn ang="0">
                  <a:pos x="791" y="672"/>
                </a:cxn>
                <a:cxn ang="0">
                  <a:pos x="785" y="806"/>
                </a:cxn>
                <a:cxn ang="0">
                  <a:pos x="798" y="821"/>
                </a:cxn>
                <a:cxn ang="0">
                  <a:pos x="798" y="866"/>
                </a:cxn>
                <a:cxn ang="0">
                  <a:pos x="765" y="925"/>
                </a:cxn>
                <a:cxn ang="0">
                  <a:pos x="781" y="995"/>
                </a:cxn>
                <a:cxn ang="0">
                  <a:pos x="735" y="1085"/>
                </a:cxn>
                <a:cxn ang="0">
                  <a:pos x="621" y="1137"/>
                </a:cxn>
                <a:cxn ang="0">
                  <a:pos x="631" y="1123"/>
                </a:cxn>
                <a:cxn ang="0">
                  <a:pos x="648" y="1100"/>
                </a:cxn>
                <a:cxn ang="0">
                  <a:pos x="615" y="1096"/>
                </a:cxn>
                <a:cxn ang="0">
                  <a:pos x="584" y="1096"/>
                </a:cxn>
                <a:cxn ang="0">
                  <a:pos x="571" y="1097"/>
                </a:cxn>
                <a:cxn ang="0">
                  <a:pos x="512" y="1103"/>
                </a:cxn>
                <a:cxn ang="0">
                  <a:pos x="414" y="1078"/>
                </a:cxn>
                <a:cxn ang="0">
                  <a:pos x="337" y="1031"/>
                </a:cxn>
                <a:cxn ang="0">
                  <a:pos x="338" y="1066"/>
                </a:cxn>
                <a:cxn ang="0">
                  <a:pos x="345" y="1100"/>
                </a:cxn>
              </a:cxnLst>
              <a:rect l="0" t="0" r="r" b="b"/>
              <a:pathLst>
                <a:path w="901" h="1138">
                  <a:moveTo>
                    <a:pt x="345" y="1100"/>
                  </a:moveTo>
                  <a:lnTo>
                    <a:pt x="344" y="1099"/>
                  </a:lnTo>
                  <a:lnTo>
                    <a:pt x="342" y="1097"/>
                  </a:lnTo>
                  <a:lnTo>
                    <a:pt x="338" y="1093"/>
                  </a:lnTo>
                  <a:lnTo>
                    <a:pt x="332" y="1088"/>
                  </a:lnTo>
                  <a:lnTo>
                    <a:pt x="325" y="1085"/>
                  </a:lnTo>
                  <a:lnTo>
                    <a:pt x="317" y="1081"/>
                  </a:lnTo>
                  <a:lnTo>
                    <a:pt x="307" y="1079"/>
                  </a:lnTo>
                  <a:lnTo>
                    <a:pt x="296" y="1078"/>
                  </a:lnTo>
                  <a:lnTo>
                    <a:pt x="284" y="1079"/>
                  </a:lnTo>
                  <a:lnTo>
                    <a:pt x="272" y="1081"/>
                  </a:lnTo>
                  <a:lnTo>
                    <a:pt x="257" y="1084"/>
                  </a:lnTo>
                  <a:lnTo>
                    <a:pt x="242" y="1085"/>
                  </a:lnTo>
                  <a:lnTo>
                    <a:pt x="225" y="1085"/>
                  </a:lnTo>
                  <a:lnTo>
                    <a:pt x="208" y="1084"/>
                  </a:lnTo>
                  <a:lnTo>
                    <a:pt x="188" y="1079"/>
                  </a:lnTo>
                  <a:lnTo>
                    <a:pt x="168" y="1070"/>
                  </a:lnTo>
                  <a:lnTo>
                    <a:pt x="148" y="1058"/>
                  </a:lnTo>
                  <a:lnTo>
                    <a:pt x="130" y="1045"/>
                  </a:lnTo>
                  <a:lnTo>
                    <a:pt x="112" y="1029"/>
                  </a:lnTo>
                  <a:lnTo>
                    <a:pt x="98" y="1014"/>
                  </a:lnTo>
                  <a:lnTo>
                    <a:pt x="85" y="999"/>
                  </a:lnTo>
                  <a:lnTo>
                    <a:pt x="75" y="984"/>
                  </a:lnTo>
                  <a:lnTo>
                    <a:pt x="69" y="969"/>
                  </a:lnTo>
                  <a:lnTo>
                    <a:pt x="68" y="957"/>
                  </a:lnTo>
                  <a:lnTo>
                    <a:pt x="66" y="934"/>
                  </a:lnTo>
                  <a:lnTo>
                    <a:pt x="58" y="916"/>
                  </a:lnTo>
                  <a:lnTo>
                    <a:pt x="48" y="903"/>
                  </a:lnTo>
                  <a:lnTo>
                    <a:pt x="38" y="894"/>
                  </a:lnTo>
                  <a:lnTo>
                    <a:pt x="31" y="886"/>
                  </a:lnTo>
                  <a:lnTo>
                    <a:pt x="20" y="869"/>
                  </a:lnTo>
                  <a:lnTo>
                    <a:pt x="8" y="841"/>
                  </a:lnTo>
                  <a:lnTo>
                    <a:pt x="1" y="803"/>
                  </a:lnTo>
                  <a:lnTo>
                    <a:pt x="0" y="755"/>
                  </a:lnTo>
                  <a:lnTo>
                    <a:pt x="10" y="694"/>
                  </a:lnTo>
                  <a:lnTo>
                    <a:pt x="34" y="623"/>
                  </a:lnTo>
                  <a:lnTo>
                    <a:pt x="76" y="542"/>
                  </a:lnTo>
                  <a:lnTo>
                    <a:pt x="78" y="534"/>
                  </a:lnTo>
                  <a:lnTo>
                    <a:pt x="75" y="522"/>
                  </a:lnTo>
                  <a:lnTo>
                    <a:pt x="69" y="507"/>
                  </a:lnTo>
                  <a:lnTo>
                    <a:pt x="64" y="487"/>
                  </a:lnTo>
                  <a:lnTo>
                    <a:pt x="57" y="466"/>
                  </a:lnTo>
                  <a:lnTo>
                    <a:pt x="49" y="442"/>
                  </a:lnTo>
                  <a:lnTo>
                    <a:pt x="44" y="415"/>
                  </a:lnTo>
                  <a:lnTo>
                    <a:pt x="40" y="388"/>
                  </a:lnTo>
                  <a:lnTo>
                    <a:pt x="38" y="359"/>
                  </a:lnTo>
                  <a:lnTo>
                    <a:pt x="41" y="329"/>
                  </a:lnTo>
                  <a:lnTo>
                    <a:pt x="49" y="297"/>
                  </a:lnTo>
                  <a:lnTo>
                    <a:pt x="64" y="267"/>
                  </a:lnTo>
                  <a:lnTo>
                    <a:pt x="83" y="237"/>
                  </a:lnTo>
                  <a:lnTo>
                    <a:pt x="110" y="206"/>
                  </a:lnTo>
                  <a:lnTo>
                    <a:pt x="147" y="178"/>
                  </a:lnTo>
                  <a:lnTo>
                    <a:pt x="192" y="151"/>
                  </a:lnTo>
                  <a:lnTo>
                    <a:pt x="212" y="140"/>
                  </a:lnTo>
                  <a:lnTo>
                    <a:pt x="229" y="131"/>
                  </a:lnTo>
                  <a:lnTo>
                    <a:pt x="245" y="120"/>
                  </a:lnTo>
                  <a:lnTo>
                    <a:pt x="259" y="111"/>
                  </a:lnTo>
                  <a:lnTo>
                    <a:pt x="273" y="104"/>
                  </a:lnTo>
                  <a:lnTo>
                    <a:pt x="286" y="98"/>
                  </a:lnTo>
                  <a:lnTo>
                    <a:pt x="298" y="92"/>
                  </a:lnTo>
                  <a:lnTo>
                    <a:pt x="311" y="87"/>
                  </a:lnTo>
                  <a:lnTo>
                    <a:pt x="324" y="84"/>
                  </a:lnTo>
                  <a:lnTo>
                    <a:pt x="338" y="83"/>
                  </a:lnTo>
                  <a:lnTo>
                    <a:pt x="352" y="83"/>
                  </a:lnTo>
                  <a:lnTo>
                    <a:pt x="368" y="84"/>
                  </a:lnTo>
                  <a:lnTo>
                    <a:pt x="385" y="89"/>
                  </a:lnTo>
                  <a:lnTo>
                    <a:pt x="404" y="95"/>
                  </a:lnTo>
                  <a:lnTo>
                    <a:pt x="424" y="104"/>
                  </a:lnTo>
                  <a:lnTo>
                    <a:pt x="448" y="114"/>
                  </a:lnTo>
                  <a:lnTo>
                    <a:pt x="450" y="111"/>
                  </a:lnTo>
                  <a:lnTo>
                    <a:pt x="454" y="104"/>
                  </a:lnTo>
                  <a:lnTo>
                    <a:pt x="461" y="93"/>
                  </a:lnTo>
                  <a:lnTo>
                    <a:pt x="470" y="80"/>
                  </a:lnTo>
                  <a:lnTo>
                    <a:pt x="482" y="64"/>
                  </a:lnTo>
                  <a:lnTo>
                    <a:pt x="496" y="49"/>
                  </a:lnTo>
                  <a:lnTo>
                    <a:pt x="513" y="34"/>
                  </a:lnTo>
                  <a:lnTo>
                    <a:pt x="533" y="21"/>
                  </a:lnTo>
                  <a:lnTo>
                    <a:pt x="556" y="10"/>
                  </a:lnTo>
                  <a:lnTo>
                    <a:pt x="580" y="3"/>
                  </a:lnTo>
                  <a:lnTo>
                    <a:pt x="605" y="0"/>
                  </a:lnTo>
                  <a:lnTo>
                    <a:pt x="634" y="3"/>
                  </a:lnTo>
                  <a:lnTo>
                    <a:pt x="665" y="12"/>
                  </a:lnTo>
                  <a:lnTo>
                    <a:pt x="697" y="28"/>
                  </a:lnTo>
                  <a:lnTo>
                    <a:pt x="731" y="54"/>
                  </a:lnTo>
                  <a:lnTo>
                    <a:pt x="768" y="89"/>
                  </a:lnTo>
                  <a:lnTo>
                    <a:pt x="775" y="96"/>
                  </a:lnTo>
                  <a:lnTo>
                    <a:pt x="786" y="105"/>
                  </a:lnTo>
                  <a:lnTo>
                    <a:pt x="800" y="117"/>
                  </a:lnTo>
                  <a:lnTo>
                    <a:pt x="816" y="132"/>
                  </a:lnTo>
                  <a:lnTo>
                    <a:pt x="832" y="151"/>
                  </a:lnTo>
                  <a:lnTo>
                    <a:pt x="849" y="170"/>
                  </a:lnTo>
                  <a:lnTo>
                    <a:pt x="864" y="193"/>
                  </a:lnTo>
                  <a:lnTo>
                    <a:pt x="878" y="217"/>
                  </a:lnTo>
                  <a:lnTo>
                    <a:pt x="890" y="243"/>
                  </a:lnTo>
                  <a:lnTo>
                    <a:pt x="898" y="271"/>
                  </a:lnTo>
                  <a:lnTo>
                    <a:pt x="901" y="300"/>
                  </a:lnTo>
                  <a:lnTo>
                    <a:pt x="901" y="332"/>
                  </a:lnTo>
                  <a:lnTo>
                    <a:pt x="892" y="363"/>
                  </a:lnTo>
                  <a:lnTo>
                    <a:pt x="878" y="398"/>
                  </a:lnTo>
                  <a:lnTo>
                    <a:pt x="857" y="431"/>
                  </a:lnTo>
                  <a:lnTo>
                    <a:pt x="826" y="468"/>
                  </a:lnTo>
                  <a:lnTo>
                    <a:pt x="810" y="489"/>
                  </a:lnTo>
                  <a:lnTo>
                    <a:pt x="802" y="510"/>
                  </a:lnTo>
                  <a:lnTo>
                    <a:pt x="799" y="533"/>
                  </a:lnTo>
                  <a:lnTo>
                    <a:pt x="799" y="555"/>
                  </a:lnTo>
                  <a:lnTo>
                    <a:pt x="802" y="573"/>
                  </a:lnTo>
                  <a:lnTo>
                    <a:pt x="806" y="590"/>
                  </a:lnTo>
                  <a:lnTo>
                    <a:pt x="809" y="601"/>
                  </a:lnTo>
                  <a:lnTo>
                    <a:pt x="810" y="604"/>
                  </a:lnTo>
                  <a:lnTo>
                    <a:pt x="785" y="659"/>
                  </a:lnTo>
                  <a:lnTo>
                    <a:pt x="791" y="672"/>
                  </a:lnTo>
                  <a:lnTo>
                    <a:pt x="799" y="703"/>
                  </a:lnTo>
                  <a:lnTo>
                    <a:pt x="800" y="750"/>
                  </a:lnTo>
                  <a:lnTo>
                    <a:pt x="785" y="806"/>
                  </a:lnTo>
                  <a:lnTo>
                    <a:pt x="786" y="807"/>
                  </a:lnTo>
                  <a:lnTo>
                    <a:pt x="792" y="812"/>
                  </a:lnTo>
                  <a:lnTo>
                    <a:pt x="798" y="821"/>
                  </a:lnTo>
                  <a:lnTo>
                    <a:pt x="802" y="833"/>
                  </a:lnTo>
                  <a:lnTo>
                    <a:pt x="802" y="848"/>
                  </a:lnTo>
                  <a:lnTo>
                    <a:pt x="798" y="866"/>
                  </a:lnTo>
                  <a:lnTo>
                    <a:pt x="786" y="890"/>
                  </a:lnTo>
                  <a:lnTo>
                    <a:pt x="765" y="916"/>
                  </a:lnTo>
                  <a:lnTo>
                    <a:pt x="765" y="925"/>
                  </a:lnTo>
                  <a:lnTo>
                    <a:pt x="771" y="942"/>
                  </a:lnTo>
                  <a:lnTo>
                    <a:pt x="776" y="966"/>
                  </a:lnTo>
                  <a:lnTo>
                    <a:pt x="781" y="995"/>
                  </a:lnTo>
                  <a:lnTo>
                    <a:pt x="776" y="1025"/>
                  </a:lnTo>
                  <a:lnTo>
                    <a:pt x="764" y="1057"/>
                  </a:lnTo>
                  <a:lnTo>
                    <a:pt x="735" y="1085"/>
                  </a:lnTo>
                  <a:lnTo>
                    <a:pt x="689" y="1111"/>
                  </a:lnTo>
                  <a:lnTo>
                    <a:pt x="645" y="1129"/>
                  </a:lnTo>
                  <a:lnTo>
                    <a:pt x="621" y="1137"/>
                  </a:lnTo>
                  <a:lnTo>
                    <a:pt x="615" y="1138"/>
                  </a:lnTo>
                  <a:lnTo>
                    <a:pt x="619" y="1132"/>
                  </a:lnTo>
                  <a:lnTo>
                    <a:pt x="631" y="1123"/>
                  </a:lnTo>
                  <a:lnTo>
                    <a:pt x="642" y="1114"/>
                  </a:lnTo>
                  <a:lnTo>
                    <a:pt x="649" y="1105"/>
                  </a:lnTo>
                  <a:lnTo>
                    <a:pt x="648" y="1100"/>
                  </a:lnTo>
                  <a:lnTo>
                    <a:pt x="639" y="1097"/>
                  </a:lnTo>
                  <a:lnTo>
                    <a:pt x="628" y="1096"/>
                  </a:lnTo>
                  <a:lnTo>
                    <a:pt x="615" y="1096"/>
                  </a:lnTo>
                  <a:lnTo>
                    <a:pt x="604" y="1096"/>
                  </a:lnTo>
                  <a:lnTo>
                    <a:pt x="593" y="1096"/>
                  </a:lnTo>
                  <a:lnTo>
                    <a:pt x="584" y="1096"/>
                  </a:lnTo>
                  <a:lnTo>
                    <a:pt x="578" y="1096"/>
                  </a:lnTo>
                  <a:lnTo>
                    <a:pt x="576" y="1096"/>
                  </a:lnTo>
                  <a:lnTo>
                    <a:pt x="571" y="1097"/>
                  </a:lnTo>
                  <a:lnTo>
                    <a:pt x="559" y="1100"/>
                  </a:lnTo>
                  <a:lnTo>
                    <a:pt x="537" y="1102"/>
                  </a:lnTo>
                  <a:lnTo>
                    <a:pt x="512" y="1103"/>
                  </a:lnTo>
                  <a:lnTo>
                    <a:pt x="482" y="1100"/>
                  </a:lnTo>
                  <a:lnTo>
                    <a:pt x="450" y="1093"/>
                  </a:lnTo>
                  <a:lnTo>
                    <a:pt x="414" y="1078"/>
                  </a:lnTo>
                  <a:lnTo>
                    <a:pt x="379" y="1055"/>
                  </a:lnTo>
                  <a:lnTo>
                    <a:pt x="351" y="1035"/>
                  </a:lnTo>
                  <a:lnTo>
                    <a:pt x="337" y="1031"/>
                  </a:lnTo>
                  <a:lnTo>
                    <a:pt x="331" y="1037"/>
                  </a:lnTo>
                  <a:lnTo>
                    <a:pt x="332" y="1049"/>
                  </a:lnTo>
                  <a:lnTo>
                    <a:pt x="338" y="1066"/>
                  </a:lnTo>
                  <a:lnTo>
                    <a:pt x="344" y="1081"/>
                  </a:lnTo>
                  <a:lnTo>
                    <a:pt x="346" y="1094"/>
                  </a:lnTo>
                  <a:lnTo>
                    <a:pt x="345" y="1100"/>
                  </a:lnTo>
                  <a:close/>
                </a:path>
              </a:pathLst>
            </a:custGeom>
            <a:solidFill>
              <a:srgbClr val="000000"/>
            </a:solidFill>
            <a:ln w="9525">
              <a:noFill/>
              <a:round/>
              <a:headEnd/>
              <a:tailEnd/>
            </a:ln>
          </p:spPr>
          <p:txBody>
            <a:bodyPr/>
            <a:lstStyle/>
            <a:p>
              <a:endParaRPr lang="en-US"/>
            </a:p>
          </p:txBody>
        </p:sp>
        <p:sp>
          <p:nvSpPr>
            <p:cNvPr id="28" name="Freeform 31"/>
            <p:cNvSpPr>
              <a:spLocks/>
            </p:cNvSpPr>
            <p:nvPr/>
          </p:nvSpPr>
          <p:spPr bwMode="auto">
            <a:xfrm>
              <a:off x="4003" y="3212"/>
              <a:ext cx="220" cy="380"/>
            </a:xfrm>
            <a:custGeom>
              <a:avLst/>
              <a:gdLst/>
              <a:ahLst/>
              <a:cxnLst>
                <a:cxn ang="0">
                  <a:pos x="605" y="31"/>
                </a:cxn>
                <a:cxn ang="0">
                  <a:pos x="629" y="92"/>
                </a:cxn>
                <a:cxn ang="0">
                  <a:pos x="656" y="184"/>
                </a:cxn>
                <a:cxn ang="0">
                  <a:pos x="660" y="276"/>
                </a:cxn>
                <a:cxn ang="0">
                  <a:pos x="633" y="339"/>
                </a:cxn>
                <a:cxn ang="0">
                  <a:pos x="642" y="376"/>
                </a:cxn>
                <a:cxn ang="0">
                  <a:pos x="650" y="421"/>
                </a:cxn>
                <a:cxn ang="0">
                  <a:pos x="614" y="519"/>
                </a:cxn>
                <a:cxn ang="0">
                  <a:pos x="539" y="634"/>
                </a:cxn>
                <a:cxn ang="0">
                  <a:pos x="507" y="682"/>
                </a:cxn>
                <a:cxn ang="0">
                  <a:pos x="490" y="709"/>
                </a:cxn>
                <a:cxn ang="0">
                  <a:pos x="482" y="726"/>
                </a:cxn>
                <a:cxn ang="0">
                  <a:pos x="474" y="740"/>
                </a:cxn>
                <a:cxn ang="0">
                  <a:pos x="442" y="756"/>
                </a:cxn>
                <a:cxn ang="0">
                  <a:pos x="387" y="758"/>
                </a:cxn>
                <a:cxn ang="0">
                  <a:pos x="309" y="732"/>
                </a:cxn>
                <a:cxn ang="0">
                  <a:pos x="243" y="690"/>
                </a:cxn>
                <a:cxn ang="0">
                  <a:pos x="203" y="666"/>
                </a:cxn>
                <a:cxn ang="0">
                  <a:pos x="167" y="638"/>
                </a:cxn>
                <a:cxn ang="0">
                  <a:pos x="134" y="595"/>
                </a:cxn>
                <a:cxn ang="0">
                  <a:pos x="106" y="531"/>
                </a:cxn>
                <a:cxn ang="0">
                  <a:pos x="56" y="484"/>
                </a:cxn>
                <a:cxn ang="0">
                  <a:pos x="11" y="438"/>
                </a:cxn>
                <a:cxn ang="0">
                  <a:pos x="0" y="362"/>
                </a:cxn>
                <a:cxn ang="0">
                  <a:pos x="32" y="285"/>
                </a:cxn>
                <a:cxn ang="0">
                  <a:pos x="59" y="284"/>
                </a:cxn>
                <a:cxn ang="0">
                  <a:pos x="85" y="315"/>
                </a:cxn>
                <a:cxn ang="0">
                  <a:pos x="103" y="355"/>
                </a:cxn>
                <a:cxn ang="0">
                  <a:pos x="118" y="385"/>
                </a:cxn>
                <a:cxn ang="0">
                  <a:pos x="140" y="403"/>
                </a:cxn>
                <a:cxn ang="0">
                  <a:pos x="145" y="392"/>
                </a:cxn>
                <a:cxn ang="0">
                  <a:pos x="144" y="318"/>
                </a:cxn>
                <a:cxn ang="0">
                  <a:pos x="127" y="246"/>
                </a:cxn>
                <a:cxn ang="0">
                  <a:pos x="130" y="213"/>
                </a:cxn>
                <a:cxn ang="0">
                  <a:pos x="144" y="190"/>
                </a:cxn>
                <a:cxn ang="0">
                  <a:pos x="164" y="167"/>
                </a:cxn>
                <a:cxn ang="0">
                  <a:pos x="182" y="146"/>
                </a:cxn>
                <a:cxn ang="0">
                  <a:pos x="199" y="145"/>
                </a:cxn>
                <a:cxn ang="0">
                  <a:pos x="219" y="140"/>
                </a:cxn>
                <a:cxn ang="0">
                  <a:pos x="247" y="99"/>
                </a:cxn>
                <a:cxn ang="0">
                  <a:pos x="277" y="43"/>
                </a:cxn>
                <a:cxn ang="0">
                  <a:pos x="308" y="28"/>
                </a:cxn>
                <a:cxn ang="0">
                  <a:pos x="343" y="19"/>
                </a:cxn>
                <a:cxn ang="0">
                  <a:pos x="370" y="7"/>
                </a:cxn>
                <a:cxn ang="0">
                  <a:pos x="376" y="1"/>
                </a:cxn>
                <a:cxn ang="0">
                  <a:pos x="383" y="10"/>
                </a:cxn>
                <a:cxn ang="0">
                  <a:pos x="397" y="27"/>
                </a:cxn>
                <a:cxn ang="0">
                  <a:pos x="420" y="43"/>
                </a:cxn>
                <a:cxn ang="0">
                  <a:pos x="448" y="57"/>
                </a:cxn>
                <a:cxn ang="0">
                  <a:pos x="483" y="65"/>
                </a:cxn>
                <a:cxn ang="0">
                  <a:pos x="526" y="60"/>
                </a:cxn>
                <a:cxn ang="0">
                  <a:pos x="574" y="40"/>
                </a:cxn>
              </a:cxnLst>
              <a:rect l="0" t="0" r="r" b="b"/>
              <a:pathLst>
                <a:path w="662" h="759">
                  <a:moveTo>
                    <a:pt x="601" y="22"/>
                  </a:moveTo>
                  <a:lnTo>
                    <a:pt x="605" y="31"/>
                  </a:lnTo>
                  <a:lnTo>
                    <a:pt x="615" y="56"/>
                  </a:lnTo>
                  <a:lnTo>
                    <a:pt x="629" y="92"/>
                  </a:lnTo>
                  <a:lnTo>
                    <a:pt x="645" y="136"/>
                  </a:lnTo>
                  <a:lnTo>
                    <a:pt x="656" y="184"/>
                  </a:lnTo>
                  <a:lnTo>
                    <a:pt x="662" y="232"/>
                  </a:lnTo>
                  <a:lnTo>
                    <a:pt x="660" y="276"/>
                  </a:lnTo>
                  <a:lnTo>
                    <a:pt x="646" y="314"/>
                  </a:lnTo>
                  <a:lnTo>
                    <a:pt x="633" y="339"/>
                  </a:lnTo>
                  <a:lnTo>
                    <a:pt x="635" y="359"/>
                  </a:lnTo>
                  <a:lnTo>
                    <a:pt x="642" y="376"/>
                  </a:lnTo>
                  <a:lnTo>
                    <a:pt x="649" y="394"/>
                  </a:lnTo>
                  <a:lnTo>
                    <a:pt x="650" y="421"/>
                  </a:lnTo>
                  <a:lnTo>
                    <a:pt x="642" y="460"/>
                  </a:lnTo>
                  <a:lnTo>
                    <a:pt x="614" y="519"/>
                  </a:lnTo>
                  <a:lnTo>
                    <a:pt x="563" y="599"/>
                  </a:lnTo>
                  <a:lnTo>
                    <a:pt x="539" y="634"/>
                  </a:lnTo>
                  <a:lnTo>
                    <a:pt x="520" y="663"/>
                  </a:lnTo>
                  <a:lnTo>
                    <a:pt x="507" y="682"/>
                  </a:lnTo>
                  <a:lnTo>
                    <a:pt x="498" y="699"/>
                  </a:lnTo>
                  <a:lnTo>
                    <a:pt x="490" y="709"/>
                  </a:lnTo>
                  <a:lnTo>
                    <a:pt x="486" y="718"/>
                  </a:lnTo>
                  <a:lnTo>
                    <a:pt x="482" y="726"/>
                  </a:lnTo>
                  <a:lnTo>
                    <a:pt x="479" y="732"/>
                  </a:lnTo>
                  <a:lnTo>
                    <a:pt x="474" y="740"/>
                  </a:lnTo>
                  <a:lnTo>
                    <a:pt x="461" y="749"/>
                  </a:lnTo>
                  <a:lnTo>
                    <a:pt x="442" y="756"/>
                  </a:lnTo>
                  <a:lnTo>
                    <a:pt x="418" y="759"/>
                  </a:lnTo>
                  <a:lnTo>
                    <a:pt x="387" y="758"/>
                  </a:lnTo>
                  <a:lnTo>
                    <a:pt x="352" y="750"/>
                  </a:lnTo>
                  <a:lnTo>
                    <a:pt x="309" y="732"/>
                  </a:lnTo>
                  <a:lnTo>
                    <a:pt x="264" y="703"/>
                  </a:lnTo>
                  <a:lnTo>
                    <a:pt x="243" y="690"/>
                  </a:lnTo>
                  <a:lnTo>
                    <a:pt x="223" y="678"/>
                  </a:lnTo>
                  <a:lnTo>
                    <a:pt x="203" y="666"/>
                  </a:lnTo>
                  <a:lnTo>
                    <a:pt x="185" y="654"/>
                  </a:lnTo>
                  <a:lnTo>
                    <a:pt x="167" y="638"/>
                  </a:lnTo>
                  <a:lnTo>
                    <a:pt x="150" y="619"/>
                  </a:lnTo>
                  <a:lnTo>
                    <a:pt x="134" y="595"/>
                  </a:lnTo>
                  <a:lnTo>
                    <a:pt x="121" y="563"/>
                  </a:lnTo>
                  <a:lnTo>
                    <a:pt x="106" y="531"/>
                  </a:lnTo>
                  <a:lnTo>
                    <a:pt x="82" y="506"/>
                  </a:lnTo>
                  <a:lnTo>
                    <a:pt x="56" y="484"/>
                  </a:lnTo>
                  <a:lnTo>
                    <a:pt x="31" y="462"/>
                  </a:lnTo>
                  <a:lnTo>
                    <a:pt x="11" y="438"/>
                  </a:lnTo>
                  <a:lnTo>
                    <a:pt x="0" y="404"/>
                  </a:lnTo>
                  <a:lnTo>
                    <a:pt x="0" y="362"/>
                  </a:lnTo>
                  <a:lnTo>
                    <a:pt x="18" y="306"/>
                  </a:lnTo>
                  <a:lnTo>
                    <a:pt x="32" y="285"/>
                  </a:lnTo>
                  <a:lnTo>
                    <a:pt x="45" y="278"/>
                  </a:lnTo>
                  <a:lnTo>
                    <a:pt x="59" y="284"/>
                  </a:lnTo>
                  <a:lnTo>
                    <a:pt x="72" y="297"/>
                  </a:lnTo>
                  <a:lnTo>
                    <a:pt x="85" y="315"/>
                  </a:lnTo>
                  <a:lnTo>
                    <a:pt x="94" y="336"/>
                  </a:lnTo>
                  <a:lnTo>
                    <a:pt x="103" y="355"/>
                  </a:lnTo>
                  <a:lnTo>
                    <a:pt x="109" y="368"/>
                  </a:lnTo>
                  <a:lnTo>
                    <a:pt x="118" y="385"/>
                  </a:lnTo>
                  <a:lnTo>
                    <a:pt x="130" y="395"/>
                  </a:lnTo>
                  <a:lnTo>
                    <a:pt x="140" y="403"/>
                  </a:lnTo>
                  <a:lnTo>
                    <a:pt x="144" y="404"/>
                  </a:lnTo>
                  <a:lnTo>
                    <a:pt x="145" y="392"/>
                  </a:lnTo>
                  <a:lnTo>
                    <a:pt x="147" y="361"/>
                  </a:lnTo>
                  <a:lnTo>
                    <a:pt x="144" y="318"/>
                  </a:lnTo>
                  <a:lnTo>
                    <a:pt x="133" y="268"/>
                  </a:lnTo>
                  <a:lnTo>
                    <a:pt x="127" y="246"/>
                  </a:lnTo>
                  <a:lnTo>
                    <a:pt x="127" y="228"/>
                  </a:lnTo>
                  <a:lnTo>
                    <a:pt x="130" y="213"/>
                  </a:lnTo>
                  <a:lnTo>
                    <a:pt x="137" y="201"/>
                  </a:lnTo>
                  <a:lnTo>
                    <a:pt x="144" y="190"/>
                  </a:lnTo>
                  <a:lnTo>
                    <a:pt x="154" y="179"/>
                  </a:lnTo>
                  <a:lnTo>
                    <a:pt x="164" y="167"/>
                  </a:lnTo>
                  <a:lnTo>
                    <a:pt x="174" y="155"/>
                  </a:lnTo>
                  <a:lnTo>
                    <a:pt x="182" y="146"/>
                  </a:lnTo>
                  <a:lnTo>
                    <a:pt x="191" y="143"/>
                  </a:lnTo>
                  <a:lnTo>
                    <a:pt x="199" y="145"/>
                  </a:lnTo>
                  <a:lnTo>
                    <a:pt x="208" y="145"/>
                  </a:lnTo>
                  <a:lnTo>
                    <a:pt x="219" y="140"/>
                  </a:lnTo>
                  <a:lnTo>
                    <a:pt x="232" y="127"/>
                  </a:lnTo>
                  <a:lnTo>
                    <a:pt x="247" y="99"/>
                  </a:lnTo>
                  <a:lnTo>
                    <a:pt x="267" y="56"/>
                  </a:lnTo>
                  <a:lnTo>
                    <a:pt x="277" y="43"/>
                  </a:lnTo>
                  <a:lnTo>
                    <a:pt x="291" y="34"/>
                  </a:lnTo>
                  <a:lnTo>
                    <a:pt x="308" y="28"/>
                  </a:lnTo>
                  <a:lnTo>
                    <a:pt x="326" y="22"/>
                  </a:lnTo>
                  <a:lnTo>
                    <a:pt x="343" y="19"/>
                  </a:lnTo>
                  <a:lnTo>
                    <a:pt x="359" y="13"/>
                  </a:lnTo>
                  <a:lnTo>
                    <a:pt x="370" y="7"/>
                  </a:lnTo>
                  <a:lnTo>
                    <a:pt x="374" y="0"/>
                  </a:lnTo>
                  <a:lnTo>
                    <a:pt x="376" y="1"/>
                  </a:lnTo>
                  <a:lnTo>
                    <a:pt x="379" y="6"/>
                  </a:lnTo>
                  <a:lnTo>
                    <a:pt x="383" y="10"/>
                  </a:lnTo>
                  <a:lnTo>
                    <a:pt x="390" y="18"/>
                  </a:lnTo>
                  <a:lnTo>
                    <a:pt x="397" y="27"/>
                  </a:lnTo>
                  <a:lnTo>
                    <a:pt x="407" y="34"/>
                  </a:lnTo>
                  <a:lnTo>
                    <a:pt x="420" y="43"/>
                  </a:lnTo>
                  <a:lnTo>
                    <a:pt x="432" y="51"/>
                  </a:lnTo>
                  <a:lnTo>
                    <a:pt x="448" y="57"/>
                  </a:lnTo>
                  <a:lnTo>
                    <a:pt x="465" y="62"/>
                  </a:lnTo>
                  <a:lnTo>
                    <a:pt x="483" y="65"/>
                  </a:lnTo>
                  <a:lnTo>
                    <a:pt x="505" y="65"/>
                  </a:lnTo>
                  <a:lnTo>
                    <a:pt x="526" y="60"/>
                  </a:lnTo>
                  <a:lnTo>
                    <a:pt x="550" y="53"/>
                  </a:lnTo>
                  <a:lnTo>
                    <a:pt x="574" y="40"/>
                  </a:lnTo>
                  <a:lnTo>
                    <a:pt x="601" y="22"/>
                  </a:lnTo>
                  <a:close/>
                </a:path>
              </a:pathLst>
            </a:custGeom>
            <a:solidFill>
              <a:srgbClr val="FFCC99"/>
            </a:solidFill>
            <a:ln w="9525">
              <a:noFill/>
              <a:round/>
              <a:headEnd/>
              <a:tailEnd/>
            </a:ln>
          </p:spPr>
          <p:txBody>
            <a:bodyPr/>
            <a:lstStyle/>
            <a:p>
              <a:endParaRPr lang="en-US"/>
            </a:p>
          </p:txBody>
        </p:sp>
        <p:sp>
          <p:nvSpPr>
            <p:cNvPr id="29" name="Freeform 32"/>
            <p:cNvSpPr>
              <a:spLocks/>
            </p:cNvSpPr>
            <p:nvPr/>
          </p:nvSpPr>
          <p:spPr bwMode="auto">
            <a:xfrm>
              <a:off x="4041" y="3369"/>
              <a:ext cx="12" cy="19"/>
            </a:xfrm>
            <a:custGeom>
              <a:avLst/>
              <a:gdLst/>
              <a:ahLst/>
              <a:cxnLst>
                <a:cxn ang="0">
                  <a:pos x="31" y="38"/>
                </a:cxn>
                <a:cxn ang="0">
                  <a:pos x="33" y="38"/>
                </a:cxn>
                <a:cxn ang="0">
                  <a:pos x="34" y="37"/>
                </a:cxn>
                <a:cxn ang="0">
                  <a:pos x="36" y="33"/>
                </a:cxn>
                <a:cxn ang="0">
                  <a:pos x="36" y="29"/>
                </a:cxn>
                <a:cxn ang="0">
                  <a:pos x="33" y="24"/>
                </a:cxn>
                <a:cxn ang="0">
                  <a:pos x="27" y="18"/>
                </a:cxn>
                <a:cxn ang="0">
                  <a:pos x="17" y="11"/>
                </a:cxn>
                <a:cxn ang="0">
                  <a:pos x="2" y="2"/>
                </a:cxn>
                <a:cxn ang="0">
                  <a:pos x="0" y="0"/>
                </a:cxn>
                <a:cxn ang="0">
                  <a:pos x="2" y="0"/>
                </a:cxn>
                <a:cxn ang="0">
                  <a:pos x="7" y="0"/>
                </a:cxn>
                <a:cxn ang="0">
                  <a:pos x="14" y="0"/>
                </a:cxn>
                <a:cxn ang="0">
                  <a:pos x="21" y="2"/>
                </a:cxn>
                <a:cxn ang="0">
                  <a:pos x="29" y="3"/>
                </a:cxn>
                <a:cxn ang="0">
                  <a:pos x="34" y="5"/>
                </a:cxn>
                <a:cxn ang="0">
                  <a:pos x="36" y="5"/>
                </a:cxn>
                <a:cxn ang="0">
                  <a:pos x="31" y="38"/>
                </a:cxn>
              </a:cxnLst>
              <a:rect l="0" t="0" r="r" b="b"/>
              <a:pathLst>
                <a:path w="36" h="38">
                  <a:moveTo>
                    <a:pt x="31" y="38"/>
                  </a:moveTo>
                  <a:lnTo>
                    <a:pt x="33" y="38"/>
                  </a:lnTo>
                  <a:lnTo>
                    <a:pt x="34" y="37"/>
                  </a:lnTo>
                  <a:lnTo>
                    <a:pt x="36" y="33"/>
                  </a:lnTo>
                  <a:lnTo>
                    <a:pt x="36" y="29"/>
                  </a:lnTo>
                  <a:lnTo>
                    <a:pt x="33" y="24"/>
                  </a:lnTo>
                  <a:lnTo>
                    <a:pt x="27" y="18"/>
                  </a:lnTo>
                  <a:lnTo>
                    <a:pt x="17" y="11"/>
                  </a:lnTo>
                  <a:lnTo>
                    <a:pt x="2" y="2"/>
                  </a:lnTo>
                  <a:lnTo>
                    <a:pt x="0" y="0"/>
                  </a:lnTo>
                  <a:lnTo>
                    <a:pt x="2" y="0"/>
                  </a:lnTo>
                  <a:lnTo>
                    <a:pt x="7" y="0"/>
                  </a:lnTo>
                  <a:lnTo>
                    <a:pt x="14" y="0"/>
                  </a:lnTo>
                  <a:lnTo>
                    <a:pt x="21" y="2"/>
                  </a:lnTo>
                  <a:lnTo>
                    <a:pt x="29" y="3"/>
                  </a:lnTo>
                  <a:lnTo>
                    <a:pt x="34" y="5"/>
                  </a:lnTo>
                  <a:lnTo>
                    <a:pt x="36" y="5"/>
                  </a:lnTo>
                  <a:lnTo>
                    <a:pt x="31" y="38"/>
                  </a:lnTo>
                  <a:close/>
                </a:path>
              </a:pathLst>
            </a:custGeom>
            <a:solidFill>
              <a:srgbClr val="FFFFFF"/>
            </a:solidFill>
            <a:ln w="9525">
              <a:noFill/>
              <a:round/>
              <a:headEnd/>
              <a:tailEnd/>
            </a:ln>
          </p:spPr>
          <p:txBody>
            <a:bodyPr/>
            <a:lstStyle/>
            <a:p>
              <a:endParaRPr lang="en-US"/>
            </a:p>
          </p:txBody>
        </p:sp>
        <p:sp>
          <p:nvSpPr>
            <p:cNvPr id="30" name="Freeform 33"/>
            <p:cNvSpPr>
              <a:spLocks/>
            </p:cNvSpPr>
            <p:nvPr/>
          </p:nvSpPr>
          <p:spPr bwMode="auto">
            <a:xfrm>
              <a:off x="4040" y="3357"/>
              <a:ext cx="15" cy="10"/>
            </a:xfrm>
            <a:custGeom>
              <a:avLst/>
              <a:gdLst/>
              <a:ahLst/>
              <a:cxnLst>
                <a:cxn ang="0">
                  <a:pos x="34" y="21"/>
                </a:cxn>
                <a:cxn ang="0">
                  <a:pos x="0" y="0"/>
                </a:cxn>
                <a:cxn ang="0">
                  <a:pos x="47" y="0"/>
                </a:cxn>
                <a:cxn ang="0">
                  <a:pos x="34" y="21"/>
                </a:cxn>
              </a:cxnLst>
              <a:rect l="0" t="0" r="r" b="b"/>
              <a:pathLst>
                <a:path w="47" h="21">
                  <a:moveTo>
                    <a:pt x="34" y="21"/>
                  </a:moveTo>
                  <a:lnTo>
                    <a:pt x="0" y="0"/>
                  </a:lnTo>
                  <a:lnTo>
                    <a:pt x="47" y="0"/>
                  </a:lnTo>
                  <a:lnTo>
                    <a:pt x="34" y="21"/>
                  </a:lnTo>
                  <a:close/>
                </a:path>
              </a:pathLst>
            </a:custGeom>
            <a:solidFill>
              <a:srgbClr val="FFFFFF"/>
            </a:solidFill>
            <a:ln w="9525">
              <a:noFill/>
              <a:round/>
              <a:headEnd/>
              <a:tailEnd/>
            </a:ln>
          </p:spPr>
          <p:txBody>
            <a:bodyPr/>
            <a:lstStyle/>
            <a:p>
              <a:endParaRPr lang="en-US"/>
            </a:p>
          </p:txBody>
        </p:sp>
        <p:sp>
          <p:nvSpPr>
            <p:cNvPr id="31" name="Freeform 34"/>
            <p:cNvSpPr>
              <a:spLocks/>
            </p:cNvSpPr>
            <p:nvPr/>
          </p:nvSpPr>
          <p:spPr bwMode="auto">
            <a:xfrm>
              <a:off x="4029" y="3329"/>
              <a:ext cx="24" cy="15"/>
            </a:xfrm>
            <a:custGeom>
              <a:avLst/>
              <a:gdLst/>
              <a:ahLst/>
              <a:cxnLst>
                <a:cxn ang="0">
                  <a:pos x="55" y="32"/>
                </a:cxn>
                <a:cxn ang="0">
                  <a:pos x="0" y="0"/>
                </a:cxn>
                <a:cxn ang="0">
                  <a:pos x="70" y="15"/>
                </a:cxn>
                <a:cxn ang="0">
                  <a:pos x="55" y="32"/>
                </a:cxn>
              </a:cxnLst>
              <a:rect l="0" t="0" r="r" b="b"/>
              <a:pathLst>
                <a:path w="70" h="32">
                  <a:moveTo>
                    <a:pt x="55" y="32"/>
                  </a:moveTo>
                  <a:lnTo>
                    <a:pt x="0" y="0"/>
                  </a:lnTo>
                  <a:lnTo>
                    <a:pt x="70" y="15"/>
                  </a:lnTo>
                  <a:lnTo>
                    <a:pt x="55" y="32"/>
                  </a:lnTo>
                  <a:close/>
                </a:path>
              </a:pathLst>
            </a:custGeom>
            <a:solidFill>
              <a:srgbClr val="FFFFFF"/>
            </a:solidFill>
            <a:ln w="9525">
              <a:noFill/>
              <a:round/>
              <a:headEnd/>
              <a:tailEnd/>
            </a:ln>
          </p:spPr>
          <p:txBody>
            <a:bodyPr/>
            <a:lstStyle/>
            <a:p>
              <a:endParaRPr lang="en-US"/>
            </a:p>
          </p:txBody>
        </p:sp>
        <p:sp>
          <p:nvSpPr>
            <p:cNvPr id="32" name="Freeform 35"/>
            <p:cNvSpPr>
              <a:spLocks/>
            </p:cNvSpPr>
            <p:nvPr/>
          </p:nvSpPr>
          <p:spPr bwMode="auto">
            <a:xfrm>
              <a:off x="4043" y="3310"/>
              <a:ext cx="11" cy="6"/>
            </a:xfrm>
            <a:custGeom>
              <a:avLst/>
              <a:gdLst/>
              <a:ahLst/>
              <a:cxnLst>
                <a:cxn ang="0">
                  <a:pos x="23" y="11"/>
                </a:cxn>
                <a:cxn ang="0">
                  <a:pos x="0" y="3"/>
                </a:cxn>
                <a:cxn ang="0">
                  <a:pos x="33" y="0"/>
                </a:cxn>
                <a:cxn ang="0">
                  <a:pos x="23" y="11"/>
                </a:cxn>
              </a:cxnLst>
              <a:rect l="0" t="0" r="r" b="b"/>
              <a:pathLst>
                <a:path w="33" h="11">
                  <a:moveTo>
                    <a:pt x="23" y="11"/>
                  </a:moveTo>
                  <a:lnTo>
                    <a:pt x="0" y="3"/>
                  </a:lnTo>
                  <a:lnTo>
                    <a:pt x="33" y="0"/>
                  </a:lnTo>
                  <a:lnTo>
                    <a:pt x="23" y="11"/>
                  </a:lnTo>
                  <a:close/>
                </a:path>
              </a:pathLst>
            </a:custGeom>
            <a:solidFill>
              <a:srgbClr val="FFFFFF"/>
            </a:solidFill>
            <a:ln w="9525">
              <a:noFill/>
              <a:round/>
              <a:headEnd/>
              <a:tailEnd/>
            </a:ln>
          </p:spPr>
          <p:txBody>
            <a:bodyPr/>
            <a:lstStyle/>
            <a:p>
              <a:endParaRPr lang="en-US"/>
            </a:p>
          </p:txBody>
        </p:sp>
        <p:sp>
          <p:nvSpPr>
            <p:cNvPr id="33" name="Freeform 36"/>
            <p:cNvSpPr>
              <a:spLocks/>
            </p:cNvSpPr>
            <p:nvPr/>
          </p:nvSpPr>
          <p:spPr bwMode="auto">
            <a:xfrm>
              <a:off x="4051" y="3284"/>
              <a:ext cx="17" cy="9"/>
            </a:xfrm>
            <a:custGeom>
              <a:avLst/>
              <a:gdLst/>
              <a:ahLst/>
              <a:cxnLst>
                <a:cxn ang="0">
                  <a:pos x="40" y="18"/>
                </a:cxn>
                <a:cxn ang="0">
                  <a:pos x="0" y="0"/>
                </a:cxn>
                <a:cxn ang="0">
                  <a:pos x="51" y="12"/>
                </a:cxn>
                <a:cxn ang="0">
                  <a:pos x="40" y="18"/>
                </a:cxn>
              </a:cxnLst>
              <a:rect l="0" t="0" r="r" b="b"/>
              <a:pathLst>
                <a:path w="51" h="18">
                  <a:moveTo>
                    <a:pt x="40" y="18"/>
                  </a:moveTo>
                  <a:lnTo>
                    <a:pt x="0" y="0"/>
                  </a:lnTo>
                  <a:lnTo>
                    <a:pt x="51" y="12"/>
                  </a:lnTo>
                  <a:lnTo>
                    <a:pt x="40" y="18"/>
                  </a:lnTo>
                  <a:close/>
                </a:path>
              </a:pathLst>
            </a:custGeom>
            <a:solidFill>
              <a:srgbClr val="FFFFFF"/>
            </a:solidFill>
            <a:ln w="9525">
              <a:noFill/>
              <a:round/>
              <a:headEnd/>
              <a:tailEnd/>
            </a:ln>
          </p:spPr>
          <p:txBody>
            <a:bodyPr/>
            <a:lstStyle/>
            <a:p>
              <a:endParaRPr lang="en-US"/>
            </a:p>
          </p:txBody>
        </p:sp>
        <p:sp>
          <p:nvSpPr>
            <p:cNvPr id="34" name="Freeform 37"/>
            <p:cNvSpPr>
              <a:spLocks/>
            </p:cNvSpPr>
            <p:nvPr/>
          </p:nvSpPr>
          <p:spPr bwMode="auto">
            <a:xfrm>
              <a:off x="4058" y="3277"/>
              <a:ext cx="25" cy="7"/>
            </a:xfrm>
            <a:custGeom>
              <a:avLst/>
              <a:gdLst/>
              <a:ahLst/>
              <a:cxnLst>
                <a:cxn ang="0">
                  <a:pos x="62" y="13"/>
                </a:cxn>
                <a:cxn ang="0">
                  <a:pos x="59" y="13"/>
                </a:cxn>
                <a:cxn ang="0">
                  <a:pos x="51" y="10"/>
                </a:cxn>
                <a:cxn ang="0">
                  <a:pos x="38" y="9"/>
                </a:cxn>
                <a:cxn ang="0">
                  <a:pos x="25" y="6"/>
                </a:cxn>
                <a:cxn ang="0">
                  <a:pos x="14" y="3"/>
                </a:cxn>
                <a:cxn ang="0">
                  <a:pos x="4" y="1"/>
                </a:cxn>
                <a:cxn ang="0">
                  <a:pos x="0" y="0"/>
                </a:cxn>
                <a:cxn ang="0">
                  <a:pos x="1" y="0"/>
                </a:cxn>
                <a:cxn ang="0">
                  <a:pos x="7" y="0"/>
                </a:cxn>
                <a:cxn ang="0">
                  <a:pos x="17" y="0"/>
                </a:cxn>
                <a:cxn ang="0">
                  <a:pos x="28" y="1"/>
                </a:cxn>
                <a:cxn ang="0">
                  <a:pos x="41" y="1"/>
                </a:cxn>
                <a:cxn ang="0">
                  <a:pos x="53" y="1"/>
                </a:cxn>
                <a:cxn ang="0">
                  <a:pos x="63" y="3"/>
                </a:cxn>
                <a:cxn ang="0">
                  <a:pos x="70" y="3"/>
                </a:cxn>
                <a:cxn ang="0">
                  <a:pos x="73" y="3"/>
                </a:cxn>
                <a:cxn ang="0">
                  <a:pos x="62" y="13"/>
                </a:cxn>
              </a:cxnLst>
              <a:rect l="0" t="0" r="r" b="b"/>
              <a:pathLst>
                <a:path w="73" h="13">
                  <a:moveTo>
                    <a:pt x="62" y="13"/>
                  </a:moveTo>
                  <a:lnTo>
                    <a:pt x="59" y="13"/>
                  </a:lnTo>
                  <a:lnTo>
                    <a:pt x="51" y="10"/>
                  </a:lnTo>
                  <a:lnTo>
                    <a:pt x="38" y="9"/>
                  </a:lnTo>
                  <a:lnTo>
                    <a:pt x="25" y="6"/>
                  </a:lnTo>
                  <a:lnTo>
                    <a:pt x="14" y="3"/>
                  </a:lnTo>
                  <a:lnTo>
                    <a:pt x="4" y="1"/>
                  </a:lnTo>
                  <a:lnTo>
                    <a:pt x="0" y="0"/>
                  </a:lnTo>
                  <a:lnTo>
                    <a:pt x="1" y="0"/>
                  </a:lnTo>
                  <a:lnTo>
                    <a:pt x="7" y="0"/>
                  </a:lnTo>
                  <a:lnTo>
                    <a:pt x="17" y="0"/>
                  </a:lnTo>
                  <a:lnTo>
                    <a:pt x="28" y="1"/>
                  </a:lnTo>
                  <a:lnTo>
                    <a:pt x="41" y="1"/>
                  </a:lnTo>
                  <a:lnTo>
                    <a:pt x="53" y="1"/>
                  </a:lnTo>
                  <a:lnTo>
                    <a:pt x="63" y="3"/>
                  </a:lnTo>
                  <a:lnTo>
                    <a:pt x="70" y="3"/>
                  </a:lnTo>
                  <a:lnTo>
                    <a:pt x="73" y="3"/>
                  </a:lnTo>
                  <a:lnTo>
                    <a:pt x="62" y="13"/>
                  </a:lnTo>
                  <a:close/>
                </a:path>
              </a:pathLst>
            </a:custGeom>
            <a:solidFill>
              <a:srgbClr val="FFFFFF"/>
            </a:solidFill>
            <a:ln w="9525">
              <a:noFill/>
              <a:round/>
              <a:headEnd/>
              <a:tailEnd/>
            </a:ln>
          </p:spPr>
          <p:txBody>
            <a:bodyPr/>
            <a:lstStyle/>
            <a:p>
              <a:endParaRPr lang="en-US"/>
            </a:p>
          </p:txBody>
        </p:sp>
        <p:sp>
          <p:nvSpPr>
            <p:cNvPr id="35" name="Freeform 38"/>
            <p:cNvSpPr>
              <a:spLocks/>
            </p:cNvSpPr>
            <p:nvPr/>
          </p:nvSpPr>
          <p:spPr bwMode="auto">
            <a:xfrm>
              <a:off x="4060" y="3258"/>
              <a:ext cx="29" cy="13"/>
            </a:xfrm>
            <a:custGeom>
              <a:avLst/>
              <a:gdLst/>
              <a:ahLst/>
              <a:cxnLst>
                <a:cxn ang="0">
                  <a:pos x="75" y="25"/>
                </a:cxn>
                <a:cxn ang="0">
                  <a:pos x="71" y="24"/>
                </a:cxn>
                <a:cxn ang="0">
                  <a:pos x="61" y="21"/>
                </a:cxn>
                <a:cxn ang="0">
                  <a:pos x="47" y="18"/>
                </a:cxn>
                <a:cxn ang="0">
                  <a:pos x="33" y="12"/>
                </a:cxn>
                <a:cxn ang="0">
                  <a:pos x="17" y="7"/>
                </a:cxn>
                <a:cxn ang="0">
                  <a:pos x="6" y="4"/>
                </a:cxn>
                <a:cxn ang="0">
                  <a:pos x="0" y="1"/>
                </a:cxn>
                <a:cxn ang="0">
                  <a:pos x="2" y="0"/>
                </a:cxn>
                <a:cxn ang="0">
                  <a:pos x="12" y="1"/>
                </a:cxn>
                <a:cxn ang="0">
                  <a:pos x="23" y="4"/>
                </a:cxn>
                <a:cxn ang="0">
                  <a:pos x="37" y="9"/>
                </a:cxn>
                <a:cxn ang="0">
                  <a:pos x="51" y="13"/>
                </a:cxn>
                <a:cxn ang="0">
                  <a:pos x="65" y="18"/>
                </a:cxn>
                <a:cxn ang="0">
                  <a:pos x="77" y="19"/>
                </a:cxn>
                <a:cxn ang="0">
                  <a:pos x="84" y="19"/>
                </a:cxn>
                <a:cxn ang="0">
                  <a:pos x="88" y="15"/>
                </a:cxn>
                <a:cxn ang="0">
                  <a:pos x="88" y="9"/>
                </a:cxn>
                <a:cxn ang="0">
                  <a:pos x="84" y="13"/>
                </a:cxn>
                <a:cxn ang="0">
                  <a:pos x="78" y="21"/>
                </a:cxn>
                <a:cxn ang="0">
                  <a:pos x="75" y="25"/>
                </a:cxn>
              </a:cxnLst>
              <a:rect l="0" t="0" r="r" b="b"/>
              <a:pathLst>
                <a:path w="88" h="25">
                  <a:moveTo>
                    <a:pt x="75" y="25"/>
                  </a:moveTo>
                  <a:lnTo>
                    <a:pt x="71" y="24"/>
                  </a:lnTo>
                  <a:lnTo>
                    <a:pt x="61" y="21"/>
                  </a:lnTo>
                  <a:lnTo>
                    <a:pt x="47" y="18"/>
                  </a:lnTo>
                  <a:lnTo>
                    <a:pt x="33" y="12"/>
                  </a:lnTo>
                  <a:lnTo>
                    <a:pt x="17" y="7"/>
                  </a:lnTo>
                  <a:lnTo>
                    <a:pt x="6" y="4"/>
                  </a:lnTo>
                  <a:lnTo>
                    <a:pt x="0" y="1"/>
                  </a:lnTo>
                  <a:lnTo>
                    <a:pt x="2" y="0"/>
                  </a:lnTo>
                  <a:lnTo>
                    <a:pt x="12" y="1"/>
                  </a:lnTo>
                  <a:lnTo>
                    <a:pt x="23" y="4"/>
                  </a:lnTo>
                  <a:lnTo>
                    <a:pt x="37" y="9"/>
                  </a:lnTo>
                  <a:lnTo>
                    <a:pt x="51" y="13"/>
                  </a:lnTo>
                  <a:lnTo>
                    <a:pt x="65" y="18"/>
                  </a:lnTo>
                  <a:lnTo>
                    <a:pt x="77" y="19"/>
                  </a:lnTo>
                  <a:lnTo>
                    <a:pt x="84" y="19"/>
                  </a:lnTo>
                  <a:lnTo>
                    <a:pt x="88" y="15"/>
                  </a:lnTo>
                  <a:lnTo>
                    <a:pt x="88" y="9"/>
                  </a:lnTo>
                  <a:lnTo>
                    <a:pt x="84" y="13"/>
                  </a:lnTo>
                  <a:lnTo>
                    <a:pt x="78" y="21"/>
                  </a:lnTo>
                  <a:lnTo>
                    <a:pt x="75" y="25"/>
                  </a:lnTo>
                  <a:close/>
                </a:path>
              </a:pathLst>
            </a:custGeom>
            <a:solidFill>
              <a:srgbClr val="FFFFFF"/>
            </a:solidFill>
            <a:ln w="9525">
              <a:noFill/>
              <a:round/>
              <a:headEnd/>
              <a:tailEnd/>
            </a:ln>
          </p:spPr>
          <p:txBody>
            <a:bodyPr/>
            <a:lstStyle/>
            <a:p>
              <a:endParaRPr lang="en-US"/>
            </a:p>
          </p:txBody>
        </p:sp>
        <p:sp>
          <p:nvSpPr>
            <p:cNvPr id="36" name="Freeform 39"/>
            <p:cNvSpPr>
              <a:spLocks/>
            </p:cNvSpPr>
            <p:nvPr/>
          </p:nvSpPr>
          <p:spPr bwMode="auto">
            <a:xfrm>
              <a:off x="4070" y="3249"/>
              <a:ext cx="22" cy="12"/>
            </a:xfrm>
            <a:custGeom>
              <a:avLst/>
              <a:gdLst/>
              <a:ahLst/>
              <a:cxnLst>
                <a:cxn ang="0">
                  <a:pos x="56" y="22"/>
                </a:cxn>
                <a:cxn ang="0">
                  <a:pos x="53" y="21"/>
                </a:cxn>
                <a:cxn ang="0">
                  <a:pos x="46" y="19"/>
                </a:cxn>
                <a:cxn ang="0">
                  <a:pos x="36" y="15"/>
                </a:cxn>
                <a:cxn ang="0">
                  <a:pos x="25" y="10"/>
                </a:cxn>
                <a:cxn ang="0">
                  <a:pos x="14" y="7"/>
                </a:cxn>
                <a:cxn ang="0">
                  <a:pos x="5" y="3"/>
                </a:cxn>
                <a:cxn ang="0">
                  <a:pos x="0" y="1"/>
                </a:cxn>
                <a:cxn ang="0">
                  <a:pos x="1" y="0"/>
                </a:cxn>
                <a:cxn ang="0">
                  <a:pos x="8" y="1"/>
                </a:cxn>
                <a:cxn ang="0">
                  <a:pos x="18" y="1"/>
                </a:cxn>
                <a:cxn ang="0">
                  <a:pos x="28" y="3"/>
                </a:cxn>
                <a:cxn ang="0">
                  <a:pos x="39" y="4"/>
                </a:cxn>
                <a:cxn ang="0">
                  <a:pos x="49" y="6"/>
                </a:cxn>
                <a:cxn ang="0">
                  <a:pos x="58" y="6"/>
                </a:cxn>
                <a:cxn ang="0">
                  <a:pos x="63" y="7"/>
                </a:cxn>
                <a:cxn ang="0">
                  <a:pos x="66" y="7"/>
                </a:cxn>
                <a:cxn ang="0">
                  <a:pos x="56" y="22"/>
                </a:cxn>
              </a:cxnLst>
              <a:rect l="0" t="0" r="r" b="b"/>
              <a:pathLst>
                <a:path w="66" h="22">
                  <a:moveTo>
                    <a:pt x="56" y="22"/>
                  </a:moveTo>
                  <a:lnTo>
                    <a:pt x="53" y="21"/>
                  </a:lnTo>
                  <a:lnTo>
                    <a:pt x="46" y="19"/>
                  </a:lnTo>
                  <a:lnTo>
                    <a:pt x="36" y="15"/>
                  </a:lnTo>
                  <a:lnTo>
                    <a:pt x="25" y="10"/>
                  </a:lnTo>
                  <a:lnTo>
                    <a:pt x="14" y="7"/>
                  </a:lnTo>
                  <a:lnTo>
                    <a:pt x="5" y="3"/>
                  </a:lnTo>
                  <a:lnTo>
                    <a:pt x="0" y="1"/>
                  </a:lnTo>
                  <a:lnTo>
                    <a:pt x="1" y="0"/>
                  </a:lnTo>
                  <a:lnTo>
                    <a:pt x="8" y="1"/>
                  </a:lnTo>
                  <a:lnTo>
                    <a:pt x="18" y="1"/>
                  </a:lnTo>
                  <a:lnTo>
                    <a:pt x="28" y="3"/>
                  </a:lnTo>
                  <a:lnTo>
                    <a:pt x="39" y="4"/>
                  </a:lnTo>
                  <a:lnTo>
                    <a:pt x="49" y="6"/>
                  </a:lnTo>
                  <a:lnTo>
                    <a:pt x="58" y="6"/>
                  </a:lnTo>
                  <a:lnTo>
                    <a:pt x="63" y="7"/>
                  </a:lnTo>
                  <a:lnTo>
                    <a:pt x="66" y="7"/>
                  </a:lnTo>
                  <a:lnTo>
                    <a:pt x="56" y="22"/>
                  </a:lnTo>
                  <a:close/>
                </a:path>
              </a:pathLst>
            </a:custGeom>
            <a:solidFill>
              <a:srgbClr val="FFFFFF"/>
            </a:solidFill>
            <a:ln w="9525">
              <a:noFill/>
              <a:round/>
              <a:headEnd/>
              <a:tailEnd/>
            </a:ln>
          </p:spPr>
          <p:txBody>
            <a:bodyPr/>
            <a:lstStyle/>
            <a:p>
              <a:endParaRPr lang="en-US"/>
            </a:p>
          </p:txBody>
        </p:sp>
        <p:sp>
          <p:nvSpPr>
            <p:cNvPr id="37" name="Freeform 40"/>
            <p:cNvSpPr>
              <a:spLocks/>
            </p:cNvSpPr>
            <p:nvPr/>
          </p:nvSpPr>
          <p:spPr bwMode="auto">
            <a:xfrm>
              <a:off x="4110" y="3199"/>
              <a:ext cx="16" cy="26"/>
            </a:xfrm>
            <a:custGeom>
              <a:avLst/>
              <a:gdLst/>
              <a:ahLst/>
              <a:cxnLst>
                <a:cxn ang="0">
                  <a:pos x="28" y="51"/>
                </a:cxn>
                <a:cxn ang="0">
                  <a:pos x="26" y="47"/>
                </a:cxn>
                <a:cxn ang="0">
                  <a:pos x="17" y="35"/>
                </a:cxn>
                <a:cxn ang="0">
                  <a:pos x="9" y="20"/>
                </a:cxn>
                <a:cxn ang="0">
                  <a:pos x="2" y="5"/>
                </a:cxn>
                <a:cxn ang="0">
                  <a:pos x="0" y="0"/>
                </a:cxn>
                <a:cxn ang="0">
                  <a:pos x="3" y="3"/>
                </a:cxn>
                <a:cxn ang="0">
                  <a:pos x="9" y="9"/>
                </a:cxn>
                <a:cxn ang="0">
                  <a:pos x="16" y="18"/>
                </a:cxn>
                <a:cxn ang="0">
                  <a:pos x="23" y="29"/>
                </a:cxn>
                <a:cxn ang="0">
                  <a:pos x="31" y="38"/>
                </a:cxn>
                <a:cxn ang="0">
                  <a:pos x="40" y="45"/>
                </a:cxn>
                <a:cxn ang="0">
                  <a:pos x="45" y="48"/>
                </a:cxn>
                <a:cxn ang="0">
                  <a:pos x="48" y="50"/>
                </a:cxn>
                <a:cxn ang="0">
                  <a:pos x="43" y="51"/>
                </a:cxn>
                <a:cxn ang="0">
                  <a:pos x="33" y="51"/>
                </a:cxn>
                <a:cxn ang="0">
                  <a:pos x="28" y="51"/>
                </a:cxn>
              </a:cxnLst>
              <a:rect l="0" t="0" r="r" b="b"/>
              <a:pathLst>
                <a:path w="48" h="51">
                  <a:moveTo>
                    <a:pt x="28" y="51"/>
                  </a:moveTo>
                  <a:lnTo>
                    <a:pt x="26" y="47"/>
                  </a:lnTo>
                  <a:lnTo>
                    <a:pt x="17" y="35"/>
                  </a:lnTo>
                  <a:lnTo>
                    <a:pt x="9" y="20"/>
                  </a:lnTo>
                  <a:lnTo>
                    <a:pt x="2" y="5"/>
                  </a:lnTo>
                  <a:lnTo>
                    <a:pt x="0" y="0"/>
                  </a:lnTo>
                  <a:lnTo>
                    <a:pt x="3" y="3"/>
                  </a:lnTo>
                  <a:lnTo>
                    <a:pt x="9" y="9"/>
                  </a:lnTo>
                  <a:lnTo>
                    <a:pt x="16" y="18"/>
                  </a:lnTo>
                  <a:lnTo>
                    <a:pt x="23" y="29"/>
                  </a:lnTo>
                  <a:lnTo>
                    <a:pt x="31" y="38"/>
                  </a:lnTo>
                  <a:lnTo>
                    <a:pt x="40" y="45"/>
                  </a:lnTo>
                  <a:lnTo>
                    <a:pt x="45" y="48"/>
                  </a:lnTo>
                  <a:lnTo>
                    <a:pt x="48" y="50"/>
                  </a:lnTo>
                  <a:lnTo>
                    <a:pt x="43" y="51"/>
                  </a:lnTo>
                  <a:lnTo>
                    <a:pt x="33" y="51"/>
                  </a:lnTo>
                  <a:lnTo>
                    <a:pt x="28" y="51"/>
                  </a:lnTo>
                  <a:close/>
                </a:path>
              </a:pathLst>
            </a:custGeom>
            <a:solidFill>
              <a:srgbClr val="FFFFFF"/>
            </a:solidFill>
            <a:ln w="9525">
              <a:noFill/>
              <a:round/>
              <a:headEnd/>
              <a:tailEnd/>
            </a:ln>
          </p:spPr>
          <p:txBody>
            <a:bodyPr/>
            <a:lstStyle/>
            <a:p>
              <a:endParaRPr lang="en-US"/>
            </a:p>
          </p:txBody>
        </p:sp>
        <p:sp>
          <p:nvSpPr>
            <p:cNvPr id="38" name="Freeform 41"/>
            <p:cNvSpPr>
              <a:spLocks/>
            </p:cNvSpPr>
            <p:nvPr/>
          </p:nvSpPr>
          <p:spPr bwMode="auto">
            <a:xfrm>
              <a:off x="4123" y="3165"/>
              <a:ext cx="29" cy="76"/>
            </a:xfrm>
            <a:custGeom>
              <a:avLst/>
              <a:gdLst/>
              <a:ahLst/>
              <a:cxnLst>
                <a:cxn ang="0">
                  <a:pos x="54" y="137"/>
                </a:cxn>
                <a:cxn ang="0">
                  <a:pos x="38" y="126"/>
                </a:cxn>
                <a:cxn ang="0">
                  <a:pos x="25" y="114"/>
                </a:cxn>
                <a:cxn ang="0">
                  <a:pos x="15" y="99"/>
                </a:cxn>
                <a:cxn ang="0">
                  <a:pos x="10" y="83"/>
                </a:cxn>
                <a:cxn ang="0">
                  <a:pos x="7" y="64"/>
                </a:cxn>
                <a:cxn ang="0">
                  <a:pos x="7" y="46"/>
                </a:cxn>
                <a:cxn ang="0">
                  <a:pos x="8" y="28"/>
                </a:cxn>
                <a:cxn ang="0">
                  <a:pos x="14" y="10"/>
                </a:cxn>
                <a:cxn ang="0">
                  <a:pos x="15" y="7"/>
                </a:cxn>
                <a:cxn ang="0">
                  <a:pos x="17" y="4"/>
                </a:cxn>
                <a:cxn ang="0">
                  <a:pos x="18" y="3"/>
                </a:cxn>
                <a:cxn ang="0">
                  <a:pos x="20" y="0"/>
                </a:cxn>
                <a:cxn ang="0">
                  <a:pos x="15" y="4"/>
                </a:cxn>
                <a:cxn ang="0">
                  <a:pos x="12" y="10"/>
                </a:cxn>
                <a:cxn ang="0">
                  <a:pos x="10" y="15"/>
                </a:cxn>
                <a:cxn ang="0">
                  <a:pos x="7" y="21"/>
                </a:cxn>
                <a:cxn ang="0">
                  <a:pos x="1" y="37"/>
                </a:cxn>
                <a:cxn ang="0">
                  <a:pos x="0" y="55"/>
                </a:cxn>
                <a:cxn ang="0">
                  <a:pos x="0" y="74"/>
                </a:cxn>
                <a:cxn ang="0">
                  <a:pos x="4" y="92"/>
                </a:cxn>
                <a:cxn ang="0">
                  <a:pos x="10" y="107"/>
                </a:cxn>
                <a:cxn ang="0">
                  <a:pos x="18" y="122"/>
                </a:cxn>
                <a:cxn ang="0">
                  <a:pos x="29" y="134"/>
                </a:cxn>
                <a:cxn ang="0">
                  <a:pos x="44" y="141"/>
                </a:cxn>
                <a:cxn ang="0">
                  <a:pos x="54" y="146"/>
                </a:cxn>
                <a:cxn ang="0">
                  <a:pos x="65" y="149"/>
                </a:cxn>
                <a:cxn ang="0">
                  <a:pos x="75" y="151"/>
                </a:cxn>
                <a:cxn ang="0">
                  <a:pos x="85" y="152"/>
                </a:cxn>
                <a:cxn ang="0">
                  <a:pos x="78" y="149"/>
                </a:cxn>
                <a:cxn ang="0">
                  <a:pos x="69" y="144"/>
                </a:cxn>
                <a:cxn ang="0">
                  <a:pos x="61" y="140"/>
                </a:cxn>
                <a:cxn ang="0">
                  <a:pos x="54" y="137"/>
                </a:cxn>
              </a:cxnLst>
              <a:rect l="0" t="0" r="r" b="b"/>
              <a:pathLst>
                <a:path w="85" h="152">
                  <a:moveTo>
                    <a:pt x="54" y="137"/>
                  </a:moveTo>
                  <a:lnTo>
                    <a:pt x="38" y="126"/>
                  </a:lnTo>
                  <a:lnTo>
                    <a:pt x="25" y="114"/>
                  </a:lnTo>
                  <a:lnTo>
                    <a:pt x="15" y="99"/>
                  </a:lnTo>
                  <a:lnTo>
                    <a:pt x="10" y="83"/>
                  </a:lnTo>
                  <a:lnTo>
                    <a:pt x="7" y="64"/>
                  </a:lnTo>
                  <a:lnTo>
                    <a:pt x="7" y="46"/>
                  </a:lnTo>
                  <a:lnTo>
                    <a:pt x="8" y="28"/>
                  </a:lnTo>
                  <a:lnTo>
                    <a:pt x="14" y="10"/>
                  </a:lnTo>
                  <a:lnTo>
                    <a:pt x="15" y="7"/>
                  </a:lnTo>
                  <a:lnTo>
                    <a:pt x="17" y="4"/>
                  </a:lnTo>
                  <a:lnTo>
                    <a:pt x="18" y="3"/>
                  </a:lnTo>
                  <a:lnTo>
                    <a:pt x="20" y="0"/>
                  </a:lnTo>
                  <a:lnTo>
                    <a:pt x="15" y="4"/>
                  </a:lnTo>
                  <a:lnTo>
                    <a:pt x="12" y="10"/>
                  </a:lnTo>
                  <a:lnTo>
                    <a:pt x="10" y="15"/>
                  </a:lnTo>
                  <a:lnTo>
                    <a:pt x="7" y="21"/>
                  </a:lnTo>
                  <a:lnTo>
                    <a:pt x="1" y="37"/>
                  </a:lnTo>
                  <a:lnTo>
                    <a:pt x="0" y="55"/>
                  </a:lnTo>
                  <a:lnTo>
                    <a:pt x="0" y="74"/>
                  </a:lnTo>
                  <a:lnTo>
                    <a:pt x="4" y="92"/>
                  </a:lnTo>
                  <a:lnTo>
                    <a:pt x="10" y="107"/>
                  </a:lnTo>
                  <a:lnTo>
                    <a:pt x="18" y="122"/>
                  </a:lnTo>
                  <a:lnTo>
                    <a:pt x="29" y="134"/>
                  </a:lnTo>
                  <a:lnTo>
                    <a:pt x="44" y="141"/>
                  </a:lnTo>
                  <a:lnTo>
                    <a:pt x="54" y="146"/>
                  </a:lnTo>
                  <a:lnTo>
                    <a:pt x="65" y="149"/>
                  </a:lnTo>
                  <a:lnTo>
                    <a:pt x="75" y="151"/>
                  </a:lnTo>
                  <a:lnTo>
                    <a:pt x="85" y="152"/>
                  </a:lnTo>
                  <a:lnTo>
                    <a:pt x="78" y="149"/>
                  </a:lnTo>
                  <a:lnTo>
                    <a:pt x="69" y="144"/>
                  </a:lnTo>
                  <a:lnTo>
                    <a:pt x="61" y="140"/>
                  </a:lnTo>
                  <a:lnTo>
                    <a:pt x="54" y="137"/>
                  </a:lnTo>
                  <a:close/>
                </a:path>
              </a:pathLst>
            </a:custGeom>
            <a:solidFill>
              <a:srgbClr val="FFFFFF"/>
            </a:solidFill>
            <a:ln w="9525">
              <a:noFill/>
              <a:round/>
              <a:headEnd/>
              <a:tailEnd/>
            </a:ln>
          </p:spPr>
          <p:txBody>
            <a:bodyPr/>
            <a:lstStyle/>
            <a:p>
              <a:endParaRPr lang="en-US"/>
            </a:p>
          </p:txBody>
        </p:sp>
        <p:sp>
          <p:nvSpPr>
            <p:cNvPr id="39" name="Freeform 42"/>
            <p:cNvSpPr>
              <a:spLocks/>
            </p:cNvSpPr>
            <p:nvPr/>
          </p:nvSpPr>
          <p:spPr bwMode="auto">
            <a:xfrm>
              <a:off x="4079" y="3187"/>
              <a:ext cx="20" cy="51"/>
            </a:xfrm>
            <a:custGeom>
              <a:avLst/>
              <a:gdLst/>
              <a:ahLst/>
              <a:cxnLst>
                <a:cxn ang="0">
                  <a:pos x="48" y="101"/>
                </a:cxn>
                <a:cxn ang="0">
                  <a:pos x="59" y="93"/>
                </a:cxn>
                <a:cxn ang="0">
                  <a:pos x="48" y="87"/>
                </a:cxn>
                <a:cxn ang="0">
                  <a:pos x="37" y="80"/>
                </a:cxn>
                <a:cxn ang="0">
                  <a:pos x="27" y="71"/>
                </a:cxn>
                <a:cxn ang="0">
                  <a:pos x="18" y="62"/>
                </a:cxn>
                <a:cxn ang="0">
                  <a:pos x="13" y="50"/>
                </a:cxn>
                <a:cxn ang="0">
                  <a:pos x="7" y="38"/>
                </a:cxn>
                <a:cxn ang="0">
                  <a:pos x="4" y="26"/>
                </a:cxn>
                <a:cxn ang="0">
                  <a:pos x="3" y="12"/>
                </a:cxn>
                <a:cxn ang="0">
                  <a:pos x="3" y="9"/>
                </a:cxn>
                <a:cxn ang="0">
                  <a:pos x="3" y="6"/>
                </a:cxn>
                <a:cxn ang="0">
                  <a:pos x="3" y="3"/>
                </a:cxn>
                <a:cxn ang="0">
                  <a:pos x="4" y="0"/>
                </a:cxn>
                <a:cxn ang="0">
                  <a:pos x="3" y="6"/>
                </a:cxn>
                <a:cxn ang="0">
                  <a:pos x="1" y="12"/>
                </a:cxn>
                <a:cxn ang="0">
                  <a:pos x="0" y="18"/>
                </a:cxn>
                <a:cxn ang="0">
                  <a:pos x="0" y="26"/>
                </a:cxn>
                <a:cxn ang="0">
                  <a:pos x="1" y="38"/>
                </a:cxn>
                <a:cxn ang="0">
                  <a:pos x="4" y="50"/>
                </a:cxn>
                <a:cxn ang="0">
                  <a:pos x="7" y="60"/>
                </a:cxn>
                <a:cxn ang="0">
                  <a:pos x="14" y="71"/>
                </a:cxn>
                <a:cxn ang="0">
                  <a:pos x="20" y="80"/>
                </a:cxn>
                <a:cxn ang="0">
                  <a:pos x="28" y="89"/>
                </a:cxn>
                <a:cxn ang="0">
                  <a:pos x="38" y="95"/>
                </a:cxn>
                <a:cxn ang="0">
                  <a:pos x="48" y="101"/>
                </a:cxn>
              </a:cxnLst>
              <a:rect l="0" t="0" r="r" b="b"/>
              <a:pathLst>
                <a:path w="59" h="101">
                  <a:moveTo>
                    <a:pt x="48" y="101"/>
                  </a:moveTo>
                  <a:lnTo>
                    <a:pt x="59" y="93"/>
                  </a:lnTo>
                  <a:lnTo>
                    <a:pt x="48" y="87"/>
                  </a:lnTo>
                  <a:lnTo>
                    <a:pt x="37" y="80"/>
                  </a:lnTo>
                  <a:lnTo>
                    <a:pt x="27" y="71"/>
                  </a:lnTo>
                  <a:lnTo>
                    <a:pt x="18" y="62"/>
                  </a:lnTo>
                  <a:lnTo>
                    <a:pt x="13" y="50"/>
                  </a:lnTo>
                  <a:lnTo>
                    <a:pt x="7" y="38"/>
                  </a:lnTo>
                  <a:lnTo>
                    <a:pt x="4" y="26"/>
                  </a:lnTo>
                  <a:lnTo>
                    <a:pt x="3" y="12"/>
                  </a:lnTo>
                  <a:lnTo>
                    <a:pt x="3" y="9"/>
                  </a:lnTo>
                  <a:lnTo>
                    <a:pt x="3" y="6"/>
                  </a:lnTo>
                  <a:lnTo>
                    <a:pt x="3" y="3"/>
                  </a:lnTo>
                  <a:lnTo>
                    <a:pt x="4" y="0"/>
                  </a:lnTo>
                  <a:lnTo>
                    <a:pt x="3" y="6"/>
                  </a:lnTo>
                  <a:lnTo>
                    <a:pt x="1" y="12"/>
                  </a:lnTo>
                  <a:lnTo>
                    <a:pt x="0" y="18"/>
                  </a:lnTo>
                  <a:lnTo>
                    <a:pt x="0" y="26"/>
                  </a:lnTo>
                  <a:lnTo>
                    <a:pt x="1" y="38"/>
                  </a:lnTo>
                  <a:lnTo>
                    <a:pt x="4" y="50"/>
                  </a:lnTo>
                  <a:lnTo>
                    <a:pt x="7" y="60"/>
                  </a:lnTo>
                  <a:lnTo>
                    <a:pt x="14" y="71"/>
                  </a:lnTo>
                  <a:lnTo>
                    <a:pt x="20" y="80"/>
                  </a:lnTo>
                  <a:lnTo>
                    <a:pt x="28" y="89"/>
                  </a:lnTo>
                  <a:lnTo>
                    <a:pt x="38" y="95"/>
                  </a:lnTo>
                  <a:lnTo>
                    <a:pt x="48" y="101"/>
                  </a:lnTo>
                  <a:close/>
                </a:path>
              </a:pathLst>
            </a:custGeom>
            <a:solidFill>
              <a:srgbClr val="FFFFFF"/>
            </a:solidFill>
            <a:ln w="9525">
              <a:noFill/>
              <a:round/>
              <a:headEnd/>
              <a:tailEnd/>
            </a:ln>
          </p:spPr>
          <p:txBody>
            <a:bodyPr/>
            <a:lstStyle/>
            <a:p>
              <a:endParaRPr lang="en-US"/>
            </a:p>
          </p:txBody>
        </p:sp>
        <p:sp>
          <p:nvSpPr>
            <p:cNvPr id="40" name="Freeform 43"/>
            <p:cNvSpPr>
              <a:spLocks/>
            </p:cNvSpPr>
            <p:nvPr/>
          </p:nvSpPr>
          <p:spPr bwMode="auto">
            <a:xfrm>
              <a:off x="4183" y="3165"/>
              <a:ext cx="28" cy="76"/>
            </a:xfrm>
            <a:custGeom>
              <a:avLst/>
              <a:gdLst/>
              <a:ahLst/>
              <a:cxnLst>
                <a:cxn ang="0">
                  <a:pos x="31" y="137"/>
                </a:cxn>
                <a:cxn ang="0">
                  <a:pos x="48" y="126"/>
                </a:cxn>
                <a:cxn ang="0">
                  <a:pos x="61" y="114"/>
                </a:cxn>
                <a:cxn ang="0">
                  <a:pos x="71" y="99"/>
                </a:cxn>
                <a:cxn ang="0">
                  <a:pos x="76" y="83"/>
                </a:cxn>
                <a:cxn ang="0">
                  <a:pos x="79" y="64"/>
                </a:cxn>
                <a:cxn ang="0">
                  <a:pos x="79" y="46"/>
                </a:cxn>
                <a:cxn ang="0">
                  <a:pos x="78" y="28"/>
                </a:cxn>
                <a:cxn ang="0">
                  <a:pos x="72" y="10"/>
                </a:cxn>
                <a:cxn ang="0">
                  <a:pos x="71" y="7"/>
                </a:cxn>
                <a:cxn ang="0">
                  <a:pos x="69" y="4"/>
                </a:cxn>
                <a:cxn ang="0">
                  <a:pos x="68" y="3"/>
                </a:cxn>
                <a:cxn ang="0">
                  <a:pos x="66" y="0"/>
                </a:cxn>
                <a:cxn ang="0">
                  <a:pos x="71" y="4"/>
                </a:cxn>
                <a:cxn ang="0">
                  <a:pos x="74" y="10"/>
                </a:cxn>
                <a:cxn ang="0">
                  <a:pos x="78" y="15"/>
                </a:cxn>
                <a:cxn ang="0">
                  <a:pos x="81" y="21"/>
                </a:cxn>
                <a:cxn ang="0">
                  <a:pos x="85" y="37"/>
                </a:cxn>
                <a:cxn ang="0">
                  <a:pos x="86" y="55"/>
                </a:cxn>
                <a:cxn ang="0">
                  <a:pos x="85" y="74"/>
                </a:cxn>
                <a:cxn ang="0">
                  <a:pos x="82" y="92"/>
                </a:cxn>
                <a:cxn ang="0">
                  <a:pos x="75" y="107"/>
                </a:cxn>
                <a:cxn ang="0">
                  <a:pos x="66" y="122"/>
                </a:cxn>
                <a:cxn ang="0">
                  <a:pos x="57" y="134"/>
                </a:cxn>
                <a:cxn ang="0">
                  <a:pos x="42" y="141"/>
                </a:cxn>
                <a:cxn ang="0">
                  <a:pos x="37" y="143"/>
                </a:cxn>
                <a:cxn ang="0">
                  <a:pos x="33" y="146"/>
                </a:cxn>
                <a:cxn ang="0">
                  <a:pos x="27" y="148"/>
                </a:cxn>
                <a:cxn ang="0">
                  <a:pos x="21" y="149"/>
                </a:cxn>
                <a:cxn ang="0">
                  <a:pos x="16" y="151"/>
                </a:cxn>
                <a:cxn ang="0">
                  <a:pos x="10" y="151"/>
                </a:cxn>
                <a:cxn ang="0">
                  <a:pos x="6" y="152"/>
                </a:cxn>
                <a:cxn ang="0">
                  <a:pos x="0" y="152"/>
                </a:cxn>
                <a:cxn ang="0">
                  <a:pos x="7" y="149"/>
                </a:cxn>
                <a:cxn ang="0">
                  <a:pos x="16" y="144"/>
                </a:cxn>
                <a:cxn ang="0">
                  <a:pos x="25" y="140"/>
                </a:cxn>
                <a:cxn ang="0">
                  <a:pos x="31" y="137"/>
                </a:cxn>
              </a:cxnLst>
              <a:rect l="0" t="0" r="r" b="b"/>
              <a:pathLst>
                <a:path w="86" h="152">
                  <a:moveTo>
                    <a:pt x="31" y="137"/>
                  </a:moveTo>
                  <a:lnTo>
                    <a:pt x="48" y="126"/>
                  </a:lnTo>
                  <a:lnTo>
                    <a:pt x="61" y="114"/>
                  </a:lnTo>
                  <a:lnTo>
                    <a:pt x="71" y="99"/>
                  </a:lnTo>
                  <a:lnTo>
                    <a:pt x="76" y="83"/>
                  </a:lnTo>
                  <a:lnTo>
                    <a:pt x="79" y="64"/>
                  </a:lnTo>
                  <a:lnTo>
                    <a:pt x="79" y="46"/>
                  </a:lnTo>
                  <a:lnTo>
                    <a:pt x="78" y="28"/>
                  </a:lnTo>
                  <a:lnTo>
                    <a:pt x="72" y="10"/>
                  </a:lnTo>
                  <a:lnTo>
                    <a:pt x="71" y="7"/>
                  </a:lnTo>
                  <a:lnTo>
                    <a:pt x="69" y="4"/>
                  </a:lnTo>
                  <a:lnTo>
                    <a:pt x="68" y="3"/>
                  </a:lnTo>
                  <a:lnTo>
                    <a:pt x="66" y="0"/>
                  </a:lnTo>
                  <a:lnTo>
                    <a:pt x="71" y="4"/>
                  </a:lnTo>
                  <a:lnTo>
                    <a:pt x="74" y="10"/>
                  </a:lnTo>
                  <a:lnTo>
                    <a:pt x="78" y="15"/>
                  </a:lnTo>
                  <a:lnTo>
                    <a:pt x="81" y="21"/>
                  </a:lnTo>
                  <a:lnTo>
                    <a:pt x="85" y="37"/>
                  </a:lnTo>
                  <a:lnTo>
                    <a:pt x="86" y="55"/>
                  </a:lnTo>
                  <a:lnTo>
                    <a:pt x="85" y="74"/>
                  </a:lnTo>
                  <a:lnTo>
                    <a:pt x="82" y="92"/>
                  </a:lnTo>
                  <a:lnTo>
                    <a:pt x="75" y="107"/>
                  </a:lnTo>
                  <a:lnTo>
                    <a:pt x="66" y="122"/>
                  </a:lnTo>
                  <a:lnTo>
                    <a:pt x="57" y="134"/>
                  </a:lnTo>
                  <a:lnTo>
                    <a:pt x="42" y="141"/>
                  </a:lnTo>
                  <a:lnTo>
                    <a:pt x="37" y="143"/>
                  </a:lnTo>
                  <a:lnTo>
                    <a:pt x="33" y="146"/>
                  </a:lnTo>
                  <a:lnTo>
                    <a:pt x="27" y="148"/>
                  </a:lnTo>
                  <a:lnTo>
                    <a:pt x="21" y="149"/>
                  </a:lnTo>
                  <a:lnTo>
                    <a:pt x="16" y="151"/>
                  </a:lnTo>
                  <a:lnTo>
                    <a:pt x="10" y="151"/>
                  </a:lnTo>
                  <a:lnTo>
                    <a:pt x="6" y="152"/>
                  </a:lnTo>
                  <a:lnTo>
                    <a:pt x="0" y="152"/>
                  </a:lnTo>
                  <a:lnTo>
                    <a:pt x="7" y="149"/>
                  </a:lnTo>
                  <a:lnTo>
                    <a:pt x="16" y="144"/>
                  </a:lnTo>
                  <a:lnTo>
                    <a:pt x="25" y="140"/>
                  </a:lnTo>
                  <a:lnTo>
                    <a:pt x="31" y="137"/>
                  </a:lnTo>
                  <a:close/>
                </a:path>
              </a:pathLst>
            </a:custGeom>
            <a:solidFill>
              <a:srgbClr val="FFFFFF"/>
            </a:solidFill>
            <a:ln w="9525">
              <a:noFill/>
              <a:round/>
              <a:headEnd/>
              <a:tailEnd/>
            </a:ln>
          </p:spPr>
          <p:txBody>
            <a:bodyPr/>
            <a:lstStyle/>
            <a:p>
              <a:endParaRPr lang="en-US"/>
            </a:p>
          </p:txBody>
        </p:sp>
        <p:sp>
          <p:nvSpPr>
            <p:cNvPr id="41" name="Freeform 44"/>
            <p:cNvSpPr>
              <a:spLocks/>
            </p:cNvSpPr>
            <p:nvPr/>
          </p:nvSpPr>
          <p:spPr bwMode="auto">
            <a:xfrm>
              <a:off x="4066" y="3225"/>
              <a:ext cx="26" cy="24"/>
            </a:xfrm>
            <a:custGeom>
              <a:avLst/>
              <a:gdLst/>
              <a:ahLst/>
              <a:cxnLst>
                <a:cxn ang="0">
                  <a:pos x="72" y="49"/>
                </a:cxn>
                <a:cxn ang="0">
                  <a:pos x="70" y="47"/>
                </a:cxn>
                <a:cxn ang="0">
                  <a:pos x="64" y="43"/>
                </a:cxn>
                <a:cxn ang="0">
                  <a:pos x="54" y="38"/>
                </a:cxn>
                <a:cxn ang="0">
                  <a:pos x="43" y="31"/>
                </a:cxn>
                <a:cxn ang="0">
                  <a:pos x="31" y="23"/>
                </a:cxn>
                <a:cxn ang="0">
                  <a:pos x="19" y="15"/>
                </a:cxn>
                <a:cxn ang="0">
                  <a:pos x="9" y="8"/>
                </a:cxn>
                <a:cxn ang="0">
                  <a:pos x="2" y="2"/>
                </a:cxn>
                <a:cxn ang="0">
                  <a:pos x="0" y="0"/>
                </a:cxn>
                <a:cxn ang="0">
                  <a:pos x="6" y="2"/>
                </a:cxn>
                <a:cxn ang="0">
                  <a:pos x="16" y="8"/>
                </a:cxn>
                <a:cxn ang="0">
                  <a:pos x="30" y="14"/>
                </a:cxn>
                <a:cxn ang="0">
                  <a:pos x="44" y="21"/>
                </a:cxn>
                <a:cxn ang="0">
                  <a:pos x="57" y="29"/>
                </a:cxn>
                <a:cxn ang="0">
                  <a:pos x="68" y="34"/>
                </a:cxn>
                <a:cxn ang="0">
                  <a:pos x="75" y="35"/>
                </a:cxn>
                <a:cxn ang="0">
                  <a:pos x="79" y="37"/>
                </a:cxn>
                <a:cxn ang="0">
                  <a:pos x="78" y="41"/>
                </a:cxn>
                <a:cxn ang="0">
                  <a:pos x="74" y="47"/>
                </a:cxn>
                <a:cxn ang="0">
                  <a:pos x="72" y="49"/>
                </a:cxn>
              </a:cxnLst>
              <a:rect l="0" t="0" r="r" b="b"/>
              <a:pathLst>
                <a:path w="79" h="49">
                  <a:moveTo>
                    <a:pt x="72" y="49"/>
                  </a:moveTo>
                  <a:lnTo>
                    <a:pt x="70" y="47"/>
                  </a:lnTo>
                  <a:lnTo>
                    <a:pt x="64" y="43"/>
                  </a:lnTo>
                  <a:lnTo>
                    <a:pt x="54" y="38"/>
                  </a:lnTo>
                  <a:lnTo>
                    <a:pt x="43" y="31"/>
                  </a:lnTo>
                  <a:lnTo>
                    <a:pt x="31" y="23"/>
                  </a:lnTo>
                  <a:lnTo>
                    <a:pt x="19" y="15"/>
                  </a:lnTo>
                  <a:lnTo>
                    <a:pt x="9" y="8"/>
                  </a:lnTo>
                  <a:lnTo>
                    <a:pt x="2" y="2"/>
                  </a:lnTo>
                  <a:lnTo>
                    <a:pt x="0" y="0"/>
                  </a:lnTo>
                  <a:lnTo>
                    <a:pt x="6" y="2"/>
                  </a:lnTo>
                  <a:lnTo>
                    <a:pt x="16" y="8"/>
                  </a:lnTo>
                  <a:lnTo>
                    <a:pt x="30" y="14"/>
                  </a:lnTo>
                  <a:lnTo>
                    <a:pt x="44" y="21"/>
                  </a:lnTo>
                  <a:lnTo>
                    <a:pt x="57" y="29"/>
                  </a:lnTo>
                  <a:lnTo>
                    <a:pt x="68" y="34"/>
                  </a:lnTo>
                  <a:lnTo>
                    <a:pt x="75" y="35"/>
                  </a:lnTo>
                  <a:lnTo>
                    <a:pt x="79" y="37"/>
                  </a:lnTo>
                  <a:lnTo>
                    <a:pt x="78" y="41"/>
                  </a:lnTo>
                  <a:lnTo>
                    <a:pt x="74" y="47"/>
                  </a:lnTo>
                  <a:lnTo>
                    <a:pt x="72" y="49"/>
                  </a:lnTo>
                  <a:close/>
                </a:path>
              </a:pathLst>
            </a:custGeom>
            <a:solidFill>
              <a:srgbClr val="FFFFFF"/>
            </a:solidFill>
            <a:ln w="9525">
              <a:noFill/>
              <a:round/>
              <a:headEnd/>
              <a:tailEnd/>
            </a:ln>
          </p:spPr>
          <p:txBody>
            <a:bodyPr/>
            <a:lstStyle/>
            <a:p>
              <a:endParaRPr lang="en-US"/>
            </a:p>
          </p:txBody>
        </p:sp>
        <p:sp>
          <p:nvSpPr>
            <p:cNvPr id="42" name="Freeform 45"/>
            <p:cNvSpPr>
              <a:spLocks/>
            </p:cNvSpPr>
            <p:nvPr/>
          </p:nvSpPr>
          <p:spPr bwMode="auto">
            <a:xfrm>
              <a:off x="4093" y="3178"/>
              <a:ext cx="16" cy="55"/>
            </a:xfrm>
            <a:custGeom>
              <a:avLst/>
              <a:gdLst/>
              <a:ahLst/>
              <a:cxnLst>
                <a:cxn ang="0">
                  <a:pos x="36" y="110"/>
                </a:cxn>
                <a:cxn ang="0">
                  <a:pos x="48" y="102"/>
                </a:cxn>
                <a:cxn ang="0">
                  <a:pos x="37" y="95"/>
                </a:cxn>
                <a:cxn ang="0">
                  <a:pos x="27" y="86"/>
                </a:cxn>
                <a:cxn ang="0">
                  <a:pos x="19" y="75"/>
                </a:cxn>
                <a:cxn ang="0">
                  <a:pos x="13" y="63"/>
                </a:cxn>
                <a:cxn ang="0">
                  <a:pos x="7" y="51"/>
                </a:cxn>
                <a:cxn ang="0">
                  <a:pos x="4" y="39"/>
                </a:cxn>
                <a:cxn ang="0">
                  <a:pos x="3" y="25"/>
                </a:cxn>
                <a:cxn ang="0">
                  <a:pos x="4" y="12"/>
                </a:cxn>
                <a:cxn ang="0">
                  <a:pos x="6" y="9"/>
                </a:cxn>
                <a:cxn ang="0">
                  <a:pos x="7" y="6"/>
                </a:cxn>
                <a:cxn ang="0">
                  <a:pos x="7" y="3"/>
                </a:cxn>
                <a:cxn ang="0">
                  <a:pos x="9" y="0"/>
                </a:cxn>
                <a:cxn ang="0">
                  <a:pos x="6" y="6"/>
                </a:cxn>
                <a:cxn ang="0">
                  <a:pos x="3" y="12"/>
                </a:cxn>
                <a:cxn ang="0">
                  <a:pos x="2" y="18"/>
                </a:cxn>
                <a:cxn ang="0">
                  <a:pos x="0" y="24"/>
                </a:cxn>
                <a:cxn ang="0">
                  <a:pos x="0" y="50"/>
                </a:cxn>
                <a:cxn ang="0">
                  <a:pos x="6" y="72"/>
                </a:cxn>
                <a:cxn ang="0">
                  <a:pos x="19" y="93"/>
                </a:cxn>
                <a:cxn ang="0">
                  <a:pos x="36" y="110"/>
                </a:cxn>
              </a:cxnLst>
              <a:rect l="0" t="0" r="r" b="b"/>
              <a:pathLst>
                <a:path w="48" h="110">
                  <a:moveTo>
                    <a:pt x="36" y="110"/>
                  </a:moveTo>
                  <a:lnTo>
                    <a:pt x="48" y="102"/>
                  </a:lnTo>
                  <a:lnTo>
                    <a:pt x="37" y="95"/>
                  </a:lnTo>
                  <a:lnTo>
                    <a:pt x="27" y="86"/>
                  </a:lnTo>
                  <a:lnTo>
                    <a:pt x="19" y="75"/>
                  </a:lnTo>
                  <a:lnTo>
                    <a:pt x="13" y="63"/>
                  </a:lnTo>
                  <a:lnTo>
                    <a:pt x="7" y="51"/>
                  </a:lnTo>
                  <a:lnTo>
                    <a:pt x="4" y="39"/>
                  </a:lnTo>
                  <a:lnTo>
                    <a:pt x="3" y="25"/>
                  </a:lnTo>
                  <a:lnTo>
                    <a:pt x="4" y="12"/>
                  </a:lnTo>
                  <a:lnTo>
                    <a:pt x="6" y="9"/>
                  </a:lnTo>
                  <a:lnTo>
                    <a:pt x="7" y="6"/>
                  </a:lnTo>
                  <a:lnTo>
                    <a:pt x="7" y="3"/>
                  </a:lnTo>
                  <a:lnTo>
                    <a:pt x="9" y="0"/>
                  </a:lnTo>
                  <a:lnTo>
                    <a:pt x="6" y="6"/>
                  </a:lnTo>
                  <a:lnTo>
                    <a:pt x="3" y="12"/>
                  </a:lnTo>
                  <a:lnTo>
                    <a:pt x="2" y="18"/>
                  </a:lnTo>
                  <a:lnTo>
                    <a:pt x="0" y="24"/>
                  </a:lnTo>
                  <a:lnTo>
                    <a:pt x="0" y="50"/>
                  </a:lnTo>
                  <a:lnTo>
                    <a:pt x="6" y="72"/>
                  </a:lnTo>
                  <a:lnTo>
                    <a:pt x="19" y="93"/>
                  </a:lnTo>
                  <a:lnTo>
                    <a:pt x="36" y="110"/>
                  </a:lnTo>
                  <a:close/>
                </a:path>
              </a:pathLst>
            </a:custGeom>
            <a:solidFill>
              <a:srgbClr val="FFFFFF"/>
            </a:solidFill>
            <a:ln w="9525">
              <a:noFill/>
              <a:round/>
              <a:headEnd/>
              <a:tailEnd/>
            </a:ln>
          </p:spPr>
          <p:txBody>
            <a:bodyPr/>
            <a:lstStyle/>
            <a:p>
              <a:endParaRPr lang="en-US"/>
            </a:p>
          </p:txBody>
        </p:sp>
        <p:sp>
          <p:nvSpPr>
            <p:cNvPr id="43" name="Freeform 46"/>
            <p:cNvSpPr>
              <a:spLocks/>
            </p:cNvSpPr>
            <p:nvPr/>
          </p:nvSpPr>
          <p:spPr bwMode="auto">
            <a:xfrm>
              <a:off x="3988" y="3177"/>
              <a:ext cx="23" cy="96"/>
            </a:xfrm>
            <a:custGeom>
              <a:avLst/>
              <a:gdLst/>
              <a:ahLst/>
              <a:cxnLst>
                <a:cxn ang="0">
                  <a:pos x="28" y="158"/>
                </a:cxn>
                <a:cxn ang="0">
                  <a:pos x="17" y="139"/>
                </a:cxn>
                <a:cxn ang="0">
                  <a:pos x="11" y="117"/>
                </a:cxn>
                <a:cxn ang="0">
                  <a:pos x="10" y="96"/>
                </a:cxn>
                <a:cxn ang="0">
                  <a:pos x="13" y="75"/>
                </a:cxn>
                <a:cxn ang="0">
                  <a:pos x="18" y="57"/>
                </a:cxn>
                <a:cxn ang="0">
                  <a:pos x="28" y="37"/>
                </a:cxn>
                <a:cxn ang="0">
                  <a:pos x="41" y="21"/>
                </a:cxn>
                <a:cxn ang="0">
                  <a:pos x="56" y="7"/>
                </a:cxn>
                <a:cxn ang="0">
                  <a:pos x="59" y="6"/>
                </a:cxn>
                <a:cxn ang="0">
                  <a:pos x="62" y="4"/>
                </a:cxn>
                <a:cxn ang="0">
                  <a:pos x="65" y="1"/>
                </a:cxn>
                <a:cxn ang="0">
                  <a:pos x="68" y="0"/>
                </a:cxn>
                <a:cxn ang="0">
                  <a:pos x="62" y="3"/>
                </a:cxn>
                <a:cxn ang="0">
                  <a:pos x="55" y="6"/>
                </a:cxn>
                <a:cxn ang="0">
                  <a:pos x="49" y="10"/>
                </a:cxn>
                <a:cxn ang="0">
                  <a:pos x="44" y="15"/>
                </a:cxn>
                <a:cxn ang="0">
                  <a:pos x="30" y="28"/>
                </a:cxn>
                <a:cxn ang="0">
                  <a:pos x="18" y="45"/>
                </a:cxn>
                <a:cxn ang="0">
                  <a:pos x="8" y="63"/>
                </a:cxn>
                <a:cxn ang="0">
                  <a:pos x="3" y="81"/>
                </a:cxn>
                <a:cxn ang="0">
                  <a:pos x="0" y="102"/>
                </a:cxn>
                <a:cxn ang="0">
                  <a:pos x="0" y="122"/>
                </a:cxn>
                <a:cxn ang="0">
                  <a:pos x="4" y="140"/>
                </a:cxn>
                <a:cxn ang="0">
                  <a:pos x="14" y="158"/>
                </a:cxn>
                <a:cxn ang="0">
                  <a:pos x="21" y="167"/>
                </a:cxn>
                <a:cxn ang="0">
                  <a:pos x="31" y="176"/>
                </a:cxn>
                <a:cxn ang="0">
                  <a:pos x="41" y="185"/>
                </a:cxn>
                <a:cxn ang="0">
                  <a:pos x="49" y="191"/>
                </a:cxn>
                <a:cxn ang="0">
                  <a:pos x="45" y="185"/>
                </a:cxn>
                <a:cxn ang="0">
                  <a:pos x="39" y="175"/>
                </a:cxn>
                <a:cxn ang="0">
                  <a:pos x="32" y="164"/>
                </a:cxn>
                <a:cxn ang="0">
                  <a:pos x="28" y="158"/>
                </a:cxn>
              </a:cxnLst>
              <a:rect l="0" t="0" r="r" b="b"/>
              <a:pathLst>
                <a:path w="68" h="191">
                  <a:moveTo>
                    <a:pt x="28" y="158"/>
                  </a:moveTo>
                  <a:lnTo>
                    <a:pt x="17" y="139"/>
                  </a:lnTo>
                  <a:lnTo>
                    <a:pt x="11" y="117"/>
                  </a:lnTo>
                  <a:lnTo>
                    <a:pt x="10" y="96"/>
                  </a:lnTo>
                  <a:lnTo>
                    <a:pt x="13" y="75"/>
                  </a:lnTo>
                  <a:lnTo>
                    <a:pt x="18" y="57"/>
                  </a:lnTo>
                  <a:lnTo>
                    <a:pt x="28" y="37"/>
                  </a:lnTo>
                  <a:lnTo>
                    <a:pt x="41" y="21"/>
                  </a:lnTo>
                  <a:lnTo>
                    <a:pt x="56" y="7"/>
                  </a:lnTo>
                  <a:lnTo>
                    <a:pt x="59" y="6"/>
                  </a:lnTo>
                  <a:lnTo>
                    <a:pt x="62" y="4"/>
                  </a:lnTo>
                  <a:lnTo>
                    <a:pt x="65" y="1"/>
                  </a:lnTo>
                  <a:lnTo>
                    <a:pt x="68" y="0"/>
                  </a:lnTo>
                  <a:lnTo>
                    <a:pt x="62" y="3"/>
                  </a:lnTo>
                  <a:lnTo>
                    <a:pt x="55" y="6"/>
                  </a:lnTo>
                  <a:lnTo>
                    <a:pt x="49" y="10"/>
                  </a:lnTo>
                  <a:lnTo>
                    <a:pt x="44" y="15"/>
                  </a:lnTo>
                  <a:lnTo>
                    <a:pt x="30" y="28"/>
                  </a:lnTo>
                  <a:lnTo>
                    <a:pt x="18" y="45"/>
                  </a:lnTo>
                  <a:lnTo>
                    <a:pt x="8" y="63"/>
                  </a:lnTo>
                  <a:lnTo>
                    <a:pt x="3" y="81"/>
                  </a:lnTo>
                  <a:lnTo>
                    <a:pt x="0" y="102"/>
                  </a:lnTo>
                  <a:lnTo>
                    <a:pt x="0" y="122"/>
                  </a:lnTo>
                  <a:lnTo>
                    <a:pt x="4" y="140"/>
                  </a:lnTo>
                  <a:lnTo>
                    <a:pt x="14" y="158"/>
                  </a:lnTo>
                  <a:lnTo>
                    <a:pt x="21" y="167"/>
                  </a:lnTo>
                  <a:lnTo>
                    <a:pt x="31" y="176"/>
                  </a:lnTo>
                  <a:lnTo>
                    <a:pt x="41" y="185"/>
                  </a:lnTo>
                  <a:lnTo>
                    <a:pt x="49" y="191"/>
                  </a:lnTo>
                  <a:lnTo>
                    <a:pt x="45" y="185"/>
                  </a:lnTo>
                  <a:lnTo>
                    <a:pt x="39" y="175"/>
                  </a:lnTo>
                  <a:lnTo>
                    <a:pt x="32" y="164"/>
                  </a:lnTo>
                  <a:lnTo>
                    <a:pt x="28" y="158"/>
                  </a:lnTo>
                  <a:close/>
                </a:path>
              </a:pathLst>
            </a:custGeom>
            <a:solidFill>
              <a:srgbClr val="FFFFFF"/>
            </a:solidFill>
            <a:ln w="9525">
              <a:noFill/>
              <a:round/>
              <a:headEnd/>
              <a:tailEnd/>
            </a:ln>
          </p:spPr>
          <p:txBody>
            <a:bodyPr/>
            <a:lstStyle/>
            <a:p>
              <a:endParaRPr lang="en-US"/>
            </a:p>
          </p:txBody>
        </p:sp>
        <p:sp>
          <p:nvSpPr>
            <p:cNvPr id="44" name="Freeform 47"/>
            <p:cNvSpPr>
              <a:spLocks/>
            </p:cNvSpPr>
            <p:nvPr/>
          </p:nvSpPr>
          <p:spPr bwMode="auto">
            <a:xfrm>
              <a:off x="4039" y="3400"/>
              <a:ext cx="25" cy="63"/>
            </a:xfrm>
            <a:custGeom>
              <a:avLst/>
              <a:gdLst/>
              <a:ahLst/>
              <a:cxnLst>
                <a:cxn ang="0">
                  <a:pos x="1" y="0"/>
                </a:cxn>
                <a:cxn ang="0">
                  <a:pos x="1" y="4"/>
                </a:cxn>
                <a:cxn ang="0">
                  <a:pos x="0" y="16"/>
                </a:cxn>
                <a:cxn ang="0">
                  <a:pos x="1" y="30"/>
                </a:cxn>
                <a:cxn ang="0">
                  <a:pos x="8" y="42"/>
                </a:cxn>
                <a:cxn ang="0">
                  <a:pos x="16" y="50"/>
                </a:cxn>
                <a:cxn ang="0">
                  <a:pos x="16" y="54"/>
                </a:cxn>
                <a:cxn ang="0">
                  <a:pos x="17" y="60"/>
                </a:cxn>
                <a:cxn ang="0">
                  <a:pos x="21" y="71"/>
                </a:cxn>
                <a:cxn ang="0">
                  <a:pos x="25" y="86"/>
                </a:cxn>
                <a:cxn ang="0">
                  <a:pos x="28" y="96"/>
                </a:cxn>
                <a:cxn ang="0">
                  <a:pos x="31" y="107"/>
                </a:cxn>
                <a:cxn ang="0">
                  <a:pos x="38" y="114"/>
                </a:cxn>
                <a:cxn ang="0">
                  <a:pos x="48" y="120"/>
                </a:cxn>
                <a:cxn ang="0">
                  <a:pos x="55" y="124"/>
                </a:cxn>
                <a:cxn ang="0">
                  <a:pos x="62" y="125"/>
                </a:cxn>
                <a:cxn ang="0">
                  <a:pos x="69" y="125"/>
                </a:cxn>
                <a:cxn ang="0">
                  <a:pos x="74" y="125"/>
                </a:cxn>
                <a:cxn ang="0">
                  <a:pos x="69" y="122"/>
                </a:cxn>
                <a:cxn ang="0">
                  <a:pos x="62" y="117"/>
                </a:cxn>
                <a:cxn ang="0">
                  <a:pos x="52" y="105"/>
                </a:cxn>
                <a:cxn ang="0">
                  <a:pos x="45" y="90"/>
                </a:cxn>
                <a:cxn ang="0">
                  <a:pos x="44" y="78"/>
                </a:cxn>
                <a:cxn ang="0">
                  <a:pos x="45" y="69"/>
                </a:cxn>
                <a:cxn ang="0">
                  <a:pos x="48" y="63"/>
                </a:cxn>
                <a:cxn ang="0">
                  <a:pos x="48" y="57"/>
                </a:cxn>
                <a:cxn ang="0">
                  <a:pos x="47" y="51"/>
                </a:cxn>
                <a:cxn ang="0">
                  <a:pos x="44" y="45"/>
                </a:cxn>
                <a:cxn ang="0">
                  <a:pos x="38" y="40"/>
                </a:cxn>
                <a:cxn ang="0">
                  <a:pos x="34" y="36"/>
                </a:cxn>
                <a:cxn ang="0">
                  <a:pos x="35" y="31"/>
                </a:cxn>
                <a:cxn ang="0">
                  <a:pos x="37" y="30"/>
                </a:cxn>
                <a:cxn ang="0">
                  <a:pos x="38" y="28"/>
                </a:cxn>
                <a:cxn ang="0">
                  <a:pos x="33" y="25"/>
                </a:cxn>
                <a:cxn ang="0">
                  <a:pos x="21" y="16"/>
                </a:cxn>
                <a:cxn ang="0">
                  <a:pos x="8" y="7"/>
                </a:cxn>
                <a:cxn ang="0">
                  <a:pos x="1" y="0"/>
                </a:cxn>
              </a:cxnLst>
              <a:rect l="0" t="0" r="r" b="b"/>
              <a:pathLst>
                <a:path w="74" h="125">
                  <a:moveTo>
                    <a:pt x="1" y="0"/>
                  </a:moveTo>
                  <a:lnTo>
                    <a:pt x="1" y="4"/>
                  </a:lnTo>
                  <a:lnTo>
                    <a:pt x="0" y="16"/>
                  </a:lnTo>
                  <a:lnTo>
                    <a:pt x="1" y="30"/>
                  </a:lnTo>
                  <a:lnTo>
                    <a:pt x="8" y="42"/>
                  </a:lnTo>
                  <a:lnTo>
                    <a:pt x="16" y="50"/>
                  </a:lnTo>
                  <a:lnTo>
                    <a:pt x="16" y="54"/>
                  </a:lnTo>
                  <a:lnTo>
                    <a:pt x="17" y="60"/>
                  </a:lnTo>
                  <a:lnTo>
                    <a:pt x="21" y="71"/>
                  </a:lnTo>
                  <a:lnTo>
                    <a:pt x="25" y="86"/>
                  </a:lnTo>
                  <a:lnTo>
                    <a:pt x="28" y="96"/>
                  </a:lnTo>
                  <a:lnTo>
                    <a:pt x="31" y="107"/>
                  </a:lnTo>
                  <a:lnTo>
                    <a:pt x="38" y="114"/>
                  </a:lnTo>
                  <a:lnTo>
                    <a:pt x="48" y="120"/>
                  </a:lnTo>
                  <a:lnTo>
                    <a:pt x="55" y="124"/>
                  </a:lnTo>
                  <a:lnTo>
                    <a:pt x="62" y="125"/>
                  </a:lnTo>
                  <a:lnTo>
                    <a:pt x="69" y="125"/>
                  </a:lnTo>
                  <a:lnTo>
                    <a:pt x="74" y="125"/>
                  </a:lnTo>
                  <a:lnTo>
                    <a:pt x="69" y="122"/>
                  </a:lnTo>
                  <a:lnTo>
                    <a:pt x="62" y="117"/>
                  </a:lnTo>
                  <a:lnTo>
                    <a:pt x="52" y="105"/>
                  </a:lnTo>
                  <a:lnTo>
                    <a:pt x="45" y="90"/>
                  </a:lnTo>
                  <a:lnTo>
                    <a:pt x="44" y="78"/>
                  </a:lnTo>
                  <a:lnTo>
                    <a:pt x="45" y="69"/>
                  </a:lnTo>
                  <a:lnTo>
                    <a:pt x="48" y="63"/>
                  </a:lnTo>
                  <a:lnTo>
                    <a:pt x="48" y="57"/>
                  </a:lnTo>
                  <a:lnTo>
                    <a:pt x="47" y="51"/>
                  </a:lnTo>
                  <a:lnTo>
                    <a:pt x="44" y="45"/>
                  </a:lnTo>
                  <a:lnTo>
                    <a:pt x="38" y="40"/>
                  </a:lnTo>
                  <a:lnTo>
                    <a:pt x="34" y="36"/>
                  </a:lnTo>
                  <a:lnTo>
                    <a:pt x="35" y="31"/>
                  </a:lnTo>
                  <a:lnTo>
                    <a:pt x="37" y="30"/>
                  </a:lnTo>
                  <a:lnTo>
                    <a:pt x="38" y="28"/>
                  </a:lnTo>
                  <a:lnTo>
                    <a:pt x="33" y="25"/>
                  </a:lnTo>
                  <a:lnTo>
                    <a:pt x="21" y="16"/>
                  </a:lnTo>
                  <a:lnTo>
                    <a:pt x="8" y="7"/>
                  </a:lnTo>
                  <a:lnTo>
                    <a:pt x="1" y="0"/>
                  </a:lnTo>
                  <a:close/>
                </a:path>
              </a:pathLst>
            </a:custGeom>
            <a:solidFill>
              <a:srgbClr val="000000"/>
            </a:solidFill>
            <a:ln w="9525">
              <a:noFill/>
              <a:round/>
              <a:headEnd/>
              <a:tailEnd/>
            </a:ln>
          </p:spPr>
          <p:txBody>
            <a:bodyPr/>
            <a:lstStyle/>
            <a:p>
              <a:endParaRPr lang="en-US"/>
            </a:p>
          </p:txBody>
        </p:sp>
        <p:sp>
          <p:nvSpPr>
            <p:cNvPr id="45" name="Freeform 48"/>
            <p:cNvSpPr>
              <a:spLocks/>
            </p:cNvSpPr>
            <p:nvPr/>
          </p:nvSpPr>
          <p:spPr bwMode="auto">
            <a:xfrm>
              <a:off x="4010" y="3430"/>
              <a:ext cx="42" cy="68"/>
            </a:xfrm>
            <a:custGeom>
              <a:avLst/>
              <a:gdLst/>
              <a:ahLst/>
              <a:cxnLst>
                <a:cxn ang="0">
                  <a:pos x="64" y="137"/>
                </a:cxn>
                <a:cxn ang="0">
                  <a:pos x="76" y="135"/>
                </a:cxn>
                <a:cxn ang="0">
                  <a:pos x="88" y="131"/>
                </a:cxn>
                <a:cxn ang="0">
                  <a:pos x="97" y="125"/>
                </a:cxn>
                <a:cxn ang="0">
                  <a:pos x="107" y="117"/>
                </a:cxn>
                <a:cxn ang="0">
                  <a:pos x="114" y="107"/>
                </a:cxn>
                <a:cxn ang="0">
                  <a:pos x="122" y="95"/>
                </a:cxn>
                <a:cxn ang="0">
                  <a:pos x="124" y="81"/>
                </a:cxn>
                <a:cxn ang="0">
                  <a:pos x="126" y="68"/>
                </a:cxn>
                <a:cxn ang="0">
                  <a:pos x="124" y="54"/>
                </a:cxn>
                <a:cxn ang="0">
                  <a:pos x="122" y="40"/>
                </a:cxn>
                <a:cxn ang="0">
                  <a:pos x="114" y="30"/>
                </a:cxn>
                <a:cxn ang="0">
                  <a:pos x="107" y="19"/>
                </a:cxn>
                <a:cxn ang="0">
                  <a:pos x="97" y="12"/>
                </a:cxn>
                <a:cxn ang="0">
                  <a:pos x="88" y="6"/>
                </a:cxn>
                <a:cxn ang="0">
                  <a:pos x="76" y="1"/>
                </a:cxn>
                <a:cxn ang="0">
                  <a:pos x="64" y="0"/>
                </a:cxn>
                <a:cxn ang="0">
                  <a:pos x="51" y="1"/>
                </a:cxn>
                <a:cxn ang="0">
                  <a:pos x="38" y="6"/>
                </a:cxn>
                <a:cxn ang="0">
                  <a:pos x="28" y="12"/>
                </a:cxn>
                <a:cxn ang="0">
                  <a:pos x="18" y="19"/>
                </a:cxn>
                <a:cxn ang="0">
                  <a:pos x="11" y="30"/>
                </a:cxn>
                <a:cxn ang="0">
                  <a:pos x="6" y="40"/>
                </a:cxn>
                <a:cxn ang="0">
                  <a:pos x="1" y="54"/>
                </a:cxn>
                <a:cxn ang="0">
                  <a:pos x="0" y="68"/>
                </a:cxn>
                <a:cxn ang="0">
                  <a:pos x="1" y="81"/>
                </a:cxn>
                <a:cxn ang="0">
                  <a:pos x="6" y="95"/>
                </a:cxn>
                <a:cxn ang="0">
                  <a:pos x="11" y="107"/>
                </a:cxn>
                <a:cxn ang="0">
                  <a:pos x="18" y="117"/>
                </a:cxn>
                <a:cxn ang="0">
                  <a:pos x="28" y="125"/>
                </a:cxn>
                <a:cxn ang="0">
                  <a:pos x="38" y="131"/>
                </a:cxn>
                <a:cxn ang="0">
                  <a:pos x="51" y="135"/>
                </a:cxn>
                <a:cxn ang="0">
                  <a:pos x="64" y="137"/>
                </a:cxn>
              </a:cxnLst>
              <a:rect l="0" t="0" r="r" b="b"/>
              <a:pathLst>
                <a:path w="126" h="137">
                  <a:moveTo>
                    <a:pt x="64" y="137"/>
                  </a:moveTo>
                  <a:lnTo>
                    <a:pt x="76" y="135"/>
                  </a:lnTo>
                  <a:lnTo>
                    <a:pt x="88" y="131"/>
                  </a:lnTo>
                  <a:lnTo>
                    <a:pt x="97" y="125"/>
                  </a:lnTo>
                  <a:lnTo>
                    <a:pt x="107" y="117"/>
                  </a:lnTo>
                  <a:lnTo>
                    <a:pt x="114" y="107"/>
                  </a:lnTo>
                  <a:lnTo>
                    <a:pt x="122" y="95"/>
                  </a:lnTo>
                  <a:lnTo>
                    <a:pt x="124" y="81"/>
                  </a:lnTo>
                  <a:lnTo>
                    <a:pt x="126" y="68"/>
                  </a:lnTo>
                  <a:lnTo>
                    <a:pt x="124" y="54"/>
                  </a:lnTo>
                  <a:lnTo>
                    <a:pt x="122" y="40"/>
                  </a:lnTo>
                  <a:lnTo>
                    <a:pt x="114" y="30"/>
                  </a:lnTo>
                  <a:lnTo>
                    <a:pt x="107" y="19"/>
                  </a:lnTo>
                  <a:lnTo>
                    <a:pt x="97" y="12"/>
                  </a:lnTo>
                  <a:lnTo>
                    <a:pt x="88" y="6"/>
                  </a:lnTo>
                  <a:lnTo>
                    <a:pt x="76" y="1"/>
                  </a:lnTo>
                  <a:lnTo>
                    <a:pt x="64" y="0"/>
                  </a:lnTo>
                  <a:lnTo>
                    <a:pt x="51" y="1"/>
                  </a:lnTo>
                  <a:lnTo>
                    <a:pt x="38" y="6"/>
                  </a:lnTo>
                  <a:lnTo>
                    <a:pt x="28" y="12"/>
                  </a:lnTo>
                  <a:lnTo>
                    <a:pt x="18" y="19"/>
                  </a:lnTo>
                  <a:lnTo>
                    <a:pt x="11" y="30"/>
                  </a:lnTo>
                  <a:lnTo>
                    <a:pt x="6" y="40"/>
                  </a:lnTo>
                  <a:lnTo>
                    <a:pt x="1" y="54"/>
                  </a:lnTo>
                  <a:lnTo>
                    <a:pt x="0" y="68"/>
                  </a:lnTo>
                  <a:lnTo>
                    <a:pt x="1" y="81"/>
                  </a:lnTo>
                  <a:lnTo>
                    <a:pt x="6" y="95"/>
                  </a:lnTo>
                  <a:lnTo>
                    <a:pt x="11" y="107"/>
                  </a:lnTo>
                  <a:lnTo>
                    <a:pt x="18" y="117"/>
                  </a:lnTo>
                  <a:lnTo>
                    <a:pt x="28" y="125"/>
                  </a:lnTo>
                  <a:lnTo>
                    <a:pt x="38" y="131"/>
                  </a:lnTo>
                  <a:lnTo>
                    <a:pt x="51" y="135"/>
                  </a:lnTo>
                  <a:lnTo>
                    <a:pt x="64" y="137"/>
                  </a:lnTo>
                  <a:close/>
                </a:path>
              </a:pathLst>
            </a:custGeom>
            <a:solidFill>
              <a:srgbClr val="000000"/>
            </a:solidFill>
            <a:ln w="9525">
              <a:noFill/>
              <a:round/>
              <a:headEnd/>
              <a:tailEnd/>
            </a:ln>
          </p:spPr>
          <p:txBody>
            <a:bodyPr/>
            <a:lstStyle/>
            <a:p>
              <a:endParaRPr lang="en-US"/>
            </a:p>
          </p:txBody>
        </p:sp>
        <p:sp>
          <p:nvSpPr>
            <p:cNvPr id="46" name="Freeform 49"/>
            <p:cNvSpPr>
              <a:spLocks/>
            </p:cNvSpPr>
            <p:nvPr/>
          </p:nvSpPr>
          <p:spPr bwMode="auto">
            <a:xfrm>
              <a:off x="4015" y="3441"/>
              <a:ext cx="36" cy="57"/>
            </a:xfrm>
            <a:custGeom>
              <a:avLst/>
              <a:gdLst/>
              <a:ahLst/>
              <a:cxnLst>
                <a:cxn ang="0">
                  <a:pos x="54" y="113"/>
                </a:cxn>
                <a:cxn ang="0">
                  <a:pos x="64" y="112"/>
                </a:cxn>
                <a:cxn ang="0">
                  <a:pos x="73" y="109"/>
                </a:cxn>
                <a:cxn ang="0">
                  <a:pos x="82" y="104"/>
                </a:cxn>
                <a:cxn ang="0">
                  <a:pos x="90" y="97"/>
                </a:cxn>
                <a:cxn ang="0">
                  <a:pos x="97" y="88"/>
                </a:cxn>
                <a:cxn ang="0">
                  <a:pos x="102" y="79"/>
                </a:cxn>
                <a:cxn ang="0">
                  <a:pos x="105" y="68"/>
                </a:cxn>
                <a:cxn ang="0">
                  <a:pos x="106" y="56"/>
                </a:cxn>
                <a:cxn ang="0">
                  <a:pos x="105" y="44"/>
                </a:cxn>
                <a:cxn ang="0">
                  <a:pos x="102" y="33"/>
                </a:cxn>
                <a:cxn ang="0">
                  <a:pos x="97" y="24"/>
                </a:cxn>
                <a:cxn ang="0">
                  <a:pos x="90" y="17"/>
                </a:cxn>
                <a:cxn ang="0">
                  <a:pos x="82" y="9"/>
                </a:cxn>
                <a:cxn ang="0">
                  <a:pos x="73" y="5"/>
                </a:cxn>
                <a:cxn ang="0">
                  <a:pos x="64" y="2"/>
                </a:cxn>
                <a:cxn ang="0">
                  <a:pos x="54" y="0"/>
                </a:cxn>
                <a:cxn ang="0">
                  <a:pos x="42" y="2"/>
                </a:cxn>
                <a:cxn ang="0">
                  <a:pos x="32" y="5"/>
                </a:cxn>
                <a:cxn ang="0">
                  <a:pos x="24" y="9"/>
                </a:cxn>
                <a:cxn ang="0">
                  <a:pos x="15" y="17"/>
                </a:cxn>
                <a:cxn ang="0">
                  <a:pos x="8" y="24"/>
                </a:cxn>
                <a:cxn ang="0">
                  <a:pos x="4" y="33"/>
                </a:cxn>
                <a:cxn ang="0">
                  <a:pos x="1" y="44"/>
                </a:cxn>
                <a:cxn ang="0">
                  <a:pos x="0" y="56"/>
                </a:cxn>
                <a:cxn ang="0">
                  <a:pos x="1" y="68"/>
                </a:cxn>
                <a:cxn ang="0">
                  <a:pos x="4" y="79"/>
                </a:cxn>
                <a:cxn ang="0">
                  <a:pos x="8" y="88"/>
                </a:cxn>
                <a:cxn ang="0">
                  <a:pos x="15" y="97"/>
                </a:cxn>
                <a:cxn ang="0">
                  <a:pos x="24" y="104"/>
                </a:cxn>
                <a:cxn ang="0">
                  <a:pos x="32" y="109"/>
                </a:cxn>
                <a:cxn ang="0">
                  <a:pos x="42" y="112"/>
                </a:cxn>
                <a:cxn ang="0">
                  <a:pos x="54" y="113"/>
                </a:cxn>
              </a:cxnLst>
              <a:rect l="0" t="0" r="r" b="b"/>
              <a:pathLst>
                <a:path w="106" h="113">
                  <a:moveTo>
                    <a:pt x="54" y="113"/>
                  </a:moveTo>
                  <a:lnTo>
                    <a:pt x="64" y="112"/>
                  </a:lnTo>
                  <a:lnTo>
                    <a:pt x="73" y="109"/>
                  </a:lnTo>
                  <a:lnTo>
                    <a:pt x="82" y="104"/>
                  </a:lnTo>
                  <a:lnTo>
                    <a:pt x="90" y="97"/>
                  </a:lnTo>
                  <a:lnTo>
                    <a:pt x="97" y="88"/>
                  </a:lnTo>
                  <a:lnTo>
                    <a:pt x="102" y="79"/>
                  </a:lnTo>
                  <a:lnTo>
                    <a:pt x="105" y="68"/>
                  </a:lnTo>
                  <a:lnTo>
                    <a:pt x="106" y="56"/>
                  </a:lnTo>
                  <a:lnTo>
                    <a:pt x="105" y="44"/>
                  </a:lnTo>
                  <a:lnTo>
                    <a:pt x="102" y="33"/>
                  </a:lnTo>
                  <a:lnTo>
                    <a:pt x="97" y="24"/>
                  </a:lnTo>
                  <a:lnTo>
                    <a:pt x="90" y="17"/>
                  </a:lnTo>
                  <a:lnTo>
                    <a:pt x="82" y="9"/>
                  </a:lnTo>
                  <a:lnTo>
                    <a:pt x="73" y="5"/>
                  </a:lnTo>
                  <a:lnTo>
                    <a:pt x="64" y="2"/>
                  </a:lnTo>
                  <a:lnTo>
                    <a:pt x="54" y="0"/>
                  </a:lnTo>
                  <a:lnTo>
                    <a:pt x="42" y="2"/>
                  </a:lnTo>
                  <a:lnTo>
                    <a:pt x="32" y="5"/>
                  </a:lnTo>
                  <a:lnTo>
                    <a:pt x="24" y="9"/>
                  </a:lnTo>
                  <a:lnTo>
                    <a:pt x="15" y="17"/>
                  </a:lnTo>
                  <a:lnTo>
                    <a:pt x="8" y="24"/>
                  </a:lnTo>
                  <a:lnTo>
                    <a:pt x="4" y="33"/>
                  </a:lnTo>
                  <a:lnTo>
                    <a:pt x="1" y="44"/>
                  </a:lnTo>
                  <a:lnTo>
                    <a:pt x="0" y="56"/>
                  </a:lnTo>
                  <a:lnTo>
                    <a:pt x="1" y="68"/>
                  </a:lnTo>
                  <a:lnTo>
                    <a:pt x="4" y="79"/>
                  </a:lnTo>
                  <a:lnTo>
                    <a:pt x="8" y="88"/>
                  </a:lnTo>
                  <a:lnTo>
                    <a:pt x="15" y="97"/>
                  </a:lnTo>
                  <a:lnTo>
                    <a:pt x="24" y="104"/>
                  </a:lnTo>
                  <a:lnTo>
                    <a:pt x="32" y="109"/>
                  </a:lnTo>
                  <a:lnTo>
                    <a:pt x="42" y="112"/>
                  </a:lnTo>
                  <a:lnTo>
                    <a:pt x="54" y="113"/>
                  </a:lnTo>
                  <a:close/>
                </a:path>
              </a:pathLst>
            </a:custGeom>
            <a:solidFill>
              <a:srgbClr val="FF99CC"/>
            </a:solidFill>
            <a:ln w="9525">
              <a:noFill/>
              <a:round/>
              <a:headEnd/>
              <a:tailEnd/>
            </a:ln>
          </p:spPr>
          <p:txBody>
            <a:bodyPr/>
            <a:lstStyle/>
            <a:p>
              <a:endParaRPr lang="en-US"/>
            </a:p>
          </p:txBody>
        </p:sp>
        <p:sp>
          <p:nvSpPr>
            <p:cNvPr id="47" name="Freeform 50"/>
            <p:cNvSpPr>
              <a:spLocks/>
            </p:cNvSpPr>
            <p:nvPr/>
          </p:nvSpPr>
          <p:spPr bwMode="auto">
            <a:xfrm>
              <a:off x="4054" y="3267"/>
              <a:ext cx="91" cy="65"/>
            </a:xfrm>
            <a:custGeom>
              <a:avLst/>
              <a:gdLst/>
              <a:ahLst/>
              <a:cxnLst>
                <a:cxn ang="0">
                  <a:pos x="0" y="130"/>
                </a:cxn>
                <a:cxn ang="0">
                  <a:pos x="2" y="127"/>
                </a:cxn>
                <a:cxn ang="0">
                  <a:pos x="9" y="120"/>
                </a:cxn>
                <a:cxn ang="0">
                  <a:pos x="17" y="108"/>
                </a:cxn>
                <a:cxn ang="0">
                  <a:pos x="30" y="94"/>
                </a:cxn>
                <a:cxn ang="0">
                  <a:pos x="46" y="77"/>
                </a:cxn>
                <a:cxn ang="0">
                  <a:pos x="63" y="59"/>
                </a:cxn>
                <a:cxn ang="0">
                  <a:pos x="82" y="43"/>
                </a:cxn>
                <a:cxn ang="0">
                  <a:pos x="104" y="28"/>
                </a:cxn>
                <a:cxn ang="0">
                  <a:pos x="125" y="14"/>
                </a:cxn>
                <a:cxn ang="0">
                  <a:pos x="147" y="5"/>
                </a:cxn>
                <a:cxn ang="0">
                  <a:pos x="170" y="0"/>
                </a:cxn>
                <a:cxn ang="0">
                  <a:pos x="193" y="0"/>
                </a:cxn>
                <a:cxn ang="0">
                  <a:pos x="214" y="8"/>
                </a:cxn>
                <a:cxn ang="0">
                  <a:pos x="235" y="22"/>
                </a:cxn>
                <a:cxn ang="0">
                  <a:pos x="255" y="46"/>
                </a:cxn>
                <a:cxn ang="0">
                  <a:pos x="272" y="79"/>
                </a:cxn>
                <a:cxn ang="0">
                  <a:pos x="273" y="83"/>
                </a:cxn>
                <a:cxn ang="0">
                  <a:pos x="273" y="83"/>
                </a:cxn>
                <a:cxn ang="0">
                  <a:pos x="269" y="80"/>
                </a:cxn>
                <a:cxn ang="0">
                  <a:pos x="263" y="74"/>
                </a:cxn>
                <a:cxn ang="0">
                  <a:pos x="256" y="67"/>
                </a:cxn>
                <a:cxn ang="0">
                  <a:pos x="246" y="58"/>
                </a:cxn>
                <a:cxn ang="0">
                  <a:pos x="234" y="50"/>
                </a:cxn>
                <a:cxn ang="0">
                  <a:pos x="218" y="43"/>
                </a:cxn>
                <a:cxn ang="0">
                  <a:pos x="200" y="37"/>
                </a:cxn>
                <a:cxn ang="0">
                  <a:pos x="180" y="35"/>
                </a:cxn>
                <a:cxn ang="0">
                  <a:pos x="156" y="37"/>
                </a:cxn>
                <a:cxn ang="0">
                  <a:pos x="130" y="43"/>
                </a:cxn>
                <a:cxn ang="0">
                  <a:pos x="102" y="53"/>
                </a:cxn>
                <a:cxn ang="0">
                  <a:pos x="71" y="71"/>
                </a:cxn>
                <a:cxn ang="0">
                  <a:pos x="37" y="97"/>
                </a:cxn>
                <a:cxn ang="0">
                  <a:pos x="0" y="130"/>
                </a:cxn>
              </a:cxnLst>
              <a:rect l="0" t="0" r="r" b="b"/>
              <a:pathLst>
                <a:path w="273" h="130">
                  <a:moveTo>
                    <a:pt x="0" y="130"/>
                  </a:moveTo>
                  <a:lnTo>
                    <a:pt x="2" y="127"/>
                  </a:lnTo>
                  <a:lnTo>
                    <a:pt x="9" y="120"/>
                  </a:lnTo>
                  <a:lnTo>
                    <a:pt x="17" y="108"/>
                  </a:lnTo>
                  <a:lnTo>
                    <a:pt x="30" y="94"/>
                  </a:lnTo>
                  <a:lnTo>
                    <a:pt x="46" y="77"/>
                  </a:lnTo>
                  <a:lnTo>
                    <a:pt x="63" y="59"/>
                  </a:lnTo>
                  <a:lnTo>
                    <a:pt x="82" y="43"/>
                  </a:lnTo>
                  <a:lnTo>
                    <a:pt x="104" y="28"/>
                  </a:lnTo>
                  <a:lnTo>
                    <a:pt x="125" y="14"/>
                  </a:lnTo>
                  <a:lnTo>
                    <a:pt x="147" y="5"/>
                  </a:lnTo>
                  <a:lnTo>
                    <a:pt x="170" y="0"/>
                  </a:lnTo>
                  <a:lnTo>
                    <a:pt x="193" y="0"/>
                  </a:lnTo>
                  <a:lnTo>
                    <a:pt x="214" y="8"/>
                  </a:lnTo>
                  <a:lnTo>
                    <a:pt x="235" y="22"/>
                  </a:lnTo>
                  <a:lnTo>
                    <a:pt x="255" y="46"/>
                  </a:lnTo>
                  <a:lnTo>
                    <a:pt x="272" y="79"/>
                  </a:lnTo>
                  <a:lnTo>
                    <a:pt x="273" y="83"/>
                  </a:lnTo>
                  <a:lnTo>
                    <a:pt x="273" y="83"/>
                  </a:lnTo>
                  <a:lnTo>
                    <a:pt x="269" y="80"/>
                  </a:lnTo>
                  <a:lnTo>
                    <a:pt x="263" y="74"/>
                  </a:lnTo>
                  <a:lnTo>
                    <a:pt x="256" y="67"/>
                  </a:lnTo>
                  <a:lnTo>
                    <a:pt x="246" y="58"/>
                  </a:lnTo>
                  <a:lnTo>
                    <a:pt x="234" y="50"/>
                  </a:lnTo>
                  <a:lnTo>
                    <a:pt x="218" y="43"/>
                  </a:lnTo>
                  <a:lnTo>
                    <a:pt x="200" y="37"/>
                  </a:lnTo>
                  <a:lnTo>
                    <a:pt x="180" y="35"/>
                  </a:lnTo>
                  <a:lnTo>
                    <a:pt x="156" y="37"/>
                  </a:lnTo>
                  <a:lnTo>
                    <a:pt x="130" y="43"/>
                  </a:lnTo>
                  <a:lnTo>
                    <a:pt x="102" y="53"/>
                  </a:lnTo>
                  <a:lnTo>
                    <a:pt x="71" y="71"/>
                  </a:lnTo>
                  <a:lnTo>
                    <a:pt x="37" y="97"/>
                  </a:lnTo>
                  <a:lnTo>
                    <a:pt x="0" y="130"/>
                  </a:lnTo>
                  <a:close/>
                </a:path>
              </a:pathLst>
            </a:custGeom>
            <a:solidFill>
              <a:srgbClr val="000000"/>
            </a:solidFill>
            <a:ln w="9525">
              <a:noFill/>
              <a:round/>
              <a:headEnd/>
              <a:tailEnd/>
            </a:ln>
          </p:spPr>
          <p:txBody>
            <a:bodyPr/>
            <a:lstStyle/>
            <a:p>
              <a:endParaRPr lang="en-US"/>
            </a:p>
          </p:txBody>
        </p:sp>
        <p:sp>
          <p:nvSpPr>
            <p:cNvPr id="48" name="Freeform 51"/>
            <p:cNvSpPr>
              <a:spLocks/>
            </p:cNvSpPr>
            <p:nvPr/>
          </p:nvSpPr>
          <p:spPr bwMode="auto">
            <a:xfrm>
              <a:off x="4161" y="3279"/>
              <a:ext cx="61" cy="78"/>
            </a:xfrm>
            <a:custGeom>
              <a:avLst/>
              <a:gdLst/>
              <a:ahLst/>
              <a:cxnLst>
                <a:cxn ang="0">
                  <a:pos x="0" y="155"/>
                </a:cxn>
                <a:cxn ang="0">
                  <a:pos x="2" y="145"/>
                </a:cxn>
                <a:cxn ang="0">
                  <a:pos x="7" y="116"/>
                </a:cxn>
                <a:cxn ang="0">
                  <a:pos x="17" y="80"/>
                </a:cxn>
                <a:cxn ang="0">
                  <a:pos x="33" y="43"/>
                </a:cxn>
                <a:cxn ang="0">
                  <a:pos x="57" y="13"/>
                </a:cxn>
                <a:cxn ang="0">
                  <a:pos x="88" y="0"/>
                </a:cxn>
                <a:cxn ang="0">
                  <a:pos x="130" y="7"/>
                </a:cxn>
                <a:cxn ang="0">
                  <a:pos x="183" y="48"/>
                </a:cxn>
                <a:cxn ang="0">
                  <a:pos x="183" y="48"/>
                </a:cxn>
                <a:cxn ang="0">
                  <a:pos x="170" y="42"/>
                </a:cxn>
                <a:cxn ang="0">
                  <a:pos x="150" y="33"/>
                </a:cxn>
                <a:cxn ang="0">
                  <a:pos x="123" y="27"/>
                </a:cxn>
                <a:cxn ang="0">
                  <a:pos x="92" y="31"/>
                </a:cxn>
                <a:cxn ang="0">
                  <a:pos x="60" y="49"/>
                </a:cxn>
                <a:cxn ang="0">
                  <a:pos x="29" y="89"/>
                </a:cxn>
                <a:cxn ang="0">
                  <a:pos x="0" y="155"/>
                </a:cxn>
              </a:cxnLst>
              <a:rect l="0" t="0" r="r" b="b"/>
              <a:pathLst>
                <a:path w="183" h="155">
                  <a:moveTo>
                    <a:pt x="0" y="155"/>
                  </a:moveTo>
                  <a:lnTo>
                    <a:pt x="2" y="145"/>
                  </a:lnTo>
                  <a:lnTo>
                    <a:pt x="7" y="116"/>
                  </a:lnTo>
                  <a:lnTo>
                    <a:pt x="17" y="80"/>
                  </a:lnTo>
                  <a:lnTo>
                    <a:pt x="33" y="43"/>
                  </a:lnTo>
                  <a:lnTo>
                    <a:pt x="57" y="13"/>
                  </a:lnTo>
                  <a:lnTo>
                    <a:pt x="88" y="0"/>
                  </a:lnTo>
                  <a:lnTo>
                    <a:pt x="130" y="7"/>
                  </a:lnTo>
                  <a:lnTo>
                    <a:pt x="183" y="48"/>
                  </a:lnTo>
                  <a:lnTo>
                    <a:pt x="183" y="48"/>
                  </a:lnTo>
                  <a:lnTo>
                    <a:pt x="170" y="42"/>
                  </a:lnTo>
                  <a:lnTo>
                    <a:pt x="150" y="33"/>
                  </a:lnTo>
                  <a:lnTo>
                    <a:pt x="123" y="27"/>
                  </a:lnTo>
                  <a:lnTo>
                    <a:pt x="92" y="31"/>
                  </a:lnTo>
                  <a:lnTo>
                    <a:pt x="60" y="49"/>
                  </a:lnTo>
                  <a:lnTo>
                    <a:pt x="29" y="89"/>
                  </a:lnTo>
                  <a:lnTo>
                    <a:pt x="0" y="155"/>
                  </a:lnTo>
                  <a:close/>
                </a:path>
              </a:pathLst>
            </a:custGeom>
            <a:solidFill>
              <a:srgbClr val="000000"/>
            </a:solidFill>
            <a:ln w="9525">
              <a:noFill/>
              <a:round/>
              <a:headEnd/>
              <a:tailEnd/>
            </a:ln>
          </p:spPr>
          <p:txBody>
            <a:bodyPr/>
            <a:lstStyle/>
            <a:p>
              <a:endParaRPr lang="en-US"/>
            </a:p>
          </p:txBody>
        </p:sp>
        <p:sp>
          <p:nvSpPr>
            <p:cNvPr id="49" name="Freeform 52"/>
            <p:cNvSpPr>
              <a:spLocks/>
            </p:cNvSpPr>
            <p:nvPr/>
          </p:nvSpPr>
          <p:spPr bwMode="auto">
            <a:xfrm>
              <a:off x="4098" y="3462"/>
              <a:ext cx="86" cy="77"/>
            </a:xfrm>
            <a:custGeom>
              <a:avLst/>
              <a:gdLst/>
              <a:ahLst/>
              <a:cxnLst>
                <a:cxn ang="0">
                  <a:pos x="0" y="8"/>
                </a:cxn>
                <a:cxn ang="0">
                  <a:pos x="2" y="9"/>
                </a:cxn>
                <a:cxn ang="0">
                  <a:pos x="7" y="12"/>
                </a:cxn>
                <a:cxn ang="0">
                  <a:pos x="16" y="15"/>
                </a:cxn>
                <a:cxn ang="0">
                  <a:pos x="27" y="18"/>
                </a:cxn>
                <a:cxn ang="0">
                  <a:pos x="40" y="21"/>
                </a:cxn>
                <a:cxn ang="0">
                  <a:pos x="56" y="20"/>
                </a:cxn>
                <a:cxn ang="0">
                  <a:pos x="74" y="17"/>
                </a:cxn>
                <a:cxn ang="0">
                  <a:pos x="92" y="8"/>
                </a:cxn>
                <a:cxn ang="0">
                  <a:pos x="106" y="2"/>
                </a:cxn>
                <a:cxn ang="0">
                  <a:pos x="118" y="0"/>
                </a:cxn>
                <a:cxn ang="0">
                  <a:pos x="129" y="0"/>
                </a:cxn>
                <a:cxn ang="0">
                  <a:pos x="138" y="3"/>
                </a:cxn>
                <a:cxn ang="0">
                  <a:pos x="145" y="6"/>
                </a:cxn>
                <a:cxn ang="0">
                  <a:pos x="150" y="9"/>
                </a:cxn>
                <a:cxn ang="0">
                  <a:pos x="153" y="12"/>
                </a:cxn>
                <a:cxn ang="0">
                  <a:pos x="155" y="14"/>
                </a:cxn>
                <a:cxn ang="0">
                  <a:pos x="157" y="14"/>
                </a:cxn>
                <a:cxn ang="0">
                  <a:pos x="163" y="14"/>
                </a:cxn>
                <a:cxn ang="0">
                  <a:pos x="169" y="14"/>
                </a:cxn>
                <a:cxn ang="0">
                  <a:pos x="174" y="9"/>
                </a:cxn>
                <a:cxn ang="0">
                  <a:pos x="177" y="6"/>
                </a:cxn>
                <a:cxn ang="0">
                  <a:pos x="180" y="3"/>
                </a:cxn>
                <a:cxn ang="0">
                  <a:pos x="186" y="2"/>
                </a:cxn>
                <a:cxn ang="0">
                  <a:pos x="191" y="0"/>
                </a:cxn>
                <a:cxn ang="0">
                  <a:pos x="198" y="0"/>
                </a:cxn>
                <a:cxn ang="0">
                  <a:pos x="207" y="3"/>
                </a:cxn>
                <a:cxn ang="0">
                  <a:pos x="217" y="8"/>
                </a:cxn>
                <a:cxn ang="0">
                  <a:pos x="228" y="15"/>
                </a:cxn>
                <a:cxn ang="0">
                  <a:pos x="238" y="21"/>
                </a:cxn>
                <a:cxn ang="0">
                  <a:pos x="245" y="21"/>
                </a:cxn>
                <a:cxn ang="0">
                  <a:pos x="251" y="20"/>
                </a:cxn>
                <a:cxn ang="0">
                  <a:pos x="258" y="17"/>
                </a:cxn>
                <a:cxn ang="0">
                  <a:pos x="259" y="18"/>
                </a:cxn>
                <a:cxn ang="0">
                  <a:pos x="259" y="23"/>
                </a:cxn>
                <a:cxn ang="0">
                  <a:pos x="255" y="30"/>
                </a:cxn>
                <a:cxn ang="0">
                  <a:pos x="249" y="38"/>
                </a:cxn>
                <a:cxn ang="0">
                  <a:pos x="242" y="47"/>
                </a:cxn>
                <a:cxn ang="0">
                  <a:pos x="232" y="53"/>
                </a:cxn>
                <a:cxn ang="0">
                  <a:pos x="224" y="59"/>
                </a:cxn>
                <a:cxn ang="0">
                  <a:pos x="214" y="60"/>
                </a:cxn>
                <a:cxn ang="0">
                  <a:pos x="211" y="68"/>
                </a:cxn>
                <a:cxn ang="0">
                  <a:pos x="205" y="89"/>
                </a:cxn>
                <a:cxn ang="0">
                  <a:pos x="193" y="113"/>
                </a:cxn>
                <a:cxn ang="0">
                  <a:pos x="177" y="137"/>
                </a:cxn>
                <a:cxn ang="0">
                  <a:pos x="156" y="154"/>
                </a:cxn>
                <a:cxn ang="0">
                  <a:pos x="129" y="154"/>
                </a:cxn>
                <a:cxn ang="0">
                  <a:pos x="97" y="134"/>
                </a:cxn>
                <a:cxn ang="0">
                  <a:pos x="58" y="86"/>
                </a:cxn>
                <a:cxn ang="0">
                  <a:pos x="46" y="68"/>
                </a:cxn>
                <a:cxn ang="0">
                  <a:pos x="36" y="56"/>
                </a:cxn>
                <a:cxn ang="0">
                  <a:pos x="29" y="50"/>
                </a:cxn>
                <a:cxn ang="0">
                  <a:pos x="26" y="48"/>
                </a:cxn>
                <a:cxn ang="0">
                  <a:pos x="23" y="47"/>
                </a:cxn>
                <a:cxn ang="0">
                  <a:pos x="15" y="41"/>
                </a:cxn>
                <a:cxn ang="0">
                  <a:pos x="6" y="29"/>
                </a:cxn>
                <a:cxn ang="0">
                  <a:pos x="0" y="8"/>
                </a:cxn>
              </a:cxnLst>
              <a:rect l="0" t="0" r="r" b="b"/>
              <a:pathLst>
                <a:path w="259" h="154">
                  <a:moveTo>
                    <a:pt x="0" y="8"/>
                  </a:moveTo>
                  <a:lnTo>
                    <a:pt x="2" y="9"/>
                  </a:lnTo>
                  <a:lnTo>
                    <a:pt x="7" y="12"/>
                  </a:lnTo>
                  <a:lnTo>
                    <a:pt x="16" y="15"/>
                  </a:lnTo>
                  <a:lnTo>
                    <a:pt x="27" y="18"/>
                  </a:lnTo>
                  <a:lnTo>
                    <a:pt x="40" y="21"/>
                  </a:lnTo>
                  <a:lnTo>
                    <a:pt x="56" y="20"/>
                  </a:lnTo>
                  <a:lnTo>
                    <a:pt x="74" y="17"/>
                  </a:lnTo>
                  <a:lnTo>
                    <a:pt x="92" y="8"/>
                  </a:lnTo>
                  <a:lnTo>
                    <a:pt x="106" y="2"/>
                  </a:lnTo>
                  <a:lnTo>
                    <a:pt x="118" y="0"/>
                  </a:lnTo>
                  <a:lnTo>
                    <a:pt x="129" y="0"/>
                  </a:lnTo>
                  <a:lnTo>
                    <a:pt x="138" y="3"/>
                  </a:lnTo>
                  <a:lnTo>
                    <a:pt x="145" y="6"/>
                  </a:lnTo>
                  <a:lnTo>
                    <a:pt x="150" y="9"/>
                  </a:lnTo>
                  <a:lnTo>
                    <a:pt x="153" y="12"/>
                  </a:lnTo>
                  <a:lnTo>
                    <a:pt x="155" y="14"/>
                  </a:lnTo>
                  <a:lnTo>
                    <a:pt x="157" y="14"/>
                  </a:lnTo>
                  <a:lnTo>
                    <a:pt x="163" y="14"/>
                  </a:lnTo>
                  <a:lnTo>
                    <a:pt x="169" y="14"/>
                  </a:lnTo>
                  <a:lnTo>
                    <a:pt x="174" y="9"/>
                  </a:lnTo>
                  <a:lnTo>
                    <a:pt x="177" y="6"/>
                  </a:lnTo>
                  <a:lnTo>
                    <a:pt x="180" y="3"/>
                  </a:lnTo>
                  <a:lnTo>
                    <a:pt x="186" y="2"/>
                  </a:lnTo>
                  <a:lnTo>
                    <a:pt x="191" y="0"/>
                  </a:lnTo>
                  <a:lnTo>
                    <a:pt x="198" y="0"/>
                  </a:lnTo>
                  <a:lnTo>
                    <a:pt x="207" y="3"/>
                  </a:lnTo>
                  <a:lnTo>
                    <a:pt x="217" y="8"/>
                  </a:lnTo>
                  <a:lnTo>
                    <a:pt x="228" y="15"/>
                  </a:lnTo>
                  <a:lnTo>
                    <a:pt x="238" y="21"/>
                  </a:lnTo>
                  <a:lnTo>
                    <a:pt x="245" y="21"/>
                  </a:lnTo>
                  <a:lnTo>
                    <a:pt x="251" y="20"/>
                  </a:lnTo>
                  <a:lnTo>
                    <a:pt x="258" y="17"/>
                  </a:lnTo>
                  <a:lnTo>
                    <a:pt x="259" y="18"/>
                  </a:lnTo>
                  <a:lnTo>
                    <a:pt x="259" y="23"/>
                  </a:lnTo>
                  <a:lnTo>
                    <a:pt x="255" y="30"/>
                  </a:lnTo>
                  <a:lnTo>
                    <a:pt x="249" y="38"/>
                  </a:lnTo>
                  <a:lnTo>
                    <a:pt x="242" y="47"/>
                  </a:lnTo>
                  <a:lnTo>
                    <a:pt x="232" y="53"/>
                  </a:lnTo>
                  <a:lnTo>
                    <a:pt x="224" y="59"/>
                  </a:lnTo>
                  <a:lnTo>
                    <a:pt x="214" y="60"/>
                  </a:lnTo>
                  <a:lnTo>
                    <a:pt x="211" y="68"/>
                  </a:lnTo>
                  <a:lnTo>
                    <a:pt x="205" y="89"/>
                  </a:lnTo>
                  <a:lnTo>
                    <a:pt x="193" y="113"/>
                  </a:lnTo>
                  <a:lnTo>
                    <a:pt x="177" y="137"/>
                  </a:lnTo>
                  <a:lnTo>
                    <a:pt x="156" y="154"/>
                  </a:lnTo>
                  <a:lnTo>
                    <a:pt x="129" y="154"/>
                  </a:lnTo>
                  <a:lnTo>
                    <a:pt x="97" y="134"/>
                  </a:lnTo>
                  <a:lnTo>
                    <a:pt x="58" y="86"/>
                  </a:lnTo>
                  <a:lnTo>
                    <a:pt x="46" y="68"/>
                  </a:lnTo>
                  <a:lnTo>
                    <a:pt x="36" y="56"/>
                  </a:lnTo>
                  <a:lnTo>
                    <a:pt x="29" y="50"/>
                  </a:lnTo>
                  <a:lnTo>
                    <a:pt x="26" y="48"/>
                  </a:lnTo>
                  <a:lnTo>
                    <a:pt x="23" y="47"/>
                  </a:lnTo>
                  <a:lnTo>
                    <a:pt x="15" y="41"/>
                  </a:lnTo>
                  <a:lnTo>
                    <a:pt x="6" y="29"/>
                  </a:lnTo>
                  <a:lnTo>
                    <a:pt x="0" y="8"/>
                  </a:lnTo>
                  <a:close/>
                </a:path>
              </a:pathLst>
            </a:custGeom>
            <a:solidFill>
              <a:srgbClr val="FF0000"/>
            </a:solidFill>
            <a:ln w="9525">
              <a:noFill/>
              <a:round/>
              <a:headEnd/>
              <a:tailEnd/>
            </a:ln>
          </p:spPr>
          <p:txBody>
            <a:bodyPr/>
            <a:lstStyle/>
            <a:p>
              <a:endParaRPr lang="en-US"/>
            </a:p>
          </p:txBody>
        </p:sp>
        <p:sp>
          <p:nvSpPr>
            <p:cNvPr id="50" name="Freeform 53"/>
            <p:cNvSpPr>
              <a:spLocks/>
            </p:cNvSpPr>
            <p:nvPr/>
          </p:nvSpPr>
          <p:spPr bwMode="auto">
            <a:xfrm>
              <a:off x="4137" y="3511"/>
              <a:ext cx="14" cy="12"/>
            </a:xfrm>
            <a:custGeom>
              <a:avLst/>
              <a:gdLst/>
              <a:ahLst/>
              <a:cxnLst>
                <a:cxn ang="0">
                  <a:pos x="20" y="26"/>
                </a:cxn>
                <a:cxn ang="0">
                  <a:pos x="28" y="24"/>
                </a:cxn>
                <a:cxn ang="0">
                  <a:pos x="34" y="21"/>
                </a:cxn>
                <a:cxn ang="0">
                  <a:pos x="38" y="18"/>
                </a:cxn>
                <a:cxn ang="0">
                  <a:pos x="40" y="14"/>
                </a:cxn>
                <a:cxn ang="0">
                  <a:pos x="38" y="8"/>
                </a:cxn>
                <a:cxn ang="0">
                  <a:pos x="34" y="3"/>
                </a:cxn>
                <a:cxn ang="0">
                  <a:pos x="28" y="2"/>
                </a:cxn>
                <a:cxn ang="0">
                  <a:pos x="20" y="0"/>
                </a:cxn>
                <a:cxn ang="0">
                  <a:pos x="13" y="2"/>
                </a:cxn>
                <a:cxn ang="0">
                  <a:pos x="6" y="3"/>
                </a:cxn>
                <a:cxn ang="0">
                  <a:pos x="2" y="8"/>
                </a:cxn>
                <a:cxn ang="0">
                  <a:pos x="0" y="14"/>
                </a:cxn>
                <a:cxn ang="0">
                  <a:pos x="2" y="18"/>
                </a:cxn>
                <a:cxn ang="0">
                  <a:pos x="6" y="21"/>
                </a:cxn>
                <a:cxn ang="0">
                  <a:pos x="13" y="24"/>
                </a:cxn>
                <a:cxn ang="0">
                  <a:pos x="20" y="26"/>
                </a:cxn>
              </a:cxnLst>
              <a:rect l="0" t="0" r="r" b="b"/>
              <a:pathLst>
                <a:path w="40" h="26">
                  <a:moveTo>
                    <a:pt x="20" y="26"/>
                  </a:moveTo>
                  <a:lnTo>
                    <a:pt x="28" y="24"/>
                  </a:lnTo>
                  <a:lnTo>
                    <a:pt x="34" y="21"/>
                  </a:lnTo>
                  <a:lnTo>
                    <a:pt x="38" y="18"/>
                  </a:lnTo>
                  <a:lnTo>
                    <a:pt x="40" y="14"/>
                  </a:lnTo>
                  <a:lnTo>
                    <a:pt x="38" y="8"/>
                  </a:lnTo>
                  <a:lnTo>
                    <a:pt x="34" y="3"/>
                  </a:lnTo>
                  <a:lnTo>
                    <a:pt x="28" y="2"/>
                  </a:lnTo>
                  <a:lnTo>
                    <a:pt x="20" y="0"/>
                  </a:lnTo>
                  <a:lnTo>
                    <a:pt x="13" y="2"/>
                  </a:lnTo>
                  <a:lnTo>
                    <a:pt x="6" y="3"/>
                  </a:lnTo>
                  <a:lnTo>
                    <a:pt x="2" y="8"/>
                  </a:lnTo>
                  <a:lnTo>
                    <a:pt x="0" y="14"/>
                  </a:lnTo>
                  <a:lnTo>
                    <a:pt x="2" y="18"/>
                  </a:lnTo>
                  <a:lnTo>
                    <a:pt x="6" y="21"/>
                  </a:lnTo>
                  <a:lnTo>
                    <a:pt x="13" y="24"/>
                  </a:lnTo>
                  <a:lnTo>
                    <a:pt x="20" y="26"/>
                  </a:lnTo>
                  <a:close/>
                </a:path>
              </a:pathLst>
            </a:custGeom>
            <a:solidFill>
              <a:srgbClr val="FFFFFF"/>
            </a:solidFill>
            <a:ln w="9525">
              <a:noFill/>
              <a:round/>
              <a:headEnd/>
              <a:tailEnd/>
            </a:ln>
          </p:spPr>
          <p:txBody>
            <a:bodyPr/>
            <a:lstStyle/>
            <a:p>
              <a:endParaRPr lang="en-US"/>
            </a:p>
          </p:txBody>
        </p:sp>
        <p:sp>
          <p:nvSpPr>
            <p:cNvPr id="51" name="Freeform 54"/>
            <p:cNvSpPr>
              <a:spLocks/>
            </p:cNvSpPr>
            <p:nvPr/>
          </p:nvSpPr>
          <p:spPr bwMode="auto">
            <a:xfrm>
              <a:off x="4116" y="3478"/>
              <a:ext cx="51" cy="27"/>
            </a:xfrm>
            <a:custGeom>
              <a:avLst/>
              <a:gdLst/>
              <a:ahLst/>
              <a:cxnLst>
                <a:cxn ang="0">
                  <a:pos x="0" y="17"/>
                </a:cxn>
                <a:cxn ang="0">
                  <a:pos x="32" y="0"/>
                </a:cxn>
                <a:cxn ang="0">
                  <a:pos x="36" y="0"/>
                </a:cxn>
                <a:cxn ang="0">
                  <a:pos x="45" y="3"/>
                </a:cxn>
                <a:cxn ang="0">
                  <a:pos x="59" y="5"/>
                </a:cxn>
                <a:cxn ang="0">
                  <a:pos x="76" y="6"/>
                </a:cxn>
                <a:cxn ang="0">
                  <a:pos x="94" y="8"/>
                </a:cxn>
                <a:cxn ang="0">
                  <a:pos x="113" y="8"/>
                </a:cxn>
                <a:cxn ang="0">
                  <a:pos x="128" y="5"/>
                </a:cxn>
                <a:cxn ang="0">
                  <a:pos x="141" y="0"/>
                </a:cxn>
                <a:cxn ang="0">
                  <a:pos x="152" y="0"/>
                </a:cxn>
                <a:cxn ang="0">
                  <a:pos x="149" y="15"/>
                </a:cxn>
                <a:cxn ang="0">
                  <a:pos x="142" y="35"/>
                </a:cxn>
                <a:cxn ang="0">
                  <a:pos x="135" y="47"/>
                </a:cxn>
                <a:cxn ang="0">
                  <a:pos x="128" y="49"/>
                </a:cxn>
                <a:cxn ang="0">
                  <a:pos x="113" y="52"/>
                </a:cxn>
                <a:cxn ang="0">
                  <a:pos x="93" y="53"/>
                </a:cxn>
                <a:cxn ang="0">
                  <a:pos x="69" y="53"/>
                </a:cxn>
                <a:cxn ang="0">
                  <a:pos x="45" y="50"/>
                </a:cxn>
                <a:cxn ang="0">
                  <a:pos x="24" y="44"/>
                </a:cxn>
                <a:cxn ang="0">
                  <a:pos x="8" y="33"/>
                </a:cxn>
                <a:cxn ang="0">
                  <a:pos x="0" y="17"/>
                </a:cxn>
              </a:cxnLst>
              <a:rect l="0" t="0" r="r" b="b"/>
              <a:pathLst>
                <a:path w="152" h="53">
                  <a:moveTo>
                    <a:pt x="0" y="17"/>
                  </a:moveTo>
                  <a:lnTo>
                    <a:pt x="32" y="0"/>
                  </a:lnTo>
                  <a:lnTo>
                    <a:pt x="36" y="0"/>
                  </a:lnTo>
                  <a:lnTo>
                    <a:pt x="45" y="3"/>
                  </a:lnTo>
                  <a:lnTo>
                    <a:pt x="59" y="5"/>
                  </a:lnTo>
                  <a:lnTo>
                    <a:pt x="76" y="6"/>
                  </a:lnTo>
                  <a:lnTo>
                    <a:pt x="94" y="8"/>
                  </a:lnTo>
                  <a:lnTo>
                    <a:pt x="113" y="8"/>
                  </a:lnTo>
                  <a:lnTo>
                    <a:pt x="128" y="5"/>
                  </a:lnTo>
                  <a:lnTo>
                    <a:pt x="141" y="0"/>
                  </a:lnTo>
                  <a:lnTo>
                    <a:pt x="152" y="0"/>
                  </a:lnTo>
                  <a:lnTo>
                    <a:pt x="149" y="15"/>
                  </a:lnTo>
                  <a:lnTo>
                    <a:pt x="142" y="35"/>
                  </a:lnTo>
                  <a:lnTo>
                    <a:pt x="135" y="47"/>
                  </a:lnTo>
                  <a:lnTo>
                    <a:pt x="128" y="49"/>
                  </a:lnTo>
                  <a:lnTo>
                    <a:pt x="113" y="52"/>
                  </a:lnTo>
                  <a:lnTo>
                    <a:pt x="93" y="53"/>
                  </a:lnTo>
                  <a:lnTo>
                    <a:pt x="69" y="53"/>
                  </a:lnTo>
                  <a:lnTo>
                    <a:pt x="45" y="50"/>
                  </a:lnTo>
                  <a:lnTo>
                    <a:pt x="24" y="44"/>
                  </a:lnTo>
                  <a:lnTo>
                    <a:pt x="8" y="33"/>
                  </a:lnTo>
                  <a:lnTo>
                    <a:pt x="0" y="17"/>
                  </a:lnTo>
                  <a:close/>
                </a:path>
              </a:pathLst>
            </a:custGeom>
            <a:solidFill>
              <a:srgbClr val="FFFFFF"/>
            </a:solidFill>
            <a:ln w="9525">
              <a:noFill/>
              <a:round/>
              <a:headEnd/>
              <a:tailEnd/>
            </a:ln>
          </p:spPr>
          <p:txBody>
            <a:bodyPr/>
            <a:lstStyle/>
            <a:p>
              <a:endParaRPr lang="en-US"/>
            </a:p>
          </p:txBody>
        </p:sp>
        <p:sp>
          <p:nvSpPr>
            <p:cNvPr id="52" name="Freeform 55"/>
            <p:cNvSpPr>
              <a:spLocks/>
            </p:cNvSpPr>
            <p:nvPr/>
          </p:nvSpPr>
          <p:spPr bwMode="auto">
            <a:xfrm>
              <a:off x="4065" y="3339"/>
              <a:ext cx="72" cy="40"/>
            </a:xfrm>
            <a:custGeom>
              <a:avLst/>
              <a:gdLst/>
              <a:ahLst/>
              <a:cxnLst>
                <a:cxn ang="0">
                  <a:pos x="41" y="73"/>
                </a:cxn>
                <a:cxn ang="0">
                  <a:pos x="0" y="62"/>
                </a:cxn>
                <a:cxn ang="0">
                  <a:pos x="4" y="61"/>
                </a:cxn>
                <a:cxn ang="0">
                  <a:pos x="13" y="56"/>
                </a:cxn>
                <a:cxn ang="0">
                  <a:pos x="24" y="49"/>
                </a:cxn>
                <a:cxn ang="0">
                  <a:pos x="34" y="41"/>
                </a:cxn>
                <a:cxn ang="0">
                  <a:pos x="41" y="35"/>
                </a:cxn>
                <a:cxn ang="0">
                  <a:pos x="52" y="25"/>
                </a:cxn>
                <a:cxn ang="0">
                  <a:pos x="69" y="14"/>
                </a:cxn>
                <a:cxn ang="0">
                  <a:pos x="90" y="5"/>
                </a:cxn>
                <a:cxn ang="0">
                  <a:pos x="114" y="0"/>
                </a:cxn>
                <a:cxn ang="0">
                  <a:pos x="140" y="3"/>
                </a:cxn>
                <a:cxn ang="0">
                  <a:pos x="167" y="15"/>
                </a:cxn>
                <a:cxn ang="0">
                  <a:pos x="195" y="41"/>
                </a:cxn>
                <a:cxn ang="0">
                  <a:pos x="211" y="62"/>
                </a:cxn>
                <a:cxn ang="0">
                  <a:pos x="216" y="74"/>
                </a:cxn>
                <a:cxn ang="0">
                  <a:pos x="215" y="79"/>
                </a:cxn>
                <a:cxn ang="0">
                  <a:pos x="213" y="80"/>
                </a:cxn>
                <a:cxn ang="0">
                  <a:pos x="188" y="79"/>
                </a:cxn>
                <a:cxn ang="0">
                  <a:pos x="189" y="77"/>
                </a:cxn>
                <a:cxn ang="0">
                  <a:pos x="194" y="73"/>
                </a:cxn>
                <a:cxn ang="0">
                  <a:pos x="194" y="67"/>
                </a:cxn>
                <a:cxn ang="0">
                  <a:pos x="189" y="58"/>
                </a:cxn>
                <a:cxn ang="0">
                  <a:pos x="181" y="50"/>
                </a:cxn>
                <a:cxn ang="0">
                  <a:pos x="168" y="40"/>
                </a:cxn>
                <a:cxn ang="0">
                  <a:pos x="151" y="28"/>
                </a:cxn>
                <a:cxn ang="0">
                  <a:pos x="130" y="18"/>
                </a:cxn>
                <a:cxn ang="0">
                  <a:pos x="107" y="15"/>
                </a:cxn>
                <a:cxn ang="0">
                  <a:pos x="85" y="22"/>
                </a:cxn>
                <a:cxn ang="0">
                  <a:pos x="62" y="40"/>
                </a:cxn>
                <a:cxn ang="0">
                  <a:pos x="41" y="73"/>
                </a:cxn>
              </a:cxnLst>
              <a:rect l="0" t="0" r="r" b="b"/>
              <a:pathLst>
                <a:path w="216" h="80">
                  <a:moveTo>
                    <a:pt x="41" y="73"/>
                  </a:moveTo>
                  <a:lnTo>
                    <a:pt x="0" y="62"/>
                  </a:lnTo>
                  <a:lnTo>
                    <a:pt x="4" y="61"/>
                  </a:lnTo>
                  <a:lnTo>
                    <a:pt x="13" y="56"/>
                  </a:lnTo>
                  <a:lnTo>
                    <a:pt x="24" y="49"/>
                  </a:lnTo>
                  <a:lnTo>
                    <a:pt x="34" y="41"/>
                  </a:lnTo>
                  <a:lnTo>
                    <a:pt x="41" y="35"/>
                  </a:lnTo>
                  <a:lnTo>
                    <a:pt x="52" y="25"/>
                  </a:lnTo>
                  <a:lnTo>
                    <a:pt x="69" y="14"/>
                  </a:lnTo>
                  <a:lnTo>
                    <a:pt x="90" y="5"/>
                  </a:lnTo>
                  <a:lnTo>
                    <a:pt x="114" y="0"/>
                  </a:lnTo>
                  <a:lnTo>
                    <a:pt x="140" y="3"/>
                  </a:lnTo>
                  <a:lnTo>
                    <a:pt x="167" y="15"/>
                  </a:lnTo>
                  <a:lnTo>
                    <a:pt x="195" y="41"/>
                  </a:lnTo>
                  <a:lnTo>
                    <a:pt x="211" y="62"/>
                  </a:lnTo>
                  <a:lnTo>
                    <a:pt x="216" y="74"/>
                  </a:lnTo>
                  <a:lnTo>
                    <a:pt x="215" y="79"/>
                  </a:lnTo>
                  <a:lnTo>
                    <a:pt x="213" y="80"/>
                  </a:lnTo>
                  <a:lnTo>
                    <a:pt x="188" y="79"/>
                  </a:lnTo>
                  <a:lnTo>
                    <a:pt x="189" y="77"/>
                  </a:lnTo>
                  <a:lnTo>
                    <a:pt x="194" y="73"/>
                  </a:lnTo>
                  <a:lnTo>
                    <a:pt x="194" y="67"/>
                  </a:lnTo>
                  <a:lnTo>
                    <a:pt x="189" y="58"/>
                  </a:lnTo>
                  <a:lnTo>
                    <a:pt x="181" y="50"/>
                  </a:lnTo>
                  <a:lnTo>
                    <a:pt x="168" y="40"/>
                  </a:lnTo>
                  <a:lnTo>
                    <a:pt x="151" y="28"/>
                  </a:lnTo>
                  <a:lnTo>
                    <a:pt x="130" y="18"/>
                  </a:lnTo>
                  <a:lnTo>
                    <a:pt x="107" y="15"/>
                  </a:lnTo>
                  <a:lnTo>
                    <a:pt x="85" y="22"/>
                  </a:lnTo>
                  <a:lnTo>
                    <a:pt x="62" y="40"/>
                  </a:lnTo>
                  <a:lnTo>
                    <a:pt x="41" y="73"/>
                  </a:lnTo>
                  <a:close/>
                </a:path>
              </a:pathLst>
            </a:custGeom>
            <a:solidFill>
              <a:srgbClr val="000000"/>
            </a:solidFill>
            <a:ln w="9525">
              <a:noFill/>
              <a:round/>
              <a:headEnd/>
              <a:tailEnd/>
            </a:ln>
          </p:spPr>
          <p:txBody>
            <a:bodyPr/>
            <a:lstStyle/>
            <a:p>
              <a:endParaRPr lang="en-US"/>
            </a:p>
          </p:txBody>
        </p:sp>
        <p:sp>
          <p:nvSpPr>
            <p:cNvPr id="53" name="Freeform 56"/>
            <p:cNvSpPr>
              <a:spLocks/>
            </p:cNvSpPr>
            <p:nvPr/>
          </p:nvSpPr>
          <p:spPr bwMode="auto">
            <a:xfrm>
              <a:off x="4089" y="3341"/>
              <a:ext cx="36" cy="43"/>
            </a:xfrm>
            <a:custGeom>
              <a:avLst/>
              <a:gdLst/>
              <a:ahLst/>
              <a:cxnLst>
                <a:cxn ang="0">
                  <a:pos x="53" y="0"/>
                </a:cxn>
                <a:cxn ang="0">
                  <a:pos x="42" y="2"/>
                </a:cxn>
                <a:cxn ang="0">
                  <a:pos x="32" y="5"/>
                </a:cxn>
                <a:cxn ang="0">
                  <a:pos x="24" y="9"/>
                </a:cxn>
                <a:cxn ang="0">
                  <a:pos x="15" y="15"/>
                </a:cxn>
                <a:cxn ang="0">
                  <a:pos x="8" y="22"/>
                </a:cxn>
                <a:cxn ang="0">
                  <a:pos x="4" y="31"/>
                </a:cxn>
                <a:cxn ang="0">
                  <a:pos x="1" y="40"/>
                </a:cxn>
                <a:cxn ang="0">
                  <a:pos x="0" y="49"/>
                </a:cxn>
                <a:cxn ang="0">
                  <a:pos x="1" y="58"/>
                </a:cxn>
                <a:cxn ang="0">
                  <a:pos x="4" y="67"/>
                </a:cxn>
                <a:cxn ang="0">
                  <a:pos x="8" y="74"/>
                </a:cxn>
                <a:cxn ang="0">
                  <a:pos x="15" y="80"/>
                </a:cxn>
                <a:cxn ang="0">
                  <a:pos x="14" y="77"/>
                </a:cxn>
                <a:cxn ang="0">
                  <a:pos x="14" y="74"/>
                </a:cxn>
                <a:cxn ang="0">
                  <a:pos x="14" y="71"/>
                </a:cxn>
                <a:cxn ang="0">
                  <a:pos x="12" y="68"/>
                </a:cxn>
                <a:cxn ang="0">
                  <a:pos x="15" y="47"/>
                </a:cxn>
                <a:cxn ang="0">
                  <a:pos x="24" y="35"/>
                </a:cxn>
                <a:cxn ang="0">
                  <a:pos x="36" y="31"/>
                </a:cxn>
                <a:cxn ang="0">
                  <a:pos x="52" y="29"/>
                </a:cxn>
                <a:cxn ang="0">
                  <a:pos x="60" y="29"/>
                </a:cxn>
                <a:cxn ang="0">
                  <a:pos x="67" y="31"/>
                </a:cxn>
                <a:cxn ang="0">
                  <a:pos x="76" y="32"/>
                </a:cxn>
                <a:cxn ang="0">
                  <a:pos x="83" y="37"/>
                </a:cxn>
                <a:cxn ang="0">
                  <a:pos x="87" y="41"/>
                </a:cxn>
                <a:cxn ang="0">
                  <a:pos x="91" y="49"/>
                </a:cxn>
                <a:cxn ang="0">
                  <a:pos x="93" y="58"/>
                </a:cxn>
                <a:cxn ang="0">
                  <a:pos x="91" y="68"/>
                </a:cxn>
                <a:cxn ang="0">
                  <a:pos x="90" y="73"/>
                </a:cxn>
                <a:cxn ang="0">
                  <a:pos x="89" y="77"/>
                </a:cxn>
                <a:cxn ang="0">
                  <a:pos x="86" y="82"/>
                </a:cxn>
                <a:cxn ang="0">
                  <a:pos x="83" y="86"/>
                </a:cxn>
                <a:cxn ang="0">
                  <a:pos x="93" y="80"/>
                </a:cxn>
                <a:cxn ang="0">
                  <a:pos x="100" y="71"/>
                </a:cxn>
                <a:cxn ang="0">
                  <a:pos x="106" y="61"/>
                </a:cxn>
                <a:cxn ang="0">
                  <a:pos x="107" y="49"/>
                </a:cxn>
                <a:cxn ang="0">
                  <a:pos x="106" y="40"/>
                </a:cxn>
                <a:cxn ang="0">
                  <a:pos x="103" y="31"/>
                </a:cxn>
                <a:cxn ang="0">
                  <a:pos x="99" y="22"/>
                </a:cxn>
                <a:cxn ang="0">
                  <a:pos x="91" y="15"/>
                </a:cxn>
                <a:cxn ang="0">
                  <a:pos x="83" y="9"/>
                </a:cxn>
                <a:cxn ang="0">
                  <a:pos x="74" y="5"/>
                </a:cxn>
                <a:cxn ang="0">
                  <a:pos x="65" y="2"/>
                </a:cxn>
                <a:cxn ang="0">
                  <a:pos x="53" y="0"/>
                </a:cxn>
              </a:cxnLst>
              <a:rect l="0" t="0" r="r" b="b"/>
              <a:pathLst>
                <a:path w="107" h="86">
                  <a:moveTo>
                    <a:pt x="53" y="0"/>
                  </a:moveTo>
                  <a:lnTo>
                    <a:pt x="42" y="2"/>
                  </a:lnTo>
                  <a:lnTo>
                    <a:pt x="32" y="5"/>
                  </a:lnTo>
                  <a:lnTo>
                    <a:pt x="24" y="9"/>
                  </a:lnTo>
                  <a:lnTo>
                    <a:pt x="15" y="15"/>
                  </a:lnTo>
                  <a:lnTo>
                    <a:pt x="8" y="22"/>
                  </a:lnTo>
                  <a:lnTo>
                    <a:pt x="4" y="31"/>
                  </a:lnTo>
                  <a:lnTo>
                    <a:pt x="1" y="40"/>
                  </a:lnTo>
                  <a:lnTo>
                    <a:pt x="0" y="49"/>
                  </a:lnTo>
                  <a:lnTo>
                    <a:pt x="1" y="58"/>
                  </a:lnTo>
                  <a:lnTo>
                    <a:pt x="4" y="67"/>
                  </a:lnTo>
                  <a:lnTo>
                    <a:pt x="8" y="74"/>
                  </a:lnTo>
                  <a:lnTo>
                    <a:pt x="15" y="80"/>
                  </a:lnTo>
                  <a:lnTo>
                    <a:pt x="14" y="77"/>
                  </a:lnTo>
                  <a:lnTo>
                    <a:pt x="14" y="74"/>
                  </a:lnTo>
                  <a:lnTo>
                    <a:pt x="14" y="71"/>
                  </a:lnTo>
                  <a:lnTo>
                    <a:pt x="12" y="68"/>
                  </a:lnTo>
                  <a:lnTo>
                    <a:pt x="15" y="47"/>
                  </a:lnTo>
                  <a:lnTo>
                    <a:pt x="24" y="35"/>
                  </a:lnTo>
                  <a:lnTo>
                    <a:pt x="36" y="31"/>
                  </a:lnTo>
                  <a:lnTo>
                    <a:pt x="52" y="29"/>
                  </a:lnTo>
                  <a:lnTo>
                    <a:pt x="60" y="29"/>
                  </a:lnTo>
                  <a:lnTo>
                    <a:pt x="67" y="31"/>
                  </a:lnTo>
                  <a:lnTo>
                    <a:pt x="76" y="32"/>
                  </a:lnTo>
                  <a:lnTo>
                    <a:pt x="83" y="37"/>
                  </a:lnTo>
                  <a:lnTo>
                    <a:pt x="87" y="41"/>
                  </a:lnTo>
                  <a:lnTo>
                    <a:pt x="91" y="49"/>
                  </a:lnTo>
                  <a:lnTo>
                    <a:pt x="93" y="58"/>
                  </a:lnTo>
                  <a:lnTo>
                    <a:pt x="91" y="68"/>
                  </a:lnTo>
                  <a:lnTo>
                    <a:pt x="90" y="73"/>
                  </a:lnTo>
                  <a:lnTo>
                    <a:pt x="89" y="77"/>
                  </a:lnTo>
                  <a:lnTo>
                    <a:pt x="86" y="82"/>
                  </a:lnTo>
                  <a:lnTo>
                    <a:pt x="83" y="86"/>
                  </a:lnTo>
                  <a:lnTo>
                    <a:pt x="93" y="80"/>
                  </a:lnTo>
                  <a:lnTo>
                    <a:pt x="100" y="71"/>
                  </a:lnTo>
                  <a:lnTo>
                    <a:pt x="106" y="61"/>
                  </a:lnTo>
                  <a:lnTo>
                    <a:pt x="107" y="49"/>
                  </a:lnTo>
                  <a:lnTo>
                    <a:pt x="106" y="40"/>
                  </a:lnTo>
                  <a:lnTo>
                    <a:pt x="103" y="31"/>
                  </a:lnTo>
                  <a:lnTo>
                    <a:pt x="99" y="22"/>
                  </a:lnTo>
                  <a:lnTo>
                    <a:pt x="91" y="15"/>
                  </a:lnTo>
                  <a:lnTo>
                    <a:pt x="83" y="9"/>
                  </a:lnTo>
                  <a:lnTo>
                    <a:pt x="74" y="5"/>
                  </a:lnTo>
                  <a:lnTo>
                    <a:pt x="65" y="2"/>
                  </a:lnTo>
                  <a:lnTo>
                    <a:pt x="53" y="0"/>
                  </a:lnTo>
                  <a:close/>
                </a:path>
              </a:pathLst>
            </a:custGeom>
            <a:solidFill>
              <a:srgbClr val="000000"/>
            </a:solidFill>
            <a:ln w="9525">
              <a:noFill/>
              <a:round/>
              <a:headEnd/>
              <a:tailEnd/>
            </a:ln>
          </p:spPr>
          <p:txBody>
            <a:bodyPr/>
            <a:lstStyle/>
            <a:p>
              <a:endParaRPr lang="en-US"/>
            </a:p>
          </p:txBody>
        </p:sp>
        <p:sp>
          <p:nvSpPr>
            <p:cNvPr id="54" name="Freeform 57"/>
            <p:cNvSpPr>
              <a:spLocks/>
            </p:cNvSpPr>
            <p:nvPr/>
          </p:nvSpPr>
          <p:spPr bwMode="auto">
            <a:xfrm>
              <a:off x="4101" y="3351"/>
              <a:ext cx="14" cy="22"/>
            </a:xfrm>
            <a:custGeom>
              <a:avLst/>
              <a:gdLst/>
              <a:ahLst/>
              <a:cxnLst>
                <a:cxn ang="0">
                  <a:pos x="20" y="43"/>
                </a:cxn>
                <a:cxn ang="0">
                  <a:pos x="28" y="42"/>
                </a:cxn>
                <a:cxn ang="0">
                  <a:pos x="35" y="36"/>
                </a:cxn>
                <a:cxn ang="0">
                  <a:pos x="41" y="30"/>
                </a:cxn>
                <a:cxn ang="0">
                  <a:pos x="42" y="21"/>
                </a:cxn>
                <a:cxn ang="0">
                  <a:pos x="41" y="12"/>
                </a:cxn>
                <a:cxn ang="0">
                  <a:pos x="35" y="6"/>
                </a:cxn>
                <a:cxn ang="0">
                  <a:pos x="28" y="1"/>
                </a:cxn>
                <a:cxn ang="0">
                  <a:pos x="20" y="0"/>
                </a:cxn>
                <a:cxn ang="0">
                  <a:pos x="11" y="1"/>
                </a:cxn>
                <a:cxn ang="0">
                  <a:pos x="6" y="6"/>
                </a:cxn>
                <a:cxn ang="0">
                  <a:pos x="1" y="12"/>
                </a:cxn>
                <a:cxn ang="0">
                  <a:pos x="0" y="21"/>
                </a:cxn>
                <a:cxn ang="0">
                  <a:pos x="1" y="30"/>
                </a:cxn>
                <a:cxn ang="0">
                  <a:pos x="6" y="36"/>
                </a:cxn>
                <a:cxn ang="0">
                  <a:pos x="11" y="42"/>
                </a:cxn>
                <a:cxn ang="0">
                  <a:pos x="20" y="43"/>
                </a:cxn>
              </a:cxnLst>
              <a:rect l="0" t="0" r="r" b="b"/>
              <a:pathLst>
                <a:path w="42" h="43">
                  <a:moveTo>
                    <a:pt x="20" y="43"/>
                  </a:moveTo>
                  <a:lnTo>
                    <a:pt x="28" y="42"/>
                  </a:lnTo>
                  <a:lnTo>
                    <a:pt x="35" y="36"/>
                  </a:lnTo>
                  <a:lnTo>
                    <a:pt x="41" y="30"/>
                  </a:lnTo>
                  <a:lnTo>
                    <a:pt x="42" y="21"/>
                  </a:lnTo>
                  <a:lnTo>
                    <a:pt x="41" y="12"/>
                  </a:lnTo>
                  <a:lnTo>
                    <a:pt x="35" y="6"/>
                  </a:lnTo>
                  <a:lnTo>
                    <a:pt x="28" y="1"/>
                  </a:lnTo>
                  <a:lnTo>
                    <a:pt x="20" y="0"/>
                  </a:lnTo>
                  <a:lnTo>
                    <a:pt x="11" y="1"/>
                  </a:lnTo>
                  <a:lnTo>
                    <a:pt x="6" y="6"/>
                  </a:lnTo>
                  <a:lnTo>
                    <a:pt x="1" y="12"/>
                  </a:lnTo>
                  <a:lnTo>
                    <a:pt x="0" y="21"/>
                  </a:lnTo>
                  <a:lnTo>
                    <a:pt x="1" y="30"/>
                  </a:lnTo>
                  <a:lnTo>
                    <a:pt x="6" y="36"/>
                  </a:lnTo>
                  <a:lnTo>
                    <a:pt x="11" y="42"/>
                  </a:lnTo>
                  <a:lnTo>
                    <a:pt x="20" y="43"/>
                  </a:lnTo>
                  <a:close/>
                </a:path>
              </a:pathLst>
            </a:custGeom>
            <a:solidFill>
              <a:srgbClr val="000000"/>
            </a:solidFill>
            <a:ln w="9525">
              <a:noFill/>
              <a:round/>
              <a:headEnd/>
              <a:tailEnd/>
            </a:ln>
          </p:spPr>
          <p:txBody>
            <a:bodyPr/>
            <a:lstStyle/>
            <a:p>
              <a:endParaRPr lang="en-US"/>
            </a:p>
          </p:txBody>
        </p:sp>
        <p:sp>
          <p:nvSpPr>
            <p:cNvPr id="55" name="Freeform 58"/>
            <p:cNvSpPr>
              <a:spLocks/>
            </p:cNvSpPr>
            <p:nvPr/>
          </p:nvSpPr>
          <p:spPr bwMode="auto">
            <a:xfrm>
              <a:off x="4081" y="3341"/>
              <a:ext cx="4" cy="17"/>
            </a:xfrm>
            <a:custGeom>
              <a:avLst/>
              <a:gdLst/>
              <a:ahLst/>
              <a:cxnLst>
                <a:cxn ang="0">
                  <a:pos x="0" y="33"/>
                </a:cxn>
                <a:cxn ang="0">
                  <a:pos x="0" y="29"/>
                </a:cxn>
                <a:cxn ang="0">
                  <a:pos x="2" y="20"/>
                </a:cxn>
                <a:cxn ang="0">
                  <a:pos x="2" y="9"/>
                </a:cxn>
                <a:cxn ang="0">
                  <a:pos x="2" y="0"/>
                </a:cxn>
                <a:cxn ang="0">
                  <a:pos x="3" y="0"/>
                </a:cxn>
                <a:cxn ang="0">
                  <a:pos x="8" y="6"/>
                </a:cxn>
                <a:cxn ang="0">
                  <a:pos x="12" y="15"/>
                </a:cxn>
                <a:cxn ang="0">
                  <a:pos x="13" y="23"/>
                </a:cxn>
                <a:cxn ang="0">
                  <a:pos x="12" y="26"/>
                </a:cxn>
                <a:cxn ang="0">
                  <a:pos x="8" y="30"/>
                </a:cxn>
                <a:cxn ang="0">
                  <a:pos x="2" y="32"/>
                </a:cxn>
                <a:cxn ang="0">
                  <a:pos x="0" y="33"/>
                </a:cxn>
              </a:cxnLst>
              <a:rect l="0" t="0" r="r" b="b"/>
              <a:pathLst>
                <a:path w="13" h="33">
                  <a:moveTo>
                    <a:pt x="0" y="33"/>
                  </a:moveTo>
                  <a:lnTo>
                    <a:pt x="0" y="29"/>
                  </a:lnTo>
                  <a:lnTo>
                    <a:pt x="2" y="20"/>
                  </a:lnTo>
                  <a:lnTo>
                    <a:pt x="2" y="9"/>
                  </a:lnTo>
                  <a:lnTo>
                    <a:pt x="2" y="0"/>
                  </a:lnTo>
                  <a:lnTo>
                    <a:pt x="3" y="0"/>
                  </a:lnTo>
                  <a:lnTo>
                    <a:pt x="8" y="6"/>
                  </a:lnTo>
                  <a:lnTo>
                    <a:pt x="12" y="15"/>
                  </a:lnTo>
                  <a:lnTo>
                    <a:pt x="13" y="23"/>
                  </a:lnTo>
                  <a:lnTo>
                    <a:pt x="12" y="26"/>
                  </a:lnTo>
                  <a:lnTo>
                    <a:pt x="8" y="30"/>
                  </a:lnTo>
                  <a:lnTo>
                    <a:pt x="2" y="32"/>
                  </a:lnTo>
                  <a:lnTo>
                    <a:pt x="0" y="33"/>
                  </a:lnTo>
                  <a:close/>
                </a:path>
              </a:pathLst>
            </a:custGeom>
            <a:solidFill>
              <a:srgbClr val="000000"/>
            </a:solidFill>
            <a:ln w="9525">
              <a:noFill/>
              <a:round/>
              <a:headEnd/>
              <a:tailEnd/>
            </a:ln>
          </p:spPr>
          <p:txBody>
            <a:bodyPr/>
            <a:lstStyle/>
            <a:p>
              <a:endParaRPr lang="en-US"/>
            </a:p>
          </p:txBody>
        </p:sp>
        <p:sp>
          <p:nvSpPr>
            <p:cNvPr id="56" name="Freeform 59"/>
            <p:cNvSpPr>
              <a:spLocks/>
            </p:cNvSpPr>
            <p:nvPr/>
          </p:nvSpPr>
          <p:spPr bwMode="auto">
            <a:xfrm>
              <a:off x="4089" y="3329"/>
              <a:ext cx="5" cy="18"/>
            </a:xfrm>
            <a:custGeom>
              <a:avLst/>
              <a:gdLst/>
              <a:ahLst/>
              <a:cxnLst>
                <a:cxn ang="0">
                  <a:pos x="0" y="36"/>
                </a:cxn>
                <a:cxn ang="0">
                  <a:pos x="0" y="31"/>
                </a:cxn>
                <a:cxn ang="0">
                  <a:pos x="1" y="19"/>
                </a:cxn>
                <a:cxn ang="0">
                  <a:pos x="1" y="7"/>
                </a:cxn>
                <a:cxn ang="0">
                  <a:pos x="1" y="0"/>
                </a:cxn>
                <a:cxn ang="0">
                  <a:pos x="2" y="3"/>
                </a:cxn>
                <a:cxn ang="0">
                  <a:pos x="8" y="13"/>
                </a:cxn>
                <a:cxn ang="0">
                  <a:pos x="12" y="27"/>
                </a:cxn>
                <a:cxn ang="0">
                  <a:pos x="15" y="33"/>
                </a:cxn>
                <a:cxn ang="0">
                  <a:pos x="0" y="36"/>
                </a:cxn>
              </a:cxnLst>
              <a:rect l="0" t="0" r="r" b="b"/>
              <a:pathLst>
                <a:path w="15" h="36">
                  <a:moveTo>
                    <a:pt x="0" y="36"/>
                  </a:moveTo>
                  <a:lnTo>
                    <a:pt x="0" y="31"/>
                  </a:lnTo>
                  <a:lnTo>
                    <a:pt x="1" y="19"/>
                  </a:lnTo>
                  <a:lnTo>
                    <a:pt x="1" y="7"/>
                  </a:lnTo>
                  <a:lnTo>
                    <a:pt x="1" y="0"/>
                  </a:lnTo>
                  <a:lnTo>
                    <a:pt x="2" y="3"/>
                  </a:lnTo>
                  <a:lnTo>
                    <a:pt x="8" y="13"/>
                  </a:lnTo>
                  <a:lnTo>
                    <a:pt x="12" y="27"/>
                  </a:lnTo>
                  <a:lnTo>
                    <a:pt x="15" y="33"/>
                  </a:lnTo>
                  <a:lnTo>
                    <a:pt x="0" y="36"/>
                  </a:lnTo>
                  <a:close/>
                </a:path>
              </a:pathLst>
            </a:custGeom>
            <a:solidFill>
              <a:srgbClr val="000000"/>
            </a:solidFill>
            <a:ln w="9525">
              <a:noFill/>
              <a:round/>
              <a:headEnd/>
              <a:tailEnd/>
            </a:ln>
          </p:spPr>
          <p:txBody>
            <a:bodyPr/>
            <a:lstStyle/>
            <a:p>
              <a:endParaRPr lang="en-US"/>
            </a:p>
          </p:txBody>
        </p:sp>
        <p:sp>
          <p:nvSpPr>
            <p:cNvPr id="57" name="Freeform 60"/>
            <p:cNvSpPr>
              <a:spLocks/>
            </p:cNvSpPr>
            <p:nvPr/>
          </p:nvSpPr>
          <p:spPr bwMode="auto">
            <a:xfrm>
              <a:off x="4097" y="3324"/>
              <a:ext cx="6" cy="17"/>
            </a:xfrm>
            <a:custGeom>
              <a:avLst/>
              <a:gdLst/>
              <a:ahLst/>
              <a:cxnLst>
                <a:cxn ang="0">
                  <a:pos x="0" y="35"/>
                </a:cxn>
                <a:cxn ang="0">
                  <a:pos x="1" y="30"/>
                </a:cxn>
                <a:cxn ang="0">
                  <a:pos x="2" y="20"/>
                </a:cxn>
                <a:cxn ang="0">
                  <a:pos x="4" y="9"/>
                </a:cxn>
                <a:cxn ang="0">
                  <a:pos x="4" y="0"/>
                </a:cxn>
                <a:cxn ang="0">
                  <a:pos x="5" y="2"/>
                </a:cxn>
                <a:cxn ang="0">
                  <a:pos x="11" y="14"/>
                </a:cxn>
                <a:cxn ang="0">
                  <a:pos x="15" y="27"/>
                </a:cxn>
                <a:cxn ang="0">
                  <a:pos x="17" y="33"/>
                </a:cxn>
                <a:cxn ang="0">
                  <a:pos x="0" y="35"/>
                </a:cxn>
              </a:cxnLst>
              <a:rect l="0" t="0" r="r" b="b"/>
              <a:pathLst>
                <a:path w="17" h="35">
                  <a:moveTo>
                    <a:pt x="0" y="35"/>
                  </a:moveTo>
                  <a:lnTo>
                    <a:pt x="1" y="30"/>
                  </a:lnTo>
                  <a:lnTo>
                    <a:pt x="2" y="20"/>
                  </a:lnTo>
                  <a:lnTo>
                    <a:pt x="4" y="9"/>
                  </a:lnTo>
                  <a:lnTo>
                    <a:pt x="4" y="0"/>
                  </a:lnTo>
                  <a:lnTo>
                    <a:pt x="5" y="2"/>
                  </a:lnTo>
                  <a:lnTo>
                    <a:pt x="11" y="14"/>
                  </a:lnTo>
                  <a:lnTo>
                    <a:pt x="15" y="27"/>
                  </a:lnTo>
                  <a:lnTo>
                    <a:pt x="17" y="33"/>
                  </a:lnTo>
                  <a:lnTo>
                    <a:pt x="0" y="35"/>
                  </a:lnTo>
                  <a:close/>
                </a:path>
              </a:pathLst>
            </a:custGeom>
            <a:solidFill>
              <a:srgbClr val="000000"/>
            </a:solidFill>
            <a:ln w="9525">
              <a:noFill/>
              <a:round/>
              <a:headEnd/>
              <a:tailEnd/>
            </a:ln>
          </p:spPr>
          <p:txBody>
            <a:bodyPr/>
            <a:lstStyle/>
            <a:p>
              <a:endParaRPr lang="en-US"/>
            </a:p>
          </p:txBody>
        </p:sp>
        <p:sp>
          <p:nvSpPr>
            <p:cNvPr id="58" name="Freeform 61"/>
            <p:cNvSpPr>
              <a:spLocks/>
            </p:cNvSpPr>
            <p:nvPr/>
          </p:nvSpPr>
          <p:spPr bwMode="auto">
            <a:xfrm>
              <a:off x="4107" y="3314"/>
              <a:ext cx="7" cy="30"/>
            </a:xfrm>
            <a:custGeom>
              <a:avLst/>
              <a:gdLst/>
              <a:ahLst/>
              <a:cxnLst>
                <a:cxn ang="0">
                  <a:pos x="0" y="54"/>
                </a:cxn>
                <a:cxn ang="0">
                  <a:pos x="2" y="47"/>
                </a:cxn>
                <a:cxn ang="0">
                  <a:pos x="7" y="32"/>
                </a:cxn>
                <a:cxn ang="0">
                  <a:pos x="12" y="14"/>
                </a:cxn>
                <a:cxn ang="0">
                  <a:pos x="13" y="0"/>
                </a:cxn>
                <a:cxn ang="0">
                  <a:pos x="14" y="5"/>
                </a:cxn>
                <a:cxn ang="0">
                  <a:pos x="17" y="27"/>
                </a:cxn>
                <a:cxn ang="0">
                  <a:pos x="20" y="51"/>
                </a:cxn>
                <a:cxn ang="0">
                  <a:pos x="21" y="62"/>
                </a:cxn>
                <a:cxn ang="0">
                  <a:pos x="0" y="54"/>
                </a:cxn>
              </a:cxnLst>
              <a:rect l="0" t="0" r="r" b="b"/>
              <a:pathLst>
                <a:path w="21" h="62">
                  <a:moveTo>
                    <a:pt x="0" y="54"/>
                  </a:moveTo>
                  <a:lnTo>
                    <a:pt x="2" y="47"/>
                  </a:lnTo>
                  <a:lnTo>
                    <a:pt x="7" y="32"/>
                  </a:lnTo>
                  <a:lnTo>
                    <a:pt x="12" y="14"/>
                  </a:lnTo>
                  <a:lnTo>
                    <a:pt x="13" y="0"/>
                  </a:lnTo>
                  <a:lnTo>
                    <a:pt x="14" y="5"/>
                  </a:lnTo>
                  <a:lnTo>
                    <a:pt x="17" y="27"/>
                  </a:lnTo>
                  <a:lnTo>
                    <a:pt x="20" y="51"/>
                  </a:lnTo>
                  <a:lnTo>
                    <a:pt x="21" y="62"/>
                  </a:lnTo>
                  <a:lnTo>
                    <a:pt x="0" y="54"/>
                  </a:lnTo>
                  <a:close/>
                </a:path>
              </a:pathLst>
            </a:custGeom>
            <a:solidFill>
              <a:srgbClr val="000000"/>
            </a:solidFill>
            <a:ln w="9525">
              <a:noFill/>
              <a:round/>
              <a:headEnd/>
              <a:tailEnd/>
            </a:ln>
          </p:spPr>
          <p:txBody>
            <a:bodyPr/>
            <a:lstStyle/>
            <a:p>
              <a:endParaRPr lang="en-US"/>
            </a:p>
          </p:txBody>
        </p:sp>
        <p:sp>
          <p:nvSpPr>
            <p:cNvPr id="59" name="Freeform 62"/>
            <p:cNvSpPr>
              <a:spLocks/>
            </p:cNvSpPr>
            <p:nvPr/>
          </p:nvSpPr>
          <p:spPr bwMode="auto">
            <a:xfrm>
              <a:off x="4115" y="3324"/>
              <a:ext cx="9" cy="26"/>
            </a:xfrm>
            <a:custGeom>
              <a:avLst/>
              <a:gdLst/>
              <a:ahLst/>
              <a:cxnLst>
                <a:cxn ang="0">
                  <a:pos x="0" y="42"/>
                </a:cxn>
                <a:cxn ang="0">
                  <a:pos x="4" y="36"/>
                </a:cxn>
                <a:cxn ang="0">
                  <a:pos x="12" y="24"/>
                </a:cxn>
                <a:cxn ang="0">
                  <a:pos x="21" y="11"/>
                </a:cxn>
                <a:cxn ang="0">
                  <a:pos x="25" y="0"/>
                </a:cxn>
                <a:cxn ang="0">
                  <a:pos x="24" y="3"/>
                </a:cxn>
                <a:cxn ang="0">
                  <a:pos x="21" y="20"/>
                </a:cxn>
                <a:cxn ang="0">
                  <a:pos x="17" y="39"/>
                </a:cxn>
                <a:cxn ang="0">
                  <a:pos x="12" y="52"/>
                </a:cxn>
                <a:cxn ang="0">
                  <a:pos x="8" y="52"/>
                </a:cxn>
                <a:cxn ang="0">
                  <a:pos x="4" y="48"/>
                </a:cxn>
                <a:cxn ang="0">
                  <a:pos x="1" y="44"/>
                </a:cxn>
                <a:cxn ang="0">
                  <a:pos x="0" y="42"/>
                </a:cxn>
              </a:cxnLst>
              <a:rect l="0" t="0" r="r" b="b"/>
              <a:pathLst>
                <a:path w="25" h="52">
                  <a:moveTo>
                    <a:pt x="0" y="42"/>
                  </a:moveTo>
                  <a:lnTo>
                    <a:pt x="4" y="36"/>
                  </a:lnTo>
                  <a:lnTo>
                    <a:pt x="12" y="24"/>
                  </a:lnTo>
                  <a:lnTo>
                    <a:pt x="21" y="11"/>
                  </a:lnTo>
                  <a:lnTo>
                    <a:pt x="25" y="0"/>
                  </a:lnTo>
                  <a:lnTo>
                    <a:pt x="24" y="3"/>
                  </a:lnTo>
                  <a:lnTo>
                    <a:pt x="21" y="20"/>
                  </a:lnTo>
                  <a:lnTo>
                    <a:pt x="17" y="39"/>
                  </a:lnTo>
                  <a:lnTo>
                    <a:pt x="12" y="52"/>
                  </a:lnTo>
                  <a:lnTo>
                    <a:pt x="8" y="52"/>
                  </a:lnTo>
                  <a:lnTo>
                    <a:pt x="4" y="48"/>
                  </a:lnTo>
                  <a:lnTo>
                    <a:pt x="1" y="44"/>
                  </a:lnTo>
                  <a:lnTo>
                    <a:pt x="0" y="42"/>
                  </a:lnTo>
                  <a:close/>
                </a:path>
              </a:pathLst>
            </a:custGeom>
            <a:solidFill>
              <a:srgbClr val="000000"/>
            </a:solidFill>
            <a:ln w="9525">
              <a:noFill/>
              <a:round/>
              <a:headEnd/>
              <a:tailEnd/>
            </a:ln>
          </p:spPr>
          <p:txBody>
            <a:bodyPr/>
            <a:lstStyle/>
            <a:p>
              <a:endParaRPr lang="en-US"/>
            </a:p>
          </p:txBody>
        </p:sp>
        <p:sp>
          <p:nvSpPr>
            <p:cNvPr id="60" name="Freeform 63"/>
            <p:cNvSpPr>
              <a:spLocks/>
            </p:cNvSpPr>
            <p:nvPr/>
          </p:nvSpPr>
          <p:spPr bwMode="auto">
            <a:xfrm>
              <a:off x="4124" y="3338"/>
              <a:ext cx="9" cy="21"/>
            </a:xfrm>
            <a:custGeom>
              <a:avLst/>
              <a:gdLst/>
              <a:ahLst/>
              <a:cxnLst>
                <a:cxn ang="0">
                  <a:pos x="0" y="31"/>
                </a:cxn>
                <a:cxn ang="0">
                  <a:pos x="4" y="28"/>
                </a:cxn>
                <a:cxn ang="0">
                  <a:pos x="13" y="21"/>
                </a:cxn>
                <a:cxn ang="0">
                  <a:pos x="23" y="12"/>
                </a:cxn>
                <a:cxn ang="0">
                  <a:pos x="28" y="2"/>
                </a:cxn>
                <a:cxn ang="0">
                  <a:pos x="28" y="0"/>
                </a:cxn>
                <a:cxn ang="0">
                  <a:pos x="24" y="12"/>
                </a:cxn>
                <a:cxn ang="0">
                  <a:pos x="19" y="29"/>
                </a:cxn>
                <a:cxn ang="0">
                  <a:pos x="11" y="41"/>
                </a:cxn>
                <a:cxn ang="0">
                  <a:pos x="6" y="43"/>
                </a:cxn>
                <a:cxn ang="0">
                  <a:pos x="2" y="38"/>
                </a:cxn>
                <a:cxn ang="0">
                  <a:pos x="0" y="34"/>
                </a:cxn>
                <a:cxn ang="0">
                  <a:pos x="0" y="31"/>
                </a:cxn>
              </a:cxnLst>
              <a:rect l="0" t="0" r="r" b="b"/>
              <a:pathLst>
                <a:path w="28" h="43">
                  <a:moveTo>
                    <a:pt x="0" y="31"/>
                  </a:moveTo>
                  <a:lnTo>
                    <a:pt x="4" y="28"/>
                  </a:lnTo>
                  <a:lnTo>
                    <a:pt x="13" y="21"/>
                  </a:lnTo>
                  <a:lnTo>
                    <a:pt x="23" y="12"/>
                  </a:lnTo>
                  <a:lnTo>
                    <a:pt x="28" y="2"/>
                  </a:lnTo>
                  <a:lnTo>
                    <a:pt x="28" y="0"/>
                  </a:lnTo>
                  <a:lnTo>
                    <a:pt x="24" y="12"/>
                  </a:lnTo>
                  <a:lnTo>
                    <a:pt x="19" y="29"/>
                  </a:lnTo>
                  <a:lnTo>
                    <a:pt x="11" y="41"/>
                  </a:lnTo>
                  <a:lnTo>
                    <a:pt x="6" y="43"/>
                  </a:lnTo>
                  <a:lnTo>
                    <a:pt x="2" y="38"/>
                  </a:lnTo>
                  <a:lnTo>
                    <a:pt x="0" y="34"/>
                  </a:lnTo>
                  <a:lnTo>
                    <a:pt x="0" y="31"/>
                  </a:lnTo>
                  <a:close/>
                </a:path>
              </a:pathLst>
            </a:custGeom>
            <a:solidFill>
              <a:srgbClr val="000000"/>
            </a:solidFill>
            <a:ln w="9525">
              <a:noFill/>
              <a:round/>
              <a:headEnd/>
              <a:tailEnd/>
            </a:ln>
          </p:spPr>
          <p:txBody>
            <a:bodyPr/>
            <a:lstStyle/>
            <a:p>
              <a:endParaRPr lang="en-US"/>
            </a:p>
          </p:txBody>
        </p:sp>
        <p:sp>
          <p:nvSpPr>
            <p:cNvPr id="61" name="Freeform 64"/>
            <p:cNvSpPr>
              <a:spLocks/>
            </p:cNvSpPr>
            <p:nvPr/>
          </p:nvSpPr>
          <p:spPr bwMode="auto">
            <a:xfrm>
              <a:off x="4130" y="3347"/>
              <a:ext cx="8" cy="21"/>
            </a:xfrm>
            <a:custGeom>
              <a:avLst/>
              <a:gdLst/>
              <a:ahLst/>
              <a:cxnLst>
                <a:cxn ang="0">
                  <a:pos x="0" y="30"/>
                </a:cxn>
                <a:cxn ang="0">
                  <a:pos x="2" y="27"/>
                </a:cxn>
                <a:cxn ang="0">
                  <a:pos x="11" y="18"/>
                </a:cxn>
                <a:cxn ang="0">
                  <a:pos x="19" y="9"/>
                </a:cxn>
                <a:cxn ang="0">
                  <a:pos x="24" y="0"/>
                </a:cxn>
                <a:cxn ang="0">
                  <a:pos x="22" y="3"/>
                </a:cxn>
                <a:cxn ang="0">
                  <a:pos x="19" y="17"/>
                </a:cxn>
                <a:cxn ang="0">
                  <a:pos x="14" y="32"/>
                </a:cxn>
                <a:cxn ang="0">
                  <a:pos x="7" y="41"/>
                </a:cxn>
                <a:cxn ang="0">
                  <a:pos x="4" y="41"/>
                </a:cxn>
                <a:cxn ang="0">
                  <a:pos x="1" y="38"/>
                </a:cxn>
                <a:cxn ang="0">
                  <a:pos x="0" y="33"/>
                </a:cxn>
                <a:cxn ang="0">
                  <a:pos x="0" y="30"/>
                </a:cxn>
              </a:cxnLst>
              <a:rect l="0" t="0" r="r" b="b"/>
              <a:pathLst>
                <a:path w="24" h="41">
                  <a:moveTo>
                    <a:pt x="0" y="30"/>
                  </a:moveTo>
                  <a:lnTo>
                    <a:pt x="2" y="27"/>
                  </a:lnTo>
                  <a:lnTo>
                    <a:pt x="11" y="18"/>
                  </a:lnTo>
                  <a:lnTo>
                    <a:pt x="19" y="9"/>
                  </a:lnTo>
                  <a:lnTo>
                    <a:pt x="24" y="0"/>
                  </a:lnTo>
                  <a:lnTo>
                    <a:pt x="22" y="3"/>
                  </a:lnTo>
                  <a:lnTo>
                    <a:pt x="19" y="17"/>
                  </a:lnTo>
                  <a:lnTo>
                    <a:pt x="14" y="32"/>
                  </a:lnTo>
                  <a:lnTo>
                    <a:pt x="7" y="41"/>
                  </a:lnTo>
                  <a:lnTo>
                    <a:pt x="4" y="41"/>
                  </a:lnTo>
                  <a:lnTo>
                    <a:pt x="1" y="38"/>
                  </a:lnTo>
                  <a:lnTo>
                    <a:pt x="0" y="33"/>
                  </a:lnTo>
                  <a:lnTo>
                    <a:pt x="0" y="30"/>
                  </a:lnTo>
                  <a:close/>
                </a:path>
              </a:pathLst>
            </a:custGeom>
            <a:solidFill>
              <a:srgbClr val="000000"/>
            </a:solidFill>
            <a:ln w="9525">
              <a:noFill/>
              <a:round/>
              <a:headEnd/>
              <a:tailEnd/>
            </a:ln>
          </p:spPr>
          <p:txBody>
            <a:bodyPr/>
            <a:lstStyle/>
            <a:p>
              <a:endParaRPr lang="en-US"/>
            </a:p>
          </p:txBody>
        </p:sp>
        <p:sp>
          <p:nvSpPr>
            <p:cNvPr id="62" name="Freeform 65"/>
            <p:cNvSpPr>
              <a:spLocks/>
            </p:cNvSpPr>
            <p:nvPr/>
          </p:nvSpPr>
          <p:spPr bwMode="auto">
            <a:xfrm>
              <a:off x="4100" y="3357"/>
              <a:ext cx="6" cy="9"/>
            </a:xfrm>
            <a:custGeom>
              <a:avLst/>
              <a:gdLst/>
              <a:ahLst/>
              <a:cxnLst>
                <a:cxn ang="0">
                  <a:pos x="9" y="20"/>
                </a:cxn>
                <a:cxn ang="0">
                  <a:pos x="12" y="20"/>
                </a:cxn>
                <a:cxn ang="0">
                  <a:pos x="15" y="17"/>
                </a:cxn>
                <a:cxn ang="0">
                  <a:pos x="16" y="15"/>
                </a:cxn>
                <a:cxn ang="0">
                  <a:pos x="17" y="11"/>
                </a:cxn>
                <a:cxn ang="0">
                  <a:pos x="16" y="8"/>
                </a:cxn>
                <a:cxn ang="0">
                  <a:pos x="15" y="3"/>
                </a:cxn>
                <a:cxn ang="0">
                  <a:pos x="12" y="2"/>
                </a:cxn>
                <a:cxn ang="0">
                  <a:pos x="9" y="0"/>
                </a:cxn>
                <a:cxn ang="0">
                  <a:pos x="6" y="2"/>
                </a:cxn>
                <a:cxn ang="0">
                  <a:pos x="3" y="3"/>
                </a:cxn>
                <a:cxn ang="0">
                  <a:pos x="2" y="8"/>
                </a:cxn>
                <a:cxn ang="0">
                  <a:pos x="0" y="11"/>
                </a:cxn>
                <a:cxn ang="0">
                  <a:pos x="2" y="15"/>
                </a:cxn>
                <a:cxn ang="0">
                  <a:pos x="3" y="17"/>
                </a:cxn>
                <a:cxn ang="0">
                  <a:pos x="6" y="20"/>
                </a:cxn>
                <a:cxn ang="0">
                  <a:pos x="9" y="20"/>
                </a:cxn>
              </a:cxnLst>
              <a:rect l="0" t="0" r="r" b="b"/>
              <a:pathLst>
                <a:path w="17" h="20">
                  <a:moveTo>
                    <a:pt x="9" y="20"/>
                  </a:moveTo>
                  <a:lnTo>
                    <a:pt x="12" y="20"/>
                  </a:lnTo>
                  <a:lnTo>
                    <a:pt x="15" y="17"/>
                  </a:lnTo>
                  <a:lnTo>
                    <a:pt x="16" y="15"/>
                  </a:lnTo>
                  <a:lnTo>
                    <a:pt x="17" y="11"/>
                  </a:lnTo>
                  <a:lnTo>
                    <a:pt x="16" y="8"/>
                  </a:lnTo>
                  <a:lnTo>
                    <a:pt x="15" y="3"/>
                  </a:lnTo>
                  <a:lnTo>
                    <a:pt x="12" y="2"/>
                  </a:lnTo>
                  <a:lnTo>
                    <a:pt x="9" y="0"/>
                  </a:lnTo>
                  <a:lnTo>
                    <a:pt x="6" y="2"/>
                  </a:lnTo>
                  <a:lnTo>
                    <a:pt x="3" y="3"/>
                  </a:lnTo>
                  <a:lnTo>
                    <a:pt x="2" y="8"/>
                  </a:lnTo>
                  <a:lnTo>
                    <a:pt x="0" y="11"/>
                  </a:lnTo>
                  <a:lnTo>
                    <a:pt x="2" y="15"/>
                  </a:lnTo>
                  <a:lnTo>
                    <a:pt x="3" y="17"/>
                  </a:lnTo>
                  <a:lnTo>
                    <a:pt x="6" y="20"/>
                  </a:lnTo>
                  <a:lnTo>
                    <a:pt x="9" y="20"/>
                  </a:lnTo>
                  <a:close/>
                </a:path>
              </a:pathLst>
            </a:custGeom>
            <a:solidFill>
              <a:srgbClr val="FFFFFF"/>
            </a:solidFill>
            <a:ln w="9525">
              <a:noFill/>
              <a:round/>
              <a:headEnd/>
              <a:tailEnd/>
            </a:ln>
          </p:spPr>
          <p:txBody>
            <a:bodyPr/>
            <a:lstStyle/>
            <a:p>
              <a:endParaRPr lang="en-US"/>
            </a:p>
          </p:txBody>
        </p:sp>
        <p:sp>
          <p:nvSpPr>
            <p:cNvPr id="63" name="Freeform 66"/>
            <p:cNvSpPr>
              <a:spLocks/>
            </p:cNvSpPr>
            <p:nvPr/>
          </p:nvSpPr>
          <p:spPr bwMode="auto">
            <a:xfrm>
              <a:off x="4169" y="3341"/>
              <a:ext cx="44" cy="38"/>
            </a:xfrm>
            <a:custGeom>
              <a:avLst/>
              <a:gdLst/>
              <a:ahLst/>
              <a:cxnLst>
                <a:cxn ang="0">
                  <a:pos x="0" y="48"/>
                </a:cxn>
                <a:cxn ang="0">
                  <a:pos x="4" y="44"/>
                </a:cxn>
                <a:cxn ang="0">
                  <a:pos x="18" y="32"/>
                </a:cxn>
                <a:cxn ang="0">
                  <a:pos x="36" y="17"/>
                </a:cxn>
                <a:cxn ang="0">
                  <a:pos x="59" y="4"/>
                </a:cxn>
                <a:cxn ang="0">
                  <a:pos x="82" y="0"/>
                </a:cxn>
                <a:cxn ang="0">
                  <a:pos x="103" y="7"/>
                </a:cxn>
                <a:cxn ang="0">
                  <a:pos x="121" y="30"/>
                </a:cxn>
                <a:cxn ang="0">
                  <a:pos x="134" y="75"/>
                </a:cxn>
                <a:cxn ang="0">
                  <a:pos x="132" y="75"/>
                </a:cxn>
                <a:cxn ang="0">
                  <a:pos x="127" y="68"/>
                </a:cxn>
                <a:cxn ang="0">
                  <a:pos x="117" y="56"/>
                </a:cxn>
                <a:cxn ang="0">
                  <a:pos x="101" y="42"/>
                </a:cxn>
                <a:cxn ang="0">
                  <a:pos x="83" y="30"/>
                </a:cxn>
                <a:cxn ang="0">
                  <a:pos x="59" y="26"/>
                </a:cxn>
                <a:cxn ang="0">
                  <a:pos x="32" y="30"/>
                </a:cxn>
                <a:cxn ang="0">
                  <a:pos x="0" y="48"/>
                </a:cxn>
              </a:cxnLst>
              <a:rect l="0" t="0" r="r" b="b"/>
              <a:pathLst>
                <a:path w="134" h="75">
                  <a:moveTo>
                    <a:pt x="0" y="48"/>
                  </a:moveTo>
                  <a:lnTo>
                    <a:pt x="4" y="44"/>
                  </a:lnTo>
                  <a:lnTo>
                    <a:pt x="18" y="32"/>
                  </a:lnTo>
                  <a:lnTo>
                    <a:pt x="36" y="17"/>
                  </a:lnTo>
                  <a:lnTo>
                    <a:pt x="59" y="4"/>
                  </a:lnTo>
                  <a:lnTo>
                    <a:pt x="82" y="0"/>
                  </a:lnTo>
                  <a:lnTo>
                    <a:pt x="103" y="7"/>
                  </a:lnTo>
                  <a:lnTo>
                    <a:pt x="121" y="30"/>
                  </a:lnTo>
                  <a:lnTo>
                    <a:pt x="134" y="75"/>
                  </a:lnTo>
                  <a:lnTo>
                    <a:pt x="132" y="75"/>
                  </a:lnTo>
                  <a:lnTo>
                    <a:pt x="127" y="68"/>
                  </a:lnTo>
                  <a:lnTo>
                    <a:pt x="117" y="56"/>
                  </a:lnTo>
                  <a:lnTo>
                    <a:pt x="101" y="42"/>
                  </a:lnTo>
                  <a:lnTo>
                    <a:pt x="83" y="30"/>
                  </a:lnTo>
                  <a:lnTo>
                    <a:pt x="59" y="26"/>
                  </a:lnTo>
                  <a:lnTo>
                    <a:pt x="32" y="30"/>
                  </a:lnTo>
                  <a:lnTo>
                    <a:pt x="0" y="48"/>
                  </a:lnTo>
                  <a:close/>
                </a:path>
              </a:pathLst>
            </a:custGeom>
            <a:solidFill>
              <a:srgbClr val="000000"/>
            </a:solidFill>
            <a:ln w="9525">
              <a:noFill/>
              <a:round/>
              <a:headEnd/>
              <a:tailEnd/>
            </a:ln>
          </p:spPr>
          <p:txBody>
            <a:bodyPr/>
            <a:lstStyle/>
            <a:p>
              <a:endParaRPr lang="en-US"/>
            </a:p>
          </p:txBody>
        </p:sp>
        <p:sp>
          <p:nvSpPr>
            <p:cNvPr id="64" name="Freeform 67"/>
            <p:cNvSpPr>
              <a:spLocks/>
            </p:cNvSpPr>
            <p:nvPr/>
          </p:nvSpPr>
          <p:spPr bwMode="auto">
            <a:xfrm>
              <a:off x="4178" y="3346"/>
              <a:ext cx="32" cy="41"/>
            </a:xfrm>
            <a:custGeom>
              <a:avLst/>
              <a:gdLst/>
              <a:ahLst/>
              <a:cxnLst>
                <a:cxn ang="0">
                  <a:pos x="47" y="0"/>
                </a:cxn>
                <a:cxn ang="0">
                  <a:pos x="37" y="0"/>
                </a:cxn>
                <a:cxn ang="0">
                  <a:pos x="29" y="1"/>
                </a:cxn>
                <a:cxn ang="0">
                  <a:pos x="20" y="3"/>
                </a:cxn>
                <a:cxn ang="0">
                  <a:pos x="13" y="8"/>
                </a:cxn>
                <a:cxn ang="0">
                  <a:pos x="7" y="12"/>
                </a:cxn>
                <a:cxn ang="0">
                  <a:pos x="3" y="17"/>
                </a:cxn>
                <a:cxn ang="0">
                  <a:pos x="2" y="24"/>
                </a:cxn>
                <a:cxn ang="0">
                  <a:pos x="0" y="33"/>
                </a:cxn>
                <a:cxn ang="0">
                  <a:pos x="0" y="42"/>
                </a:cxn>
                <a:cxn ang="0">
                  <a:pos x="0" y="50"/>
                </a:cxn>
                <a:cxn ang="0">
                  <a:pos x="3" y="54"/>
                </a:cxn>
                <a:cxn ang="0">
                  <a:pos x="9" y="60"/>
                </a:cxn>
                <a:cxn ang="0">
                  <a:pos x="7" y="56"/>
                </a:cxn>
                <a:cxn ang="0">
                  <a:pos x="7" y="50"/>
                </a:cxn>
                <a:cxn ang="0">
                  <a:pos x="7" y="44"/>
                </a:cxn>
                <a:cxn ang="0">
                  <a:pos x="10" y="39"/>
                </a:cxn>
                <a:cxn ang="0">
                  <a:pos x="20" y="27"/>
                </a:cxn>
                <a:cxn ang="0">
                  <a:pos x="27" y="23"/>
                </a:cxn>
                <a:cxn ang="0">
                  <a:pos x="36" y="23"/>
                </a:cxn>
                <a:cxn ang="0">
                  <a:pos x="48" y="24"/>
                </a:cxn>
                <a:cxn ang="0">
                  <a:pos x="62" y="27"/>
                </a:cxn>
                <a:cxn ang="0">
                  <a:pos x="72" y="36"/>
                </a:cxn>
                <a:cxn ang="0">
                  <a:pos x="79" y="50"/>
                </a:cxn>
                <a:cxn ang="0">
                  <a:pos x="82" y="66"/>
                </a:cxn>
                <a:cxn ang="0">
                  <a:pos x="82" y="69"/>
                </a:cxn>
                <a:cxn ang="0">
                  <a:pos x="82" y="74"/>
                </a:cxn>
                <a:cxn ang="0">
                  <a:pos x="82" y="78"/>
                </a:cxn>
                <a:cxn ang="0">
                  <a:pos x="81" y="82"/>
                </a:cxn>
                <a:cxn ang="0">
                  <a:pos x="87" y="74"/>
                </a:cxn>
                <a:cxn ang="0">
                  <a:pos x="91" y="66"/>
                </a:cxn>
                <a:cxn ang="0">
                  <a:pos x="92" y="57"/>
                </a:cxn>
                <a:cxn ang="0">
                  <a:pos x="94" y="47"/>
                </a:cxn>
                <a:cxn ang="0">
                  <a:pos x="92" y="38"/>
                </a:cxn>
                <a:cxn ang="0">
                  <a:pos x="91" y="29"/>
                </a:cxn>
                <a:cxn ang="0">
                  <a:pos x="87" y="21"/>
                </a:cxn>
                <a:cxn ang="0">
                  <a:pos x="81" y="14"/>
                </a:cxn>
                <a:cxn ang="0">
                  <a:pos x="74" y="8"/>
                </a:cxn>
                <a:cxn ang="0">
                  <a:pos x="65" y="3"/>
                </a:cxn>
                <a:cxn ang="0">
                  <a:pos x="57" y="1"/>
                </a:cxn>
                <a:cxn ang="0">
                  <a:pos x="47" y="0"/>
                </a:cxn>
              </a:cxnLst>
              <a:rect l="0" t="0" r="r" b="b"/>
              <a:pathLst>
                <a:path w="94" h="82">
                  <a:moveTo>
                    <a:pt x="47" y="0"/>
                  </a:moveTo>
                  <a:lnTo>
                    <a:pt x="37" y="0"/>
                  </a:lnTo>
                  <a:lnTo>
                    <a:pt x="29" y="1"/>
                  </a:lnTo>
                  <a:lnTo>
                    <a:pt x="20" y="3"/>
                  </a:lnTo>
                  <a:lnTo>
                    <a:pt x="13" y="8"/>
                  </a:lnTo>
                  <a:lnTo>
                    <a:pt x="7" y="12"/>
                  </a:lnTo>
                  <a:lnTo>
                    <a:pt x="3" y="17"/>
                  </a:lnTo>
                  <a:lnTo>
                    <a:pt x="2" y="24"/>
                  </a:lnTo>
                  <a:lnTo>
                    <a:pt x="0" y="33"/>
                  </a:lnTo>
                  <a:lnTo>
                    <a:pt x="0" y="42"/>
                  </a:lnTo>
                  <a:lnTo>
                    <a:pt x="0" y="50"/>
                  </a:lnTo>
                  <a:lnTo>
                    <a:pt x="3" y="54"/>
                  </a:lnTo>
                  <a:lnTo>
                    <a:pt x="9" y="60"/>
                  </a:lnTo>
                  <a:lnTo>
                    <a:pt x="7" y="56"/>
                  </a:lnTo>
                  <a:lnTo>
                    <a:pt x="7" y="50"/>
                  </a:lnTo>
                  <a:lnTo>
                    <a:pt x="7" y="44"/>
                  </a:lnTo>
                  <a:lnTo>
                    <a:pt x="10" y="39"/>
                  </a:lnTo>
                  <a:lnTo>
                    <a:pt x="20" y="27"/>
                  </a:lnTo>
                  <a:lnTo>
                    <a:pt x="27" y="23"/>
                  </a:lnTo>
                  <a:lnTo>
                    <a:pt x="36" y="23"/>
                  </a:lnTo>
                  <a:lnTo>
                    <a:pt x="48" y="24"/>
                  </a:lnTo>
                  <a:lnTo>
                    <a:pt x="62" y="27"/>
                  </a:lnTo>
                  <a:lnTo>
                    <a:pt x="72" y="36"/>
                  </a:lnTo>
                  <a:lnTo>
                    <a:pt x="79" y="50"/>
                  </a:lnTo>
                  <a:lnTo>
                    <a:pt x="82" y="66"/>
                  </a:lnTo>
                  <a:lnTo>
                    <a:pt x="82" y="69"/>
                  </a:lnTo>
                  <a:lnTo>
                    <a:pt x="82" y="74"/>
                  </a:lnTo>
                  <a:lnTo>
                    <a:pt x="82" y="78"/>
                  </a:lnTo>
                  <a:lnTo>
                    <a:pt x="81" y="82"/>
                  </a:lnTo>
                  <a:lnTo>
                    <a:pt x="87" y="74"/>
                  </a:lnTo>
                  <a:lnTo>
                    <a:pt x="91" y="66"/>
                  </a:lnTo>
                  <a:lnTo>
                    <a:pt x="92" y="57"/>
                  </a:lnTo>
                  <a:lnTo>
                    <a:pt x="94" y="47"/>
                  </a:lnTo>
                  <a:lnTo>
                    <a:pt x="92" y="38"/>
                  </a:lnTo>
                  <a:lnTo>
                    <a:pt x="91" y="29"/>
                  </a:lnTo>
                  <a:lnTo>
                    <a:pt x="87" y="21"/>
                  </a:lnTo>
                  <a:lnTo>
                    <a:pt x="81" y="14"/>
                  </a:lnTo>
                  <a:lnTo>
                    <a:pt x="74" y="8"/>
                  </a:lnTo>
                  <a:lnTo>
                    <a:pt x="65" y="3"/>
                  </a:lnTo>
                  <a:lnTo>
                    <a:pt x="57" y="1"/>
                  </a:lnTo>
                  <a:lnTo>
                    <a:pt x="47" y="0"/>
                  </a:lnTo>
                  <a:close/>
                </a:path>
              </a:pathLst>
            </a:custGeom>
            <a:solidFill>
              <a:srgbClr val="000000"/>
            </a:solidFill>
            <a:ln w="9525">
              <a:noFill/>
              <a:round/>
              <a:headEnd/>
              <a:tailEnd/>
            </a:ln>
          </p:spPr>
          <p:txBody>
            <a:bodyPr/>
            <a:lstStyle/>
            <a:p>
              <a:endParaRPr lang="en-US"/>
            </a:p>
          </p:txBody>
        </p:sp>
        <p:sp>
          <p:nvSpPr>
            <p:cNvPr id="65" name="Freeform 68"/>
            <p:cNvSpPr>
              <a:spLocks/>
            </p:cNvSpPr>
            <p:nvPr/>
          </p:nvSpPr>
          <p:spPr bwMode="auto">
            <a:xfrm>
              <a:off x="4188" y="3354"/>
              <a:ext cx="14" cy="22"/>
            </a:xfrm>
            <a:custGeom>
              <a:avLst/>
              <a:gdLst/>
              <a:ahLst/>
              <a:cxnLst>
                <a:cxn ang="0">
                  <a:pos x="19" y="43"/>
                </a:cxn>
                <a:cxn ang="0">
                  <a:pos x="28" y="42"/>
                </a:cxn>
                <a:cxn ang="0">
                  <a:pos x="35" y="37"/>
                </a:cxn>
                <a:cxn ang="0">
                  <a:pos x="39" y="31"/>
                </a:cxn>
                <a:cxn ang="0">
                  <a:pos x="41" y="22"/>
                </a:cxn>
                <a:cxn ang="0">
                  <a:pos x="39" y="13"/>
                </a:cxn>
                <a:cxn ang="0">
                  <a:pos x="35" y="6"/>
                </a:cxn>
                <a:cxn ang="0">
                  <a:pos x="28" y="1"/>
                </a:cxn>
                <a:cxn ang="0">
                  <a:pos x="19" y="0"/>
                </a:cxn>
                <a:cxn ang="0">
                  <a:pos x="11" y="1"/>
                </a:cxn>
                <a:cxn ang="0">
                  <a:pos x="5" y="6"/>
                </a:cxn>
                <a:cxn ang="0">
                  <a:pos x="1" y="13"/>
                </a:cxn>
                <a:cxn ang="0">
                  <a:pos x="0" y="22"/>
                </a:cxn>
                <a:cxn ang="0">
                  <a:pos x="1" y="31"/>
                </a:cxn>
                <a:cxn ang="0">
                  <a:pos x="5" y="37"/>
                </a:cxn>
                <a:cxn ang="0">
                  <a:pos x="11" y="42"/>
                </a:cxn>
                <a:cxn ang="0">
                  <a:pos x="19" y="43"/>
                </a:cxn>
              </a:cxnLst>
              <a:rect l="0" t="0" r="r" b="b"/>
              <a:pathLst>
                <a:path w="41" h="43">
                  <a:moveTo>
                    <a:pt x="19" y="43"/>
                  </a:moveTo>
                  <a:lnTo>
                    <a:pt x="28" y="42"/>
                  </a:lnTo>
                  <a:lnTo>
                    <a:pt x="35" y="37"/>
                  </a:lnTo>
                  <a:lnTo>
                    <a:pt x="39" y="31"/>
                  </a:lnTo>
                  <a:lnTo>
                    <a:pt x="41" y="22"/>
                  </a:lnTo>
                  <a:lnTo>
                    <a:pt x="39" y="13"/>
                  </a:lnTo>
                  <a:lnTo>
                    <a:pt x="35" y="6"/>
                  </a:lnTo>
                  <a:lnTo>
                    <a:pt x="28" y="1"/>
                  </a:lnTo>
                  <a:lnTo>
                    <a:pt x="19" y="0"/>
                  </a:lnTo>
                  <a:lnTo>
                    <a:pt x="11" y="1"/>
                  </a:lnTo>
                  <a:lnTo>
                    <a:pt x="5" y="6"/>
                  </a:lnTo>
                  <a:lnTo>
                    <a:pt x="1" y="13"/>
                  </a:lnTo>
                  <a:lnTo>
                    <a:pt x="0" y="22"/>
                  </a:lnTo>
                  <a:lnTo>
                    <a:pt x="1" y="31"/>
                  </a:lnTo>
                  <a:lnTo>
                    <a:pt x="5" y="37"/>
                  </a:lnTo>
                  <a:lnTo>
                    <a:pt x="11" y="42"/>
                  </a:lnTo>
                  <a:lnTo>
                    <a:pt x="19" y="43"/>
                  </a:lnTo>
                  <a:close/>
                </a:path>
              </a:pathLst>
            </a:custGeom>
            <a:solidFill>
              <a:srgbClr val="000000"/>
            </a:solidFill>
            <a:ln w="9525">
              <a:noFill/>
              <a:round/>
              <a:headEnd/>
              <a:tailEnd/>
            </a:ln>
          </p:spPr>
          <p:txBody>
            <a:bodyPr/>
            <a:lstStyle/>
            <a:p>
              <a:endParaRPr lang="en-US"/>
            </a:p>
          </p:txBody>
        </p:sp>
        <p:sp>
          <p:nvSpPr>
            <p:cNvPr id="66" name="Freeform 69"/>
            <p:cNvSpPr>
              <a:spLocks/>
            </p:cNvSpPr>
            <p:nvPr/>
          </p:nvSpPr>
          <p:spPr bwMode="auto">
            <a:xfrm>
              <a:off x="4196" y="3362"/>
              <a:ext cx="6" cy="10"/>
            </a:xfrm>
            <a:custGeom>
              <a:avLst/>
              <a:gdLst/>
              <a:ahLst/>
              <a:cxnLst>
                <a:cxn ang="0">
                  <a:pos x="7" y="21"/>
                </a:cxn>
                <a:cxn ang="0">
                  <a:pos x="11" y="19"/>
                </a:cxn>
                <a:cxn ang="0">
                  <a:pos x="14" y="16"/>
                </a:cxn>
                <a:cxn ang="0">
                  <a:pos x="16" y="13"/>
                </a:cxn>
                <a:cxn ang="0">
                  <a:pos x="16" y="9"/>
                </a:cxn>
                <a:cxn ang="0">
                  <a:pos x="16" y="6"/>
                </a:cxn>
                <a:cxn ang="0">
                  <a:pos x="14" y="3"/>
                </a:cxn>
                <a:cxn ang="0">
                  <a:pos x="11" y="1"/>
                </a:cxn>
                <a:cxn ang="0">
                  <a:pos x="7" y="0"/>
                </a:cxn>
                <a:cxn ang="0">
                  <a:pos x="4" y="1"/>
                </a:cxn>
                <a:cxn ang="0">
                  <a:pos x="1" y="3"/>
                </a:cxn>
                <a:cxn ang="0">
                  <a:pos x="0" y="6"/>
                </a:cxn>
                <a:cxn ang="0">
                  <a:pos x="0" y="9"/>
                </a:cxn>
                <a:cxn ang="0">
                  <a:pos x="0" y="13"/>
                </a:cxn>
                <a:cxn ang="0">
                  <a:pos x="1" y="16"/>
                </a:cxn>
                <a:cxn ang="0">
                  <a:pos x="4" y="19"/>
                </a:cxn>
                <a:cxn ang="0">
                  <a:pos x="7" y="21"/>
                </a:cxn>
              </a:cxnLst>
              <a:rect l="0" t="0" r="r" b="b"/>
              <a:pathLst>
                <a:path w="16" h="21">
                  <a:moveTo>
                    <a:pt x="7" y="21"/>
                  </a:moveTo>
                  <a:lnTo>
                    <a:pt x="11" y="19"/>
                  </a:lnTo>
                  <a:lnTo>
                    <a:pt x="14" y="16"/>
                  </a:lnTo>
                  <a:lnTo>
                    <a:pt x="16" y="13"/>
                  </a:lnTo>
                  <a:lnTo>
                    <a:pt x="16" y="9"/>
                  </a:lnTo>
                  <a:lnTo>
                    <a:pt x="16" y="6"/>
                  </a:lnTo>
                  <a:lnTo>
                    <a:pt x="14" y="3"/>
                  </a:lnTo>
                  <a:lnTo>
                    <a:pt x="11" y="1"/>
                  </a:lnTo>
                  <a:lnTo>
                    <a:pt x="7" y="0"/>
                  </a:lnTo>
                  <a:lnTo>
                    <a:pt x="4" y="1"/>
                  </a:lnTo>
                  <a:lnTo>
                    <a:pt x="1" y="3"/>
                  </a:lnTo>
                  <a:lnTo>
                    <a:pt x="0" y="6"/>
                  </a:lnTo>
                  <a:lnTo>
                    <a:pt x="0" y="9"/>
                  </a:lnTo>
                  <a:lnTo>
                    <a:pt x="0" y="13"/>
                  </a:lnTo>
                  <a:lnTo>
                    <a:pt x="1" y="16"/>
                  </a:lnTo>
                  <a:lnTo>
                    <a:pt x="4" y="19"/>
                  </a:lnTo>
                  <a:lnTo>
                    <a:pt x="7" y="21"/>
                  </a:lnTo>
                  <a:close/>
                </a:path>
              </a:pathLst>
            </a:custGeom>
            <a:solidFill>
              <a:srgbClr val="FFFFFF"/>
            </a:solidFill>
            <a:ln w="9525">
              <a:noFill/>
              <a:round/>
              <a:headEnd/>
              <a:tailEnd/>
            </a:ln>
          </p:spPr>
          <p:txBody>
            <a:bodyPr/>
            <a:lstStyle/>
            <a:p>
              <a:endParaRPr lang="en-US"/>
            </a:p>
          </p:txBody>
        </p:sp>
        <p:sp>
          <p:nvSpPr>
            <p:cNvPr id="67" name="Freeform 70"/>
            <p:cNvSpPr>
              <a:spLocks/>
            </p:cNvSpPr>
            <p:nvPr/>
          </p:nvSpPr>
          <p:spPr bwMode="auto">
            <a:xfrm>
              <a:off x="4182" y="3336"/>
              <a:ext cx="4" cy="11"/>
            </a:xfrm>
            <a:custGeom>
              <a:avLst/>
              <a:gdLst/>
              <a:ahLst/>
              <a:cxnLst>
                <a:cxn ang="0">
                  <a:pos x="0" y="23"/>
                </a:cxn>
                <a:cxn ang="0">
                  <a:pos x="12" y="0"/>
                </a:cxn>
                <a:cxn ang="0">
                  <a:pos x="12" y="23"/>
                </a:cxn>
                <a:cxn ang="0">
                  <a:pos x="0" y="23"/>
                </a:cxn>
              </a:cxnLst>
              <a:rect l="0" t="0" r="r" b="b"/>
              <a:pathLst>
                <a:path w="12" h="23">
                  <a:moveTo>
                    <a:pt x="0" y="23"/>
                  </a:moveTo>
                  <a:lnTo>
                    <a:pt x="12" y="0"/>
                  </a:lnTo>
                  <a:lnTo>
                    <a:pt x="12" y="23"/>
                  </a:lnTo>
                  <a:lnTo>
                    <a:pt x="0" y="23"/>
                  </a:lnTo>
                  <a:close/>
                </a:path>
              </a:pathLst>
            </a:custGeom>
            <a:solidFill>
              <a:srgbClr val="000000"/>
            </a:solidFill>
            <a:ln w="9525">
              <a:noFill/>
              <a:round/>
              <a:headEnd/>
              <a:tailEnd/>
            </a:ln>
          </p:spPr>
          <p:txBody>
            <a:bodyPr/>
            <a:lstStyle/>
            <a:p>
              <a:endParaRPr lang="en-US"/>
            </a:p>
          </p:txBody>
        </p:sp>
        <p:sp>
          <p:nvSpPr>
            <p:cNvPr id="68" name="Freeform 71"/>
            <p:cNvSpPr>
              <a:spLocks/>
            </p:cNvSpPr>
            <p:nvPr/>
          </p:nvSpPr>
          <p:spPr bwMode="auto">
            <a:xfrm>
              <a:off x="4189" y="3329"/>
              <a:ext cx="8" cy="16"/>
            </a:xfrm>
            <a:custGeom>
              <a:avLst/>
              <a:gdLst/>
              <a:ahLst/>
              <a:cxnLst>
                <a:cxn ang="0">
                  <a:pos x="0" y="31"/>
                </a:cxn>
                <a:cxn ang="0">
                  <a:pos x="3" y="28"/>
                </a:cxn>
                <a:cxn ang="0">
                  <a:pos x="8" y="19"/>
                </a:cxn>
                <a:cxn ang="0">
                  <a:pos x="15" y="9"/>
                </a:cxn>
                <a:cxn ang="0">
                  <a:pos x="21" y="0"/>
                </a:cxn>
                <a:cxn ang="0">
                  <a:pos x="22" y="0"/>
                </a:cxn>
                <a:cxn ang="0">
                  <a:pos x="22" y="10"/>
                </a:cxn>
                <a:cxn ang="0">
                  <a:pos x="21" y="22"/>
                </a:cxn>
                <a:cxn ang="0">
                  <a:pos x="18" y="30"/>
                </a:cxn>
                <a:cxn ang="0">
                  <a:pos x="14" y="31"/>
                </a:cxn>
                <a:cxn ang="0">
                  <a:pos x="7" y="31"/>
                </a:cxn>
                <a:cxn ang="0">
                  <a:pos x="3" y="31"/>
                </a:cxn>
                <a:cxn ang="0">
                  <a:pos x="0" y="31"/>
                </a:cxn>
              </a:cxnLst>
              <a:rect l="0" t="0" r="r" b="b"/>
              <a:pathLst>
                <a:path w="22" h="31">
                  <a:moveTo>
                    <a:pt x="0" y="31"/>
                  </a:moveTo>
                  <a:lnTo>
                    <a:pt x="3" y="28"/>
                  </a:lnTo>
                  <a:lnTo>
                    <a:pt x="8" y="19"/>
                  </a:lnTo>
                  <a:lnTo>
                    <a:pt x="15" y="9"/>
                  </a:lnTo>
                  <a:lnTo>
                    <a:pt x="21" y="0"/>
                  </a:lnTo>
                  <a:lnTo>
                    <a:pt x="22" y="0"/>
                  </a:lnTo>
                  <a:lnTo>
                    <a:pt x="22" y="10"/>
                  </a:lnTo>
                  <a:lnTo>
                    <a:pt x="21" y="22"/>
                  </a:lnTo>
                  <a:lnTo>
                    <a:pt x="18" y="30"/>
                  </a:lnTo>
                  <a:lnTo>
                    <a:pt x="14" y="31"/>
                  </a:lnTo>
                  <a:lnTo>
                    <a:pt x="7" y="31"/>
                  </a:lnTo>
                  <a:lnTo>
                    <a:pt x="3" y="31"/>
                  </a:lnTo>
                  <a:lnTo>
                    <a:pt x="0" y="31"/>
                  </a:lnTo>
                  <a:close/>
                </a:path>
              </a:pathLst>
            </a:custGeom>
            <a:solidFill>
              <a:srgbClr val="000000"/>
            </a:solidFill>
            <a:ln w="9525">
              <a:noFill/>
              <a:round/>
              <a:headEnd/>
              <a:tailEnd/>
            </a:ln>
          </p:spPr>
          <p:txBody>
            <a:bodyPr/>
            <a:lstStyle/>
            <a:p>
              <a:endParaRPr lang="en-US"/>
            </a:p>
          </p:txBody>
        </p:sp>
        <p:sp>
          <p:nvSpPr>
            <p:cNvPr id="69" name="Freeform 72"/>
            <p:cNvSpPr>
              <a:spLocks/>
            </p:cNvSpPr>
            <p:nvPr/>
          </p:nvSpPr>
          <p:spPr bwMode="auto">
            <a:xfrm>
              <a:off x="4199" y="3326"/>
              <a:ext cx="9" cy="24"/>
            </a:xfrm>
            <a:custGeom>
              <a:avLst/>
              <a:gdLst/>
              <a:ahLst/>
              <a:cxnLst>
                <a:cxn ang="0">
                  <a:pos x="0" y="38"/>
                </a:cxn>
                <a:cxn ang="0">
                  <a:pos x="5" y="35"/>
                </a:cxn>
                <a:cxn ang="0">
                  <a:pos x="13" y="26"/>
                </a:cxn>
                <a:cxn ang="0">
                  <a:pos x="22" y="14"/>
                </a:cxn>
                <a:cxn ang="0">
                  <a:pos x="26" y="0"/>
                </a:cxn>
                <a:cxn ang="0">
                  <a:pos x="26" y="0"/>
                </a:cxn>
                <a:cxn ang="0">
                  <a:pos x="23" y="15"/>
                </a:cxn>
                <a:cxn ang="0">
                  <a:pos x="20" y="36"/>
                </a:cxn>
                <a:cxn ang="0">
                  <a:pos x="16" y="49"/>
                </a:cxn>
                <a:cxn ang="0">
                  <a:pos x="12" y="49"/>
                </a:cxn>
                <a:cxn ang="0">
                  <a:pos x="6" y="45"/>
                </a:cxn>
                <a:cxn ang="0">
                  <a:pos x="2" y="41"/>
                </a:cxn>
                <a:cxn ang="0">
                  <a:pos x="0" y="38"/>
                </a:cxn>
              </a:cxnLst>
              <a:rect l="0" t="0" r="r" b="b"/>
              <a:pathLst>
                <a:path w="26" h="49">
                  <a:moveTo>
                    <a:pt x="0" y="38"/>
                  </a:moveTo>
                  <a:lnTo>
                    <a:pt x="5" y="35"/>
                  </a:lnTo>
                  <a:lnTo>
                    <a:pt x="13" y="26"/>
                  </a:lnTo>
                  <a:lnTo>
                    <a:pt x="22" y="14"/>
                  </a:lnTo>
                  <a:lnTo>
                    <a:pt x="26" y="0"/>
                  </a:lnTo>
                  <a:lnTo>
                    <a:pt x="26" y="0"/>
                  </a:lnTo>
                  <a:lnTo>
                    <a:pt x="23" y="15"/>
                  </a:lnTo>
                  <a:lnTo>
                    <a:pt x="20" y="36"/>
                  </a:lnTo>
                  <a:lnTo>
                    <a:pt x="16" y="49"/>
                  </a:lnTo>
                  <a:lnTo>
                    <a:pt x="12" y="49"/>
                  </a:lnTo>
                  <a:lnTo>
                    <a:pt x="6" y="45"/>
                  </a:lnTo>
                  <a:lnTo>
                    <a:pt x="2" y="41"/>
                  </a:lnTo>
                  <a:lnTo>
                    <a:pt x="0" y="38"/>
                  </a:lnTo>
                  <a:close/>
                </a:path>
              </a:pathLst>
            </a:custGeom>
            <a:solidFill>
              <a:srgbClr val="000000"/>
            </a:solidFill>
            <a:ln w="9525">
              <a:noFill/>
              <a:round/>
              <a:headEnd/>
              <a:tailEnd/>
            </a:ln>
          </p:spPr>
          <p:txBody>
            <a:bodyPr/>
            <a:lstStyle/>
            <a:p>
              <a:endParaRPr lang="en-US"/>
            </a:p>
          </p:txBody>
        </p:sp>
        <p:sp>
          <p:nvSpPr>
            <p:cNvPr id="70" name="Freeform 73"/>
            <p:cNvSpPr>
              <a:spLocks/>
            </p:cNvSpPr>
            <p:nvPr/>
          </p:nvSpPr>
          <p:spPr bwMode="auto">
            <a:xfrm>
              <a:off x="4206" y="3345"/>
              <a:ext cx="7" cy="15"/>
            </a:xfrm>
            <a:custGeom>
              <a:avLst/>
              <a:gdLst/>
              <a:ahLst/>
              <a:cxnLst>
                <a:cxn ang="0">
                  <a:pos x="0" y="17"/>
                </a:cxn>
                <a:cxn ang="0">
                  <a:pos x="2" y="17"/>
                </a:cxn>
                <a:cxn ang="0">
                  <a:pos x="7" y="14"/>
                </a:cxn>
                <a:cxn ang="0">
                  <a:pos x="13" y="10"/>
                </a:cxn>
                <a:cxn ang="0">
                  <a:pos x="20" y="2"/>
                </a:cxn>
                <a:cxn ang="0">
                  <a:pos x="21" y="0"/>
                </a:cxn>
                <a:cxn ang="0">
                  <a:pos x="20" y="10"/>
                </a:cxn>
                <a:cxn ang="0">
                  <a:pos x="14" y="22"/>
                </a:cxn>
                <a:cxn ang="0">
                  <a:pos x="10" y="29"/>
                </a:cxn>
                <a:cxn ang="0">
                  <a:pos x="5" y="29"/>
                </a:cxn>
                <a:cxn ang="0">
                  <a:pos x="2" y="25"/>
                </a:cxn>
                <a:cxn ang="0">
                  <a:pos x="0" y="20"/>
                </a:cxn>
                <a:cxn ang="0">
                  <a:pos x="0" y="17"/>
                </a:cxn>
              </a:cxnLst>
              <a:rect l="0" t="0" r="r" b="b"/>
              <a:pathLst>
                <a:path w="21" h="29">
                  <a:moveTo>
                    <a:pt x="0" y="17"/>
                  </a:moveTo>
                  <a:lnTo>
                    <a:pt x="2" y="17"/>
                  </a:lnTo>
                  <a:lnTo>
                    <a:pt x="7" y="14"/>
                  </a:lnTo>
                  <a:lnTo>
                    <a:pt x="13" y="10"/>
                  </a:lnTo>
                  <a:lnTo>
                    <a:pt x="20" y="2"/>
                  </a:lnTo>
                  <a:lnTo>
                    <a:pt x="21" y="0"/>
                  </a:lnTo>
                  <a:lnTo>
                    <a:pt x="20" y="10"/>
                  </a:lnTo>
                  <a:lnTo>
                    <a:pt x="14" y="22"/>
                  </a:lnTo>
                  <a:lnTo>
                    <a:pt x="10" y="29"/>
                  </a:lnTo>
                  <a:lnTo>
                    <a:pt x="5" y="29"/>
                  </a:lnTo>
                  <a:lnTo>
                    <a:pt x="2" y="25"/>
                  </a:lnTo>
                  <a:lnTo>
                    <a:pt x="0" y="20"/>
                  </a:lnTo>
                  <a:lnTo>
                    <a:pt x="0" y="17"/>
                  </a:lnTo>
                  <a:close/>
                </a:path>
              </a:pathLst>
            </a:custGeom>
            <a:solidFill>
              <a:srgbClr val="000000"/>
            </a:solidFill>
            <a:ln w="9525">
              <a:noFill/>
              <a:round/>
              <a:headEnd/>
              <a:tailEnd/>
            </a:ln>
          </p:spPr>
          <p:txBody>
            <a:bodyPr/>
            <a:lstStyle/>
            <a:p>
              <a:endParaRPr lang="en-US"/>
            </a:p>
          </p:txBody>
        </p:sp>
        <p:sp>
          <p:nvSpPr>
            <p:cNvPr id="71" name="Freeform 74"/>
            <p:cNvSpPr>
              <a:spLocks/>
            </p:cNvSpPr>
            <p:nvPr/>
          </p:nvSpPr>
          <p:spPr bwMode="auto">
            <a:xfrm>
              <a:off x="4209" y="3354"/>
              <a:ext cx="7" cy="21"/>
            </a:xfrm>
            <a:custGeom>
              <a:avLst/>
              <a:gdLst/>
              <a:ahLst/>
              <a:cxnLst>
                <a:cxn ang="0">
                  <a:pos x="2" y="24"/>
                </a:cxn>
                <a:cxn ang="0">
                  <a:pos x="4" y="22"/>
                </a:cxn>
                <a:cxn ang="0">
                  <a:pos x="11" y="18"/>
                </a:cxn>
                <a:cxn ang="0">
                  <a:pos x="17" y="12"/>
                </a:cxn>
                <a:cxn ang="0">
                  <a:pos x="21" y="1"/>
                </a:cxn>
                <a:cxn ang="0">
                  <a:pos x="21" y="0"/>
                </a:cxn>
                <a:cxn ang="0">
                  <a:pos x="19" y="13"/>
                </a:cxn>
                <a:cxn ang="0">
                  <a:pos x="13" y="30"/>
                </a:cxn>
                <a:cxn ang="0">
                  <a:pos x="6" y="40"/>
                </a:cxn>
                <a:cxn ang="0">
                  <a:pos x="2" y="40"/>
                </a:cxn>
                <a:cxn ang="0">
                  <a:pos x="0" y="34"/>
                </a:cxn>
                <a:cxn ang="0">
                  <a:pos x="0" y="27"/>
                </a:cxn>
                <a:cxn ang="0">
                  <a:pos x="2" y="24"/>
                </a:cxn>
              </a:cxnLst>
              <a:rect l="0" t="0" r="r" b="b"/>
              <a:pathLst>
                <a:path w="21" h="40">
                  <a:moveTo>
                    <a:pt x="2" y="24"/>
                  </a:moveTo>
                  <a:lnTo>
                    <a:pt x="4" y="22"/>
                  </a:lnTo>
                  <a:lnTo>
                    <a:pt x="11" y="18"/>
                  </a:lnTo>
                  <a:lnTo>
                    <a:pt x="17" y="12"/>
                  </a:lnTo>
                  <a:lnTo>
                    <a:pt x="21" y="1"/>
                  </a:lnTo>
                  <a:lnTo>
                    <a:pt x="21" y="0"/>
                  </a:lnTo>
                  <a:lnTo>
                    <a:pt x="19" y="13"/>
                  </a:lnTo>
                  <a:lnTo>
                    <a:pt x="13" y="30"/>
                  </a:lnTo>
                  <a:lnTo>
                    <a:pt x="6" y="40"/>
                  </a:lnTo>
                  <a:lnTo>
                    <a:pt x="2" y="40"/>
                  </a:lnTo>
                  <a:lnTo>
                    <a:pt x="0" y="34"/>
                  </a:lnTo>
                  <a:lnTo>
                    <a:pt x="0" y="27"/>
                  </a:lnTo>
                  <a:lnTo>
                    <a:pt x="2" y="24"/>
                  </a:lnTo>
                  <a:close/>
                </a:path>
              </a:pathLst>
            </a:custGeom>
            <a:solidFill>
              <a:srgbClr val="000000"/>
            </a:solidFill>
            <a:ln w="9525">
              <a:noFill/>
              <a:round/>
              <a:headEnd/>
              <a:tailEnd/>
            </a:ln>
          </p:spPr>
          <p:txBody>
            <a:bodyPr/>
            <a:lstStyle/>
            <a:p>
              <a:endParaRPr lang="en-US"/>
            </a:p>
          </p:txBody>
        </p:sp>
        <p:sp>
          <p:nvSpPr>
            <p:cNvPr id="72" name="Freeform 75"/>
            <p:cNvSpPr>
              <a:spLocks/>
            </p:cNvSpPr>
            <p:nvPr/>
          </p:nvSpPr>
          <p:spPr bwMode="auto">
            <a:xfrm>
              <a:off x="4072" y="3482"/>
              <a:ext cx="12" cy="35"/>
            </a:xfrm>
            <a:custGeom>
              <a:avLst/>
              <a:gdLst/>
              <a:ahLst/>
              <a:cxnLst>
                <a:cxn ang="0">
                  <a:pos x="35" y="71"/>
                </a:cxn>
                <a:cxn ang="0">
                  <a:pos x="31" y="65"/>
                </a:cxn>
                <a:cxn ang="0">
                  <a:pos x="22" y="48"/>
                </a:cxn>
                <a:cxn ang="0">
                  <a:pos x="15" y="27"/>
                </a:cxn>
                <a:cxn ang="0">
                  <a:pos x="14" y="9"/>
                </a:cxn>
                <a:cxn ang="0">
                  <a:pos x="11" y="0"/>
                </a:cxn>
                <a:cxn ang="0">
                  <a:pos x="5" y="0"/>
                </a:cxn>
                <a:cxn ang="0">
                  <a:pos x="0" y="7"/>
                </a:cxn>
                <a:cxn ang="0">
                  <a:pos x="0" y="19"/>
                </a:cxn>
                <a:cxn ang="0">
                  <a:pos x="5" y="33"/>
                </a:cxn>
                <a:cxn ang="0">
                  <a:pos x="15" y="48"/>
                </a:cxn>
                <a:cxn ang="0">
                  <a:pos x="25" y="62"/>
                </a:cxn>
                <a:cxn ang="0">
                  <a:pos x="35" y="71"/>
                </a:cxn>
              </a:cxnLst>
              <a:rect l="0" t="0" r="r" b="b"/>
              <a:pathLst>
                <a:path w="35" h="71">
                  <a:moveTo>
                    <a:pt x="35" y="71"/>
                  </a:moveTo>
                  <a:lnTo>
                    <a:pt x="31" y="65"/>
                  </a:lnTo>
                  <a:lnTo>
                    <a:pt x="22" y="48"/>
                  </a:lnTo>
                  <a:lnTo>
                    <a:pt x="15" y="27"/>
                  </a:lnTo>
                  <a:lnTo>
                    <a:pt x="14" y="9"/>
                  </a:lnTo>
                  <a:lnTo>
                    <a:pt x="11" y="0"/>
                  </a:lnTo>
                  <a:lnTo>
                    <a:pt x="5" y="0"/>
                  </a:lnTo>
                  <a:lnTo>
                    <a:pt x="0" y="7"/>
                  </a:lnTo>
                  <a:lnTo>
                    <a:pt x="0" y="19"/>
                  </a:lnTo>
                  <a:lnTo>
                    <a:pt x="5" y="33"/>
                  </a:lnTo>
                  <a:lnTo>
                    <a:pt x="15" y="48"/>
                  </a:lnTo>
                  <a:lnTo>
                    <a:pt x="25" y="62"/>
                  </a:lnTo>
                  <a:lnTo>
                    <a:pt x="35" y="71"/>
                  </a:lnTo>
                  <a:close/>
                </a:path>
              </a:pathLst>
            </a:custGeom>
            <a:solidFill>
              <a:srgbClr val="000000"/>
            </a:solidFill>
            <a:ln w="9525">
              <a:noFill/>
              <a:round/>
              <a:headEnd/>
              <a:tailEnd/>
            </a:ln>
          </p:spPr>
          <p:txBody>
            <a:bodyPr/>
            <a:lstStyle/>
            <a:p>
              <a:endParaRPr lang="en-US"/>
            </a:p>
          </p:txBody>
        </p:sp>
        <p:sp>
          <p:nvSpPr>
            <p:cNvPr id="73" name="Freeform 76"/>
            <p:cNvSpPr>
              <a:spLocks/>
            </p:cNvSpPr>
            <p:nvPr/>
          </p:nvSpPr>
          <p:spPr bwMode="auto">
            <a:xfrm>
              <a:off x="4190" y="3470"/>
              <a:ext cx="9" cy="22"/>
            </a:xfrm>
            <a:custGeom>
              <a:avLst/>
              <a:gdLst/>
              <a:ahLst/>
              <a:cxnLst>
                <a:cxn ang="0">
                  <a:pos x="0" y="43"/>
                </a:cxn>
                <a:cxn ang="0">
                  <a:pos x="3" y="39"/>
                </a:cxn>
                <a:cxn ang="0">
                  <a:pos x="10" y="28"/>
                </a:cxn>
                <a:cxn ang="0">
                  <a:pos x="17" y="16"/>
                </a:cxn>
                <a:cxn ang="0">
                  <a:pos x="20" y="6"/>
                </a:cxn>
                <a:cxn ang="0">
                  <a:pos x="21" y="1"/>
                </a:cxn>
                <a:cxn ang="0">
                  <a:pos x="24" y="0"/>
                </a:cxn>
                <a:cxn ang="0">
                  <a:pos x="27" y="1"/>
                </a:cxn>
                <a:cxn ang="0">
                  <a:pos x="28" y="4"/>
                </a:cxn>
                <a:cxn ang="0">
                  <a:pos x="27" y="10"/>
                </a:cxn>
                <a:cxn ang="0">
                  <a:pos x="24" y="18"/>
                </a:cxn>
                <a:cxn ang="0">
                  <a:pos x="14" y="30"/>
                </a:cxn>
                <a:cxn ang="0">
                  <a:pos x="0" y="43"/>
                </a:cxn>
              </a:cxnLst>
              <a:rect l="0" t="0" r="r" b="b"/>
              <a:pathLst>
                <a:path w="28" h="43">
                  <a:moveTo>
                    <a:pt x="0" y="43"/>
                  </a:moveTo>
                  <a:lnTo>
                    <a:pt x="3" y="39"/>
                  </a:lnTo>
                  <a:lnTo>
                    <a:pt x="10" y="28"/>
                  </a:lnTo>
                  <a:lnTo>
                    <a:pt x="17" y="16"/>
                  </a:lnTo>
                  <a:lnTo>
                    <a:pt x="20" y="6"/>
                  </a:lnTo>
                  <a:lnTo>
                    <a:pt x="21" y="1"/>
                  </a:lnTo>
                  <a:lnTo>
                    <a:pt x="24" y="0"/>
                  </a:lnTo>
                  <a:lnTo>
                    <a:pt x="27" y="1"/>
                  </a:lnTo>
                  <a:lnTo>
                    <a:pt x="28" y="4"/>
                  </a:lnTo>
                  <a:lnTo>
                    <a:pt x="27" y="10"/>
                  </a:lnTo>
                  <a:lnTo>
                    <a:pt x="24" y="18"/>
                  </a:lnTo>
                  <a:lnTo>
                    <a:pt x="14" y="30"/>
                  </a:lnTo>
                  <a:lnTo>
                    <a:pt x="0" y="43"/>
                  </a:lnTo>
                  <a:close/>
                </a:path>
              </a:pathLst>
            </a:custGeom>
            <a:solidFill>
              <a:srgbClr val="000000"/>
            </a:solidFill>
            <a:ln w="9525">
              <a:noFill/>
              <a:round/>
              <a:headEnd/>
              <a:tailEnd/>
            </a:ln>
          </p:spPr>
          <p:txBody>
            <a:bodyPr/>
            <a:lstStyle/>
            <a:p>
              <a:endParaRPr lang="en-US"/>
            </a:p>
          </p:txBody>
        </p:sp>
        <p:sp>
          <p:nvSpPr>
            <p:cNvPr id="74" name="Freeform 77"/>
            <p:cNvSpPr>
              <a:spLocks/>
            </p:cNvSpPr>
            <p:nvPr/>
          </p:nvSpPr>
          <p:spPr bwMode="auto">
            <a:xfrm>
              <a:off x="4078" y="3443"/>
              <a:ext cx="6" cy="11"/>
            </a:xfrm>
            <a:custGeom>
              <a:avLst/>
              <a:gdLst/>
              <a:ahLst/>
              <a:cxnLst>
                <a:cxn ang="0">
                  <a:pos x="9" y="23"/>
                </a:cxn>
                <a:cxn ang="0">
                  <a:pos x="14" y="21"/>
                </a:cxn>
                <a:cxn ang="0">
                  <a:pos x="17" y="20"/>
                </a:cxn>
                <a:cxn ang="0">
                  <a:pos x="18" y="17"/>
                </a:cxn>
                <a:cxn ang="0">
                  <a:pos x="19" y="12"/>
                </a:cxn>
                <a:cxn ang="0">
                  <a:pos x="18" y="8"/>
                </a:cxn>
                <a:cxn ang="0">
                  <a:pos x="17" y="3"/>
                </a:cxn>
                <a:cxn ang="0">
                  <a:pos x="14" y="2"/>
                </a:cxn>
                <a:cxn ang="0">
                  <a:pos x="9" y="0"/>
                </a:cxn>
                <a:cxn ang="0">
                  <a:pos x="5" y="2"/>
                </a:cxn>
                <a:cxn ang="0">
                  <a:pos x="2" y="3"/>
                </a:cxn>
                <a:cxn ang="0">
                  <a:pos x="1" y="8"/>
                </a:cxn>
                <a:cxn ang="0">
                  <a:pos x="0" y="12"/>
                </a:cxn>
                <a:cxn ang="0">
                  <a:pos x="1" y="17"/>
                </a:cxn>
                <a:cxn ang="0">
                  <a:pos x="2" y="20"/>
                </a:cxn>
                <a:cxn ang="0">
                  <a:pos x="5" y="21"/>
                </a:cxn>
                <a:cxn ang="0">
                  <a:pos x="9" y="23"/>
                </a:cxn>
              </a:cxnLst>
              <a:rect l="0" t="0" r="r" b="b"/>
              <a:pathLst>
                <a:path w="19" h="23">
                  <a:moveTo>
                    <a:pt x="9" y="23"/>
                  </a:moveTo>
                  <a:lnTo>
                    <a:pt x="14" y="21"/>
                  </a:lnTo>
                  <a:lnTo>
                    <a:pt x="17" y="20"/>
                  </a:lnTo>
                  <a:lnTo>
                    <a:pt x="18" y="17"/>
                  </a:lnTo>
                  <a:lnTo>
                    <a:pt x="19" y="12"/>
                  </a:lnTo>
                  <a:lnTo>
                    <a:pt x="18" y="8"/>
                  </a:lnTo>
                  <a:lnTo>
                    <a:pt x="17" y="3"/>
                  </a:lnTo>
                  <a:lnTo>
                    <a:pt x="14" y="2"/>
                  </a:lnTo>
                  <a:lnTo>
                    <a:pt x="9" y="0"/>
                  </a:lnTo>
                  <a:lnTo>
                    <a:pt x="5" y="2"/>
                  </a:lnTo>
                  <a:lnTo>
                    <a:pt x="2" y="3"/>
                  </a:lnTo>
                  <a:lnTo>
                    <a:pt x="1" y="8"/>
                  </a:lnTo>
                  <a:lnTo>
                    <a:pt x="0" y="12"/>
                  </a:lnTo>
                  <a:lnTo>
                    <a:pt x="1" y="17"/>
                  </a:lnTo>
                  <a:lnTo>
                    <a:pt x="2" y="20"/>
                  </a:lnTo>
                  <a:lnTo>
                    <a:pt x="5" y="21"/>
                  </a:lnTo>
                  <a:lnTo>
                    <a:pt x="9" y="23"/>
                  </a:lnTo>
                  <a:close/>
                </a:path>
              </a:pathLst>
            </a:custGeom>
            <a:solidFill>
              <a:srgbClr val="000000"/>
            </a:solidFill>
            <a:ln w="9525">
              <a:noFill/>
              <a:round/>
              <a:headEnd/>
              <a:tailEnd/>
            </a:ln>
          </p:spPr>
          <p:txBody>
            <a:bodyPr/>
            <a:lstStyle/>
            <a:p>
              <a:endParaRPr lang="en-US"/>
            </a:p>
          </p:txBody>
        </p:sp>
        <p:sp>
          <p:nvSpPr>
            <p:cNvPr id="75" name="Freeform 78"/>
            <p:cNvSpPr>
              <a:spLocks/>
            </p:cNvSpPr>
            <p:nvPr/>
          </p:nvSpPr>
          <p:spPr bwMode="auto">
            <a:xfrm>
              <a:off x="4011" y="3372"/>
              <a:ext cx="23" cy="60"/>
            </a:xfrm>
            <a:custGeom>
              <a:avLst/>
              <a:gdLst/>
              <a:ahLst/>
              <a:cxnLst>
                <a:cxn ang="0">
                  <a:pos x="21" y="121"/>
                </a:cxn>
                <a:cxn ang="0">
                  <a:pos x="16" y="108"/>
                </a:cxn>
                <a:cxn ang="0">
                  <a:pos x="6" y="74"/>
                </a:cxn>
                <a:cxn ang="0">
                  <a:pos x="0" y="37"/>
                </a:cxn>
                <a:cxn ang="0">
                  <a:pos x="9" y="9"/>
                </a:cxn>
                <a:cxn ang="0">
                  <a:pos x="19" y="3"/>
                </a:cxn>
                <a:cxn ang="0">
                  <a:pos x="28" y="0"/>
                </a:cxn>
                <a:cxn ang="0">
                  <a:pos x="38" y="2"/>
                </a:cxn>
                <a:cxn ang="0">
                  <a:pos x="47" y="5"/>
                </a:cxn>
                <a:cxn ang="0">
                  <a:pos x="54" y="9"/>
                </a:cxn>
                <a:cxn ang="0">
                  <a:pos x="60" y="15"/>
                </a:cxn>
                <a:cxn ang="0">
                  <a:pos x="65" y="21"/>
                </a:cxn>
                <a:cxn ang="0">
                  <a:pos x="68" y="27"/>
                </a:cxn>
                <a:cxn ang="0">
                  <a:pos x="65" y="27"/>
                </a:cxn>
                <a:cxn ang="0">
                  <a:pos x="58" y="24"/>
                </a:cxn>
                <a:cxn ang="0">
                  <a:pos x="47" y="18"/>
                </a:cxn>
                <a:cxn ang="0">
                  <a:pos x="34" y="17"/>
                </a:cxn>
                <a:cxn ang="0">
                  <a:pos x="23" y="21"/>
                </a:cxn>
                <a:cxn ang="0">
                  <a:pos x="14" y="38"/>
                </a:cxn>
                <a:cxn ang="0">
                  <a:pos x="14" y="70"/>
                </a:cxn>
                <a:cxn ang="0">
                  <a:pos x="21" y="121"/>
                </a:cxn>
              </a:cxnLst>
              <a:rect l="0" t="0" r="r" b="b"/>
              <a:pathLst>
                <a:path w="68" h="121">
                  <a:moveTo>
                    <a:pt x="21" y="121"/>
                  </a:moveTo>
                  <a:lnTo>
                    <a:pt x="16" y="108"/>
                  </a:lnTo>
                  <a:lnTo>
                    <a:pt x="6" y="74"/>
                  </a:lnTo>
                  <a:lnTo>
                    <a:pt x="0" y="37"/>
                  </a:lnTo>
                  <a:lnTo>
                    <a:pt x="9" y="9"/>
                  </a:lnTo>
                  <a:lnTo>
                    <a:pt x="19" y="3"/>
                  </a:lnTo>
                  <a:lnTo>
                    <a:pt x="28" y="0"/>
                  </a:lnTo>
                  <a:lnTo>
                    <a:pt x="38" y="2"/>
                  </a:lnTo>
                  <a:lnTo>
                    <a:pt x="47" y="5"/>
                  </a:lnTo>
                  <a:lnTo>
                    <a:pt x="54" y="9"/>
                  </a:lnTo>
                  <a:lnTo>
                    <a:pt x="60" y="15"/>
                  </a:lnTo>
                  <a:lnTo>
                    <a:pt x="65" y="21"/>
                  </a:lnTo>
                  <a:lnTo>
                    <a:pt x="68" y="27"/>
                  </a:lnTo>
                  <a:lnTo>
                    <a:pt x="65" y="27"/>
                  </a:lnTo>
                  <a:lnTo>
                    <a:pt x="58" y="24"/>
                  </a:lnTo>
                  <a:lnTo>
                    <a:pt x="47" y="18"/>
                  </a:lnTo>
                  <a:lnTo>
                    <a:pt x="34" y="17"/>
                  </a:lnTo>
                  <a:lnTo>
                    <a:pt x="23" y="21"/>
                  </a:lnTo>
                  <a:lnTo>
                    <a:pt x="14" y="38"/>
                  </a:lnTo>
                  <a:lnTo>
                    <a:pt x="14" y="70"/>
                  </a:lnTo>
                  <a:lnTo>
                    <a:pt x="21" y="121"/>
                  </a:lnTo>
                  <a:close/>
                </a:path>
              </a:pathLst>
            </a:custGeom>
            <a:solidFill>
              <a:srgbClr val="000000"/>
            </a:solidFill>
            <a:ln w="9525">
              <a:noFill/>
              <a:round/>
              <a:headEnd/>
              <a:tailEnd/>
            </a:ln>
          </p:spPr>
          <p:txBody>
            <a:bodyPr/>
            <a:lstStyle/>
            <a:p>
              <a:endParaRPr lang="en-US"/>
            </a:p>
          </p:txBody>
        </p:sp>
        <p:sp>
          <p:nvSpPr>
            <p:cNvPr id="76" name="Freeform 79"/>
            <p:cNvSpPr>
              <a:spLocks/>
            </p:cNvSpPr>
            <p:nvPr/>
          </p:nvSpPr>
          <p:spPr bwMode="auto">
            <a:xfrm>
              <a:off x="3980" y="3347"/>
              <a:ext cx="18" cy="142"/>
            </a:xfrm>
            <a:custGeom>
              <a:avLst/>
              <a:gdLst/>
              <a:ahLst/>
              <a:cxnLst>
                <a:cxn ang="0">
                  <a:pos x="43" y="0"/>
                </a:cxn>
                <a:cxn ang="0">
                  <a:pos x="40" y="6"/>
                </a:cxn>
                <a:cxn ang="0">
                  <a:pos x="33" y="23"/>
                </a:cxn>
                <a:cxn ang="0">
                  <a:pos x="21" y="50"/>
                </a:cxn>
                <a:cxn ang="0">
                  <a:pos x="12" y="86"/>
                </a:cxn>
                <a:cxn ang="0">
                  <a:pos x="3" y="128"/>
                </a:cxn>
                <a:cxn ang="0">
                  <a:pos x="0" y="177"/>
                </a:cxn>
                <a:cxn ang="0">
                  <a:pos x="2" y="228"/>
                </a:cxn>
                <a:cxn ang="0">
                  <a:pos x="13" y="284"/>
                </a:cxn>
                <a:cxn ang="0">
                  <a:pos x="13" y="284"/>
                </a:cxn>
                <a:cxn ang="0">
                  <a:pos x="12" y="273"/>
                </a:cxn>
                <a:cxn ang="0">
                  <a:pos x="9" y="251"/>
                </a:cxn>
                <a:cxn ang="0">
                  <a:pos x="7" y="217"/>
                </a:cxn>
                <a:cxn ang="0">
                  <a:pos x="9" y="177"/>
                </a:cxn>
                <a:cxn ang="0">
                  <a:pos x="16" y="128"/>
                </a:cxn>
                <a:cxn ang="0">
                  <a:pos x="30" y="74"/>
                </a:cxn>
                <a:cxn ang="0">
                  <a:pos x="53" y="15"/>
                </a:cxn>
                <a:cxn ang="0">
                  <a:pos x="54" y="6"/>
                </a:cxn>
                <a:cxn ang="0">
                  <a:pos x="50" y="1"/>
                </a:cxn>
                <a:cxn ang="0">
                  <a:pos x="45" y="0"/>
                </a:cxn>
                <a:cxn ang="0">
                  <a:pos x="43" y="0"/>
                </a:cxn>
              </a:cxnLst>
              <a:rect l="0" t="0" r="r" b="b"/>
              <a:pathLst>
                <a:path w="54" h="284">
                  <a:moveTo>
                    <a:pt x="43" y="0"/>
                  </a:moveTo>
                  <a:lnTo>
                    <a:pt x="40" y="6"/>
                  </a:lnTo>
                  <a:lnTo>
                    <a:pt x="33" y="23"/>
                  </a:lnTo>
                  <a:lnTo>
                    <a:pt x="21" y="50"/>
                  </a:lnTo>
                  <a:lnTo>
                    <a:pt x="12" y="86"/>
                  </a:lnTo>
                  <a:lnTo>
                    <a:pt x="3" y="128"/>
                  </a:lnTo>
                  <a:lnTo>
                    <a:pt x="0" y="177"/>
                  </a:lnTo>
                  <a:lnTo>
                    <a:pt x="2" y="228"/>
                  </a:lnTo>
                  <a:lnTo>
                    <a:pt x="13" y="284"/>
                  </a:lnTo>
                  <a:lnTo>
                    <a:pt x="13" y="284"/>
                  </a:lnTo>
                  <a:lnTo>
                    <a:pt x="12" y="273"/>
                  </a:lnTo>
                  <a:lnTo>
                    <a:pt x="9" y="251"/>
                  </a:lnTo>
                  <a:lnTo>
                    <a:pt x="7" y="217"/>
                  </a:lnTo>
                  <a:lnTo>
                    <a:pt x="9" y="177"/>
                  </a:lnTo>
                  <a:lnTo>
                    <a:pt x="16" y="128"/>
                  </a:lnTo>
                  <a:lnTo>
                    <a:pt x="30" y="74"/>
                  </a:lnTo>
                  <a:lnTo>
                    <a:pt x="53" y="15"/>
                  </a:lnTo>
                  <a:lnTo>
                    <a:pt x="54" y="6"/>
                  </a:lnTo>
                  <a:lnTo>
                    <a:pt x="50" y="1"/>
                  </a:lnTo>
                  <a:lnTo>
                    <a:pt x="45" y="0"/>
                  </a:lnTo>
                  <a:lnTo>
                    <a:pt x="43" y="0"/>
                  </a:lnTo>
                  <a:close/>
                </a:path>
              </a:pathLst>
            </a:custGeom>
            <a:solidFill>
              <a:srgbClr val="FFFFFF"/>
            </a:solidFill>
            <a:ln w="9525">
              <a:noFill/>
              <a:round/>
              <a:headEnd/>
              <a:tailEnd/>
            </a:ln>
          </p:spPr>
          <p:txBody>
            <a:bodyPr/>
            <a:lstStyle/>
            <a:p>
              <a:endParaRPr lang="en-US"/>
            </a:p>
          </p:txBody>
        </p:sp>
        <p:sp>
          <p:nvSpPr>
            <p:cNvPr id="77" name="Freeform 80"/>
            <p:cNvSpPr>
              <a:spLocks/>
            </p:cNvSpPr>
            <p:nvPr/>
          </p:nvSpPr>
          <p:spPr bwMode="auto">
            <a:xfrm>
              <a:off x="3982" y="3407"/>
              <a:ext cx="6" cy="48"/>
            </a:xfrm>
            <a:custGeom>
              <a:avLst/>
              <a:gdLst/>
              <a:ahLst/>
              <a:cxnLst>
                <a:cxn ang="0">
                  <a:pos x="1" y="41"/>
                </a:cxn>
                <a:cxn ang="0">
                  <a:pos x="0" y="47"/>
                </a:cxn>
                <a:cxn ang="0">
                  <a:pos x="0" y="61"/>
                </a:cxn>
                <a:cxn ang="0">
                  <a:pos x="4" y="79"/>
                </a:cxn>
                <a:cxn ang="0">
                  <a:pos x="15" y="97"/>
                </a:cxn>
                <a:cxn ang="0">
                  <a:pos x="17" y="92"/>
                </a:cxn>
                <a:cxn ang="0">
                  <a:pos x="8" y="67"/>
                </a:cxn>
                <a:cxn ang="0">
                  <a:pos x="0" y="37"/>
                </a:cxn>
                <a:cxn ang="0">
                  <a:pos x="4" y="11"/>
                </a:cxn>
                <a:cxn ang="0">
                  <a:pos x="13" y="0"/>
                </a:cxn>
                <a:cxn ang="0">
                  <a:pos x="11" y="12"/>
                </a:cxn>
                <a:cxn ang="0">
                  <a:pos x="6" y="30"/>
                </a:cxn>
                <a:cxn ang="0">
                  <a:pos x="1" y="41"/>
                </a:cxn>
              </a:cxnLst>
              <a:rect l="0" t="0" r="r" b="b"/>
              <a:pathLst>
                <a:path w="17" h="97">
                  <a:moveTo>
                    <a:pt x="1" y="41"/>
                  </a:moveTo>
                  <a:lnTo>
                    <a:pt x="0" y="47"/>
                  </a:lnTo>
                  <a:lnTo>
                    <a:pt x="0" y="61"/>
                  </a:lnTo>
                  <a:lnTo>
                    <a:pt x="4" y="79"/>
                  </a:lnTo>
                  <a:lnTo>
                    <a:pt x="15" y="97"/>
                  </a:lnTo>
                  <a:lnTo>
                    <a:pt x="17" y="92"/>
                  </a:lnTo>
                  <a:lnTo>
                    <a:pt x="8" y="67"/>
                  </a:lnTo>
                  <a:lnTo>
                    <a:pt x="0" y="37"/>
                  </a:lnTo>
                  <a:lnTo>
                    <a:pt x="4" y="11"/>
                  </a:lnTo>
                  <a:lnTo>
                    <a:pt x="13" y="0"/>
                  </a:lnTo>
                  <a:lnTo>
                    <a:pt x="11" y="12"/>
                  </a:lnTo>
                  <a:lnTo>
                    <a:pt x="6" y="30"/>
                  </a:lnTo>
                  <a:lnTo>
                    <a:pt x="1" y="41"/>
                  </a:lnTo>
                  <a:close/>
                </a:path>
              </a:pathLst>
            </a:custGeom>
            <a:solidFill>
              <a:srgbClr val="FFFFFF"/>
            </a:solidFill>
            <a:ln w="9525">
              <a:noFill/>
              <a:round/>
              <a:headEnd/>
              <a:tailEnd/>
            </a:ln>
          </p:spPr>
          <p:txBody>
            <a:bodyPr/>
            <a:lstStyle/>
            <a:p>
              <a:endParaRPr lang="en-US"/>
            </a:p>
          </p:txBody>
        </p:sp>
        <p:sp>
          <p:nvSpPr>
            <p:cNvPr id="78" name="Freeform 81"/>
            <p:cNvSpPr>
              <a:spLocks/>
            </p:cNvSpPr>
            <p:nvPr/>
          </p:nvSpPr>
          <p:spPr bwMode="auto">
            <a:xfrm>
              <a:off x="4133" y="3428"/>
              <a:ext cx="19" cy="18"/>
            </a:xfrm>
            <a:custGeom>
              <a:avLst/>
              <a:gdLst/>
              <a:ahLst/>
              <a:cxnLst>
                <a:cxn ang="0">
                  <a:pos x="33" y="21"/>
                </a:cxn>
                <a:cxn ang="0">
                  <a:pos x="30" y="24"/>
                </a:cxn>
                <a:cxn ang="0">
                  <a:pos x="23" y="30"/>
                </a:cxn>
                <a:cxn ang="0">
                  <a:pos x="14" y="36"/>
                </a:cxn>
                <a:cxn ang="0">
                  <a:pos x="4" y="35"/>
                </a:cxn>
                <a:cxn ang="0">
                  <a:pos x="0" y="27"/>
                </a:cxn>
                <a:cxn ang="0">
                  <a:pos x="1" y="18"/>
                </a:cxn>
                <a:cxn ang="0">
                  <a:pos x="7" y="8"/>
                </a:cxn>
                <a:cxn ang="0">
                  <a:pos x="16" y="2"/>
                </a:cxn>
                <a:cxn ang="0">
                  <a:pos x="26" y="0"/>
                </a:cxn>
                <a:cxn ang="0">
                  <a:pos x="38" y="2"/>
                </a:cxn>
                <a:cxn ang="0">
                  <a:pos x="48" y="5"/>
                </a:cxn>
                <a:cxn ang="0">
                  <a:pos x="55" y="5"/>
                </a:cxn>
                <a:cxn ang="0">
                  <a:pos x="57" y="6"/>
                </a:cxn>
                <a:cxn ang="0">
                  <a:pos x="50" y="12"/>
                </a:cxn>
                <a:cxn ang="0">
                  <a:pos x="40" y="18"/>
                </a:cxn>
                <a:cxn ang="0">
                  <a:pos x="33" y="21"/>
                </a:cxn>
              </a:cxnLst>
              <a:rect l="0" t="0" r="r" b="b"/>
              <a:pathLst>
                <a:path w="57" h="36">
                  <a:moveTo>
                    <a:pt x="33" y="21"/>
                  </a:moveTo>
                  <a:lnTo>
                    <a:pt x="30" y="24"/>
                  </a:lnTo>
                  <a:lnTo>
                    <a:pt x="23" y="30"/>
                  </a:lnTo>
                  <a:lnTo>
                    <a:pt x="14" y="36"/>
                  </a:lnTo>
                  <a:lnTo>
                    <a:pt x="4" y="35"/>
                  </a:lnTo>
                  <a:lnTo>
                    <a:pt x="0" y="27"/>
                  </a:lnTo>
                  <a:lnTo>
                    <a:pt x="1" y="18"/>
                  </a:lnTo>
                  <a:lnTo>
                    <a:pt x="7" y="8"/>
                  </a:lnTo>
                  <a:lnTo>
                    <a:pt x="16" y="2"/>
                  </a:lnTo>
                  <a:lnTo>
                    <a:pt x="26" y="0"/>
                  </a:lnTo>
                  <a:lnTo>
                    <a:pt x="38" y="2"/>
                  </a:lnTo>
                  <a:lnTo>
                    <a:pt x="48" y="5"/>
                  </a:lnTo>
                  <a:lnTo>
                    <a:pt x="55" y="5"/>
                  </a:lnTo>
                  <a:lnTo>
                    <a:pt x="57" y="6"/>
                  </a:lnTo>
                  <a:lnTo>
                    <a:pt x="50" y="12"/>
                  </a:lnTo>
                  <a:lnTo>
                    <a:pt x="40" y="18"/>
                  </a:lnTo>
                  <a:lnTo>
                    <a:pt x="33" y="21"/>
                  </a:lnTo>
                  <a:close/>
                </a:path>
              </a:pathLst>
            </a:custGeom>
            <a:solidFill>
              <a:srgbClr val="000000"/>
            </a:solidFill>
            <a:ln w="9525">
              <a:noFill/>
              <a:round/>
              <a:headEnd/>
              <a:tailEnd/>
            </a:ln>
          </p:spPr>
          <p:txBody>
            <a:bodyPr/>
            <a:lstStyle/>
            <a:p>
              <a:endParaRPr lang="en-US"/>
            </a:p>
          </p:txBody>
        </p:sp>
        <p:sp>
          <p:nvSpPr>
            <p:cNvPr id="79" name="Freeform 82"/>
            <p:cNvSpPr>
              <a:spLocks/>
            </p:cNvSpPr>
            <p:nvPr/>
          </p:nvSpPr>
          <p:spPr bwMode="auto">
            <a:xfrm>
              <a:off x="4156" y="3419"/>
              <a:ext cx="14" cy="30"/>
            </a:xfrm>
            <a:custGeom>
              <a:avLst/>
              <a:gdLst/>
              <a:ahLst/>
              <a:cxnLst>
                <a:cxn ang="0">
                  <a:pos x="2" y="52"/>
                </a:cxn>
                <a:cxn ang="0">
                  <a:pos x="5" y="52"/>
                </a:cxn>
                <a:cxn ang="0">
                  <a:pos x="12" y="50"/>
                </a:cxn>
                <a:cxn ang="0">
                  <a:pos x="19" y="49"/>
                </a:cxn>
                <a:cxn ang="0">
                  <a:pos x="23" y="46"/>
                </a:cxn>
                <a:cxn ang="0">
                  <a:pos x="26" y="38"/>
                </a:cxn>
                <a:cxn ang="0">
                  <a:pos x="29" y="23"/>
                </a:cxn>
                <a:cxn ang="0">
                  <a:pos x="33" y="9"/>
                </a:cxn>
                <a:cxn ang="0">
                  <a:pos x="34" y="0"/>
                </a:cxn>
                <a:cxn ang="0">
                  <a:pos x="37" y="0"/>
                </a:cxn>
                <a:cxn ang="0">
                  <a:pos x="41" y="13"/>
                </a:cxn>
                <a:cxn ang="0">
                  <a:pos x="44" y="29"/>
                </a:cxn>
                <a:cxn ang="0">
                  <a:pos x="44" y="43"/>
                </a:cxn>
                <a:cxn ang="0">
                  <a:pos x="41" y="47"/>
                </a:cxn>
                <a:cxn ang="0">
                  <a:pos x="37" y="52"/>
                </a:cxn>
                <a:cxn ang="0">
                  <a:pos x="31" y="55"/>
                </a:cxn>
                <a:cxn ang="0">
                  <a:pos x="24" y="56"/>
                </a:cxn>
                <a:cxn ang="0">
                  <a:pos x="17" y="59"/>
                </a:cxn>
                <a:cxn ang="0">
                  <a:pos x="10" y="59"/>
                </a:cxn>
                <a:cxn ang="0">
                  <a:pos x="5" y="59"/>
                </a:cxn>
                <a:cxn ang="0">
                  <a:pos x="0" y="58"/>
                </a:cxn>
                <a:cxn ang="0">
                  <a:pos x="2" y="52"/>
                </a:cxn>
              </a:cxnLst>
              <a:rect l="0" t="0" r="r" b="b"/>
              <a:pathLst>
                <a:path w="44" h="59">
                  <a:moveTo>
                    <a:pt x="2" y="52"/>
                  </a:moveTo>
                  <a:lnTo>
                    <a:pt x="5" y="52"/>
                  </a:lnTo>
                  <a:lnTo>
                    <a:pt x="12" y="50"/>
                  </a:lnTo>
                  <a:lnTo>
                    <a:pt x="19" y="49"/>
                  </a:lnTo>
                  <a:lnTo>
                    <a:pt x="23" y="46"/>
                  </a:lnTo>
                  <a:lnTo>
                    <a:pt x="26" y="38"/>
                  </a:lnTo>
                  <a:lnTo>
                    <a:pt x="29" y="23"/>
                  </a:lnTo>
                  <a:lnTo>
                    <a:pt x="33" y="9"/>
                  </a:lnTo>
                  <a:lnTo>
                    <a:pt x="34" y="0"/>
                  </a:lnTo>
                  <a:lnTo>
                    <a:pt x="37" y="0"/>
                  </a:lnTo>
                  <a:lnTo>
                    <a:pt x="41" y="13"/>
                  </a:lnTo>
                  <a:lnTo>
                    <a:pt x="44" y="29"/>
                  </a:lnTo>
                  <a:lnTo>
                    <a:pt x="44" y="43"/>
                  </a:lnTo>
                  <a:lnTo>
                    <a:pt x="41" y="47"/>
                  </a:lnTo>
                  <a:lnTo>
                    <a:pt x="37" y="52"/>
                  </a:lnTo>
                  <a:lnTo>
                    <a:pt x="31" y="55"/>
                  </a:lnTo>
                  <a:lnTo>
                    <a:pt x="24" y="56"/>
                  </a:lnTo>
                  <a:lnTo>
                    <a:pt x="17" y="59"/>
                  </a:lnTo>
                  <a:lnTo>
                    <a:pt x="10" y="59"/>
                  </a:lnTo>
                  <a:lnTo>
                    <a:pt x="5" y="59"/>
                  </a:lnTo>
                  <a:lnTo>
                    <a:pt x="0" y="58"/>
                  </a:lnTo>
                  <a:lnTo>
                    <a:pt x="2" y="52"/>
                  </a:lnTo>
                  <a:close/>
                </a:path>
              </a:pathLst>
            </a:custGeom>
            <a:solidFill>
              <a:srgbClr val="000000"/>
            </a:solidFill>
            <a:ln w="9525">
              <a:noFill/>
              <a:round/>
              <a:headEnd/>
              <a:tailEnd/>
            </a:ln>
          </p:spPr>
          <p:txBody>
            <a:bodyPr/>
            <a:lstStyle/>
            <a:p>
              <a:endParaRPr lang="en-US"/>
            </a:p>
          </p:txBody>
        </p:sp>
        <p:sp>
          <p:nvSpPr>
            <p:cNvPr id="80" name="Freeform 83"/>
            <p:cNvSpPr>
              <a:spLocks/>
            </p:cNvSpPr>
            <p:nvPr/>
          </p:nvSpPr>
          <p:spPr bwMode="auto">
            <a:xfrm>
              <a:off x="4164" y="3071"/>
              <a:ext cx="33" cy="121"/>
            </a:xfrm>
            <a:custGeom>
              <a:avLst/>
              <a:gdLst/>
              <a:ahLst/>
              <a:cxnLst>
                <a:cxn ang="0">
                  <a:pos x="12" y="0"/>
                </a:cxn>
                <a:cxn ang="0">
                  <a:pos x="17" y="8"/>
                </a:cxn>
                <a:cxn ang="0">
                  <a:pos x="30" y="26"/>
                </a:cxn>
                <a:cxn ang="0">
                  <a:pos x="47" y="55"/>
                </a:cxn>
                <a:cxn ang="0">
                  <a:pos x="67" y="89"/>
                </a:cxn>
                <a:cxn ang="0">
                  <a:pos x="84" y="129"/>
                </a:cxn>
                <a:cxn ang="0">
                  <a:pos x="97" y="168"/>
                </a:cxn>
                <a:cxn ang="0">
                  <a:pos x="101" y="206"/>
                </a:cxn>
                <a:cxn ang="0">
                  <a:pos x="92" y="239"/>
                </a:cxn>
                <a:cxn ang="0">
                  <a:pos x="91" y="242"/>
                </a:cxn>
                <a:cxn ang="0">
                  <a:pos x="92" y="234"/>
                </a:cxn>
                <a:cxn ang="0">
                  <a:pos x="94" y="218"/>
                </a:cxn>
                <a:cxn ang="0">
                  <a:pos x="91" y="192"/>
                </a:cxn>
                <a:cxn ang="0">
                  <a:pos x="84" y="159"/>
                </a:cxn>
                <a:cxn ang="0">
                  <a:pos x="68" y="115"/>
                </a:cxn>
                <a:cxn ang="0">
                  <a:pos x="41" y="65"/>
                </a:cxn>
                <a:cxn ang="0">
                  <a:pos x="0" y="6"/>
                </a:cxn>
                <a:cxn ang="0">
                  <a:pos x="0" y="3"/>
                </a:cxn>
                <a:cxn ang="0">
                  <a:pos x="5" y="0"/>
                </a:cxn>
                <a:cxn ang="0">
                  <a:pos x="9" y="0"/>
                </a:cxn>
                <a:cxn ang="0">
                  <a:pos x="12" y="0"/>
                </a:cxn>
              </a:cxnLst>
              <a:rect l="0" t="0" r="r" b="b"/>
              <a:pathLst>
                <a:path w="101" h="242">
                  <a:moveTo>
                    <a:pt x="12" y="0"/>
                  </a:moveTo>
                  <a:lnTo>
                    <a:pt x="17" y="8"/>
                  </a:lnTo>
                  <a:lnTo>
                    <a:pt x="30" y="26"/>
                  </a:lnTo>
                  <a:lnTo>
                    <a:pt x="47" y="55"/>
                  </a:lnTo>
                  <a:lnTo>
                    <a:pt x="67" y="89"/>
                  </a:lnTo>
                  <a:lnTo>
                    <a:pt x="84" y="129"/>
                  </a:lnTo>
                  <a:lnTo>
                    <a:pt x="97" y="168"/>
                  </a:lnTo>
                  <a:lnTo>
                    <a:pt x="101" y="206"/>
                  </a:lnTo>
                  <a:lnTo>
                    <a:pt x="92" y="239"/>
                  </a:lnTo>
                  <a:lnTo>
                    <a:pt x="91" y="242"/>
                  </a:lnTo>
                  <a:lnTo>
                    <a:pt x="92" y="234"/>
                  </a:lnTo>
                  <a:lnTo>
                    <a:pt x="94" y="218"/>
                  </a:lnTo>
                  <a:lnTo>
                    <a:pt x="91" y="192"/>
                  </a:lnTo>
                  <a:lnTo>
                    <a:pt x="84" y="159"/>
                  </a:lnTo>
                  <a:lnTo>
                    <a:pt x="68" y="115"/>
                  </a:lnTo>
                  <a:lnTo>
                    <a:pt x="41" y="65"/>
                  </a:lnTo>
                  <a:lnTo>
                    <a:pt x="0" y="6"/>
                  </a:lnTo>
                  <a:lnTo>
                    <a:pt x="0" y="3"/>
                  </a:lnTo>
                  <a:lnTo>
                    <a:pt x="5" y="0"/>
                  </a:lnTo>
                  <a:lnTo>
                    <a:pt x="9" y="0"/>
                  </a:lnTo>
                  <a:lnTo>
                    <a:pt x="12" y="0"/>
                  </a:lnTo>
                  <a:close/>
                </a:path>
              </a:pathLst>
            </a:custGeom>
            <a:solidFill>
              <a:srgbClr val="FFFFFF"/>
            </a:solidFill>
            <a:ln w="9525">
              <a:noFill/>
              <a:round/>
              <a:headEnd/>
              <a:tailEnd/>
            </a:ln>
          </p:spPr>
          <p:txBody>
            <a:bodyPr/>
            <a:lstStyle/>
            <a:p>
              <a:endParaRPr lang="en-US"/>
            </a:p>
          </p:txBody>
        </p:sp>
        <p:sp>
          <p:nvSpPr>
            <p:cNvPr id="81" name="Freeform 84"/>
            <p:cNvSpPr>
              <a:spLocks/>
            </p:cNvSpPr>
            <p:nvPr/>
          </p:nvSpPr>
          <p:spPr bwMode="auto">
            <a:xfrm>
              <a:off x="4238" y="3150"/>
              <a:ext cx="10" cy="122"/>
            </a:xfrm>
            <a:custGeom>
              <a:avLst/>
              <a:gdLst/>
              <a:ahLst/>
              <a:cxnLst>
                <a:cxn ang="0">
                  <a:pos x="6" y="17"/>
                </a:cxn>
                <a:cxn ang="0">
                  <a:pos x="3" y="0"/>
                </a:cxn>
                <a:cxn ang="0">
                  <a:pos x="7" y="8"/>
                </a:cxn>
                <a:cxn ang="0">
                  <a:pos x="14" y="35"/>
                </a:cxn>
                <a:cxn ang="0">
                  <a:pos x="23" y="74"/>
                </a:cxn>
                <a:cxn ang="0">
                  <a:pos x="28" y="120"/>
                </a:cxn>
                <a:cxn ang="0">
                  <a:pos x="28" y="168"/>
                </a:cxn>
                <a:cxn ang="0">
                  <a:pos x="20" y="212"/>
                </a:cxn>
                <a:cxn ang="0">
                  <a:pos x="0" y="245"/>
                </a:cxn>
                <a:cxn ang="0">
                  <a:pos x="6" y="231"/>
                </a:cxn>
                <a:cxn ang="0">
                  <a:pos x="15" y="189"/>
                </a:cxn>
                <a:cxn ang="0">
                  <a:pos x="20" y="118"/>
                </a:cxn>
                <a:cxn ang="0">
                  <a:pos x="6" y="17"/>
                </a:cxn>
              </a:cxnLst>
              <a:rect l="0" t="0" r="r" b="b"/>
              <a:pathLst>
                <a:path w="28" h="245">
                  <a:moveTo>
                    <a:pt x="6" y="17"/>
                  </a:moveTo>
                  <a:lnTo>
                    <a:pt x="3" y="0"/>
                  </a:lnTo>
                  <a:lnTo>
                    <a:pt x="7" y="8"/>
                  </a:lnTo>
                  <a:lnTo>
                    <a:pt x="14" y="35"/>
                  </a:lnTo>
                  <a:lnTo>
                    <a:pt x="23" y="74"/>
                  </a:lnTo>
                  <a:lnTo>
                    <a:pt x="28" y="120"/>
                  </a:lnTo>
                  <a:lnTo>
                    <a:pt x="28" y="168"/>
                  </a:lnTo>
                  <a:lnTo>
                    <a:pt x="20" y="212"/>
                  </a:lnTo>
                  <a:lnTo>
                    <a:pt x="0" y="245"/>
                  </a:lnTo>
                  <a:lnTo>
                    <a:pt x="6" y="231"/>
                  </a:lnTo>
                  <a:lnTo>
                    <a:pt x="15" y="189"/>
                  </a:lnTo>
                  <a:lnTo>
                    <a:pt x="20" y="118"/>
                  </a:lnTo>
                  <a:lnTo>
                    <a:pt x="6" y="17"/>
                  </a:lnTo>
                  <a:close/>
                </a:path>
              </a:pathLst>
            </a:custGeom>
            <a:solidFill>
              <a:srgbClr val="FFFFFF"/>
            </a:solidFill>
            <a:ln w="9525">
              <a:noFill/>
              <a:round/>
              <a:headEnd/>
              <a:tailEnd/>
            </a:ln>
          </p:spPr>
          <p:txBody>
            <a:bodyPr/>
            <a:lstStyle/>
            <a:p>
              <a:endParaRPr lang="en-US"/>
            </a:p>
          </p:txBody>
        </p:sp>
        <p:sp>
          <p:nvSpPr>
            <p:cNvPr id="82" name="Freeform 85"/>
            <p:cNvSpPr>
              <a:spLocks/>
            </p:cNvSpPr>
            <p:nvPr/>
          </p:nvSpPr>
          <p:spPr bwMode="auto">
            <a:xfrm>
              <a:off x="4210" y="3460"/>
              <a:ext cx="21" cy="42"/>
            </a:xfrm>
            <a:custGeom>
              <a:avLst/>
              <a:gdLst/>
              <a:ahLst/>
              <a:cxnLst>
                <a:cxn ang="0">
                  <a:pos x="33" y="85"/>
                </a:cxn>
                <a:cxn ang="0">
                  <a:pos x="45" y="82"/>
                </a:cxn>
                <a:cxn ang="0">
                  <a:pos x="55" y="72"/>
                </a:cxn>
                <a:cxn ang="0">
                  <a:pos x="61" y="59"/>
                </a:cxn>
                <a:cxn ang="0">
                  <a:pos x="64" y="42"/>
                </a:cxn>
                <a:cxn ang="0">
                  <a:pos x="61" y="26"/>
                </a:cxn>
                <a:cxn ang="0">
                  <a:pos x="55" y="12"/>
                </a:cxn>
                <a:cxn ang="0">
                  <a:pos x="45" y="3"/>
                </a:cxn>
                <a:cxn ang="0">
                  <a:pos x="33" y="0"/>
                </a:cxn>
                <a:cxn ang="0">
                  <a:pos x="20" y="3"/>
                </a:cxn>
                <a:cxn ang="0">
                  <a:pos x="10" y="12"/>
                </a:cxn>
                <a:cxn ang="0">
                  <a:pos x="3" y="26"/>
                </a:cxn>
                <a:cxn ang="0">
                  <a:pos x="0" y="42"/>
                </a:cxn>
                <a:cxn ang="0">
                  <a:pos x="3" y="59"/>
                </a:cxn>
                <a:cxn ang="0">
                  <a:pos x="10" y="72"/>
                </a:cxn>
                <a:cxn ang="0">
                  <a:pos x="20" y="82"/>
                </a:cxn>
                <a:cxn ang="0">
                  <a:pos x="33" y="85"/>
                </a:cxn>
              </a:cxnLst>
              <a:rect l="0" t="0" r="r" b="b"/>
              <a:pathLst>
                <a:path w="64" h="85">
                  <a:moveTo>
                    <a:pt x="33" y="85"/>
                  </a:moveTo>
                  <a:lnTo>
                    <a:pt x="45" y="82"/>
                  </a:lnTo>
                  <a:lnTo>
                    <a:pt x="55" y="72"/>
                  </a:lnTo>
                  <a:lnTo>
                    <a:pt x="61" y="59"/>
                  </a:lnTo>
                  <a:lnTo>
                    <a:pt x="64" y="42"/>
                  </a:lnTo>
                  <a:lnTo>
                    <a:pt x="61" y="26"/>
                  </a:lnTo>
                  <a:lnTo>
                    <a:pt x="55" y="12"/>
                  </a:lnTo>
                  <a:lnTo>
                    <a:pt x="45" y="3"/>
                  </a:lnTo>
                  <a:lnTo>
                    <a:pt x="33" y="0"/>
                  </a:lnTo>
                  <a:lnTo>
                    <a:pt x="20" y="3"/>
                  </a:lnTo>
                  <a:lnTo>
                    <a:pt x="10" y="12"/>
                  </a:lnTo>
                  <a:lnTo>
                    <a:pt x="3" y="26"/>
                  </a:lnTo>
                  <a:lnTo>
                    <a:pt x="0" y="42"/>
                  </a:lnTo>
                  <a:lnTo>
                    <a:pt x="3" y="59"/>
                  </a:lnTo>
                  <a:lnTo>
                    <a:pt x="10" y="72"/>
                  </a:lnTo>
                  <a:lnTo>
                    <a:pt x="20" y="82"/>
                  </a:lnTo>
                  <a:lnTo>
                    <a:pt x="33" y="85"/>
                  </a:lnTo>
                  <a:close/>
                </a:path>
              </a:pathLst>
            </a:custGeom>
            <a:solidFill>
              <a:srgbClr val="FF99CC"/>
            </a:solidFill>
            <a:ln w="9525">
              <a:noFill/>
              <a:round/>
              <a:headEnd/>
              <a:tailEnd/>
            </a:ln>
          </p:spPr>
          <p:txBody>
            <a:bodyPr/>
            <a:lstStyle/>
            <a:p>
              <a:endParaRPr lang="en-US"/>
            </a:p>
          </p:txBody>
        </p:sp>
        <p:sp>
          <p:nvSpPr>
            <p:cNvPr id="83" name="Freeform 86"/>
            <p:cNvSpPr>
              <a:spLocks/>
            </p:cNvSpPr>
            <p:nvPr/>
          </p:nvSpPr>
          <p:spPr bwMode="auto">
            <a:xfrm>
              <a:off x="3890" y="3588"/>
              <a:ext cx="140" cy="359"/>
            </a:xfrm>
            <a:custGeom>
              <a:avLst/>
              <a:gdLst/>
              <a:ahLst/>
              <a:cxnLst>
                <a:cxn ang="0">
                  <a:pos x="356" y="314"/>
                </a:cxn>
                <a:cxn ang="0">
                  <a:pos x="375" y="292"/>
                </a:cxn>
                <a:cxn ang="0">
                  <a:pos x="403" y="249"/>
                </a:cxn>
                <a:cxn ang="0">
                  <a:pos x="396" y="221"/>
                </a:cxn>
                <a:cxn ang="0">
                  <a:pos x="400" y="200"/>
                </a:cxn>
                <a:cxn ang="0">
                  <a:pos x="414" y="172"/>
                </a:cxn>
                <a:cxn ang="0">
                  <a:pos x="419" y="121"/>
                </a:cxn>
                <a:cxn ang="0">
                  <a:pos x="410" y="65"/>
                </a:cxn>
                <a:cxn ang="0">
                  <a:pos x="390" y="23"/>
                </a:cxn>
                <a:cxn ang="0">
                  <a:pos x="366" y="2"/>
                </a:cxn>
                <a:cxn ang="0">
                  <a:pos x="348" y="5"/>
                </a:cxn>
                <a:cxn ang="0">
                  <a:pos x="323" y="23"/>
                </a:cxn>
                <a:cxn ang="0">
                  <a:pos x="290" y="50"/>
                </a:cxn>
                <a:cxn ang="0">
                  <a:pos x="252" y="83"/>
                </a:cxn>
                <a:cxn ang="0">
                  <a:pos x="226" y="103"/>
                </a:cxn>
                <a:cxn ang="0">
                  <a:pos x="215" y="103"/>
                </a:cxn>
                <a:cxn ang="0">
                  <a:pos x="201" y="115"/>
                </a:cxn>
                <a:cxn ang="0">
                  <a:pos x="181" y="138"/>
                </a:cxn>
                <a:cxn ang="0">
                  <a:pos x="164" y="159"/>
                </a:cxn>
                <a:cxn ang="0">
                  <a:pos x="151" y="181"/>
                </a:cxn>
                <a:cxn ang="0">
                  <a:pos x="149" y="204"/>
                </a:cxn>
                <a:cxn ang="0">
                  <a:pos x="163" y="222"/>
                </a:cxn>
                <a:cxn ang="0">
                  <a:pos x="166" y="228"/>
                </a:cxn>
                <a:cxn ang="0">
                  <a:pos x="154" y="249"/>
                </a:cxn>
                <a:cxn ang="0">
                  <a:pos x="137" y="283"/>
                </a:cxn>
                <a:cxn ang="0">
                  <a:pos x="126" y="319"/>
                </a:cxn>
                <a:cxn ang="0">
                  <a:pos x="130" y="351"/>
                </a:cxn>
                <a:cxn ang="0">
                  <a:pos x="160" y="405"/>
                </a:cxn>
                <a:cxn ang="0">
                  <a:pos x="202" y="473"/>
                </a:cxn>
                <a:cxn ang="0">
                  <a:pos x="233" y="524"/>
                </a:cxn>
                <a:cxn ang="0">
                  <a:pos x="239" y="544"/>
                </a:cxn>
                <a:cxn ang="0">
                  <a:pos x="221" y="554"/>
                </a:cxn>
                <a:cxn ang="0">
                  <a:pos x="192" y="563"/>
                </a:cxn>
                <a:cxn ang="0">
                  <a:pos x="168" y="574"/>
                </a:cxn>
                <a:cxn ang="0">
                  <a:pos x="160" y="588"/>
                </a:cxn>
                <a:cxn ang="0">
                  <a:pos x="153" y="603"/>
                </a:cxn>
                <a:cxn ang="0">
                  <a:pos x="142" y="615"/>
                </a:cxn>
                <a:cxn ang="0">
                  <a:pos x="127" y="625"/>
                </a:cxn>
                <a:cxn ang="0">
                  <a:pos x="109" y="630"/>
                </a:cxn>
                <a:cxn ang="0">
                  <a:pos x="74" y="647"/>
                </a:cxn>
                <a:cxn ang="0">
                  <a:pos x="34" y="669"/>
                </a:cxn>
                <a:cxn ang="0">
                  <a:pos x="6" y="690"/>
                </a:cxn>
                <a:cxn ang="0">
                  <a:pos x="3" y="704"/>
                </a:cxn>
                <a:cxn ang="0">
                  <a:pos x="33" y="711"/>
                </a:cxn>
                <a:cxn ang="0">
                  <a:pos x="81" y="716"/>
                </a:cxn>
                <a:cxn ang="0">
                  <a:pos x="127" y="719"/>
                </a:cxn>
                <a:cxn ang="0">
                  <a:pos x="157" y="717"/>
                </a:cxn>
                <a:cxn ang="0">
                  <a:pos x="185" y="708"/>
                </a:cxn>
                <a:cxn ang="0">
                  <a:pos x="212" y="696"/>
                </a:cxn>
                <a:cxn ang="0">
                  <a:pos x="228" y="687"/>
                </a:cxn>
                <a:cxn ang="0">
                  <a:pos x="236" y="683"/>
                </a:cxn>
                <a:cxn ang="0">
                  <a:pos x="270" y="666"/>
                </a:cxn>
                <a:cxn ang="0">
                  <a:pos x="317" y="633"/>
                </a:cxn>
                <a:cxn ang="0">
                  <a:pos x="354" y="586"/>
                </a:cxn>
                <a:cxn ang="0">
                  <a:pos x="359" y="529"/>
                </a:cxn>
                <a:cxn ang="0">
                  <a:pos x="344" y="462"/>
                </a:cxn>
                <a:cxn ang="0">
                  <a:pos x="321" y="399"/>
                </a:cxn>
                <a:cxn ang="0">
                  <a:pos x="303" y="355"/>
                </a:cxn>
                <a:cxn ang="0">
                  <a:pos x="301" y="338"/>
                </a:cxn>
                <a:cxn ang="0">
                  <a:pos x="314" y="314"/>
                </a:cxn>
                <a:cxn ang="0">
                  <a:pos x="355" y="316"/>
                </a:cxn>
              </a:cxnLst>
              <a:rect l="0" t="0" r="r" b="b"/>
              <a:pathLst>
                <a:path w="419" h="719">
                  <a:moveTo>
                    <a:pt x="355" y="316"/>
                  </a:moveTo>
                  <a:lnTo>
                    <a:pt x="356" y="314"/>
                  </a:lnTo>
                  <a:lnTo>
                    <a:pt x="362" y="305"/>
                  </a:lnTo>
                  <a:lnTo>
                    <a:pt x="375" y="292"/>
                  </a:lnTo>
                  <a:lnTo>
                    <a:pt x="393" y="269"/>
                  </a:lnTo>
                  <a:lnTo>
                    <a:pt x="403" y="249"/>
                  </a:lnTo>
                  <a:lnTo>
                    <a:pt x="402" y="233"/>
                  </a:lnTo>
                  <a:lnTo>
                    <a:pt x="396" y="221"/>
                  </a:lnTo>
                  <a:lnTo>
                    <a:pt x="392" y="215"/>
                  </a:lnTo>
                  <a:lnTo>
                    <a:pt x="400" y="200"/>
                  </a:lnTo>
                  <a:lnTo>
                    <a:pt x="409" y="186"/>
                  </a:lnTo>
                  <a:lnTo>
                    <a:pt x="414" y="172"/>
                  </a:lnTo>
                  <a:lnTo>
                    <a:pt x="417" y="153"/>
                  </a:lnTo>
                  <a:lnTo>
                    <a:pt x="419" y="121"/>
                  </a:lnTo>
                  <a:lnTo>
                    <a:pt x="416" y="92"/>
                  </a:lnTo>
                  <a:lnTo>
                    <a:pt x="410" y="65"/>
                  </a:lnTo>
                  <a:lnTo>
                    <a:pt x="402" y="42"/>
                  </a:lnTo>
                  <a:lnTo>
                    <a:pt x="390" y="23"/>
                  </a:lnTo>
                  <a:lnTo>
                    <a:pt x="379" y="9"/>
                  </a:lnTo>
                  <a:lnTo>
                    <a:pt x="366" y="2"/>
                  </a:lnTo>
                  <a:lnTo>
                    <a:pt x="355" y="0"/>
                  </a:lnTo>
                  <a:lnTo>
                    <a:pt x="348" y="5"/>
                  </a:lnTo>
                  <a:lnTo>
                    <a:pt x="337" y="11"/>
                  </a:lnTo>
                  <a:lnTo>
                    <a:pt x="323" y="23"/>
                  </a:lnTo>
                  <a:lnTo>
                    <a:pt x="307" y="35"/>
                  </a:lnTo>
                  <a:lnTo>
                    <a:pt x="290" y="50"/>
                  </a:lnTo>
                  <a:lnTo>
                    <a:pt x="272" y="67"/>
                  </a:lnTo>
                  <a:lnTo>
                    <a:pt x="252" y="83"/>
                  </a:lnTo>
                  <a:lnTo>
                    <a:pt x="232" y="100"/>
                  </a:lnTo>
                  <a:lnTo>
                    <a:pt x="226" y="103"/>
                  </a:lnTo>
                  <a:lnTo>
                    <a:pt x="221" y="103"/>
                  </a:lnTo>
                  <a:lnTo>
                    <a:pt x="215" y="103"/>
                  </a:lnTo>
                  <a:lnTo>
                    <a:pt x="211" y="106"/>
                  </a:lnTo>
                  <a:lnTo>
                    <a:pt x="201" y="115"/>
                  </a:lnTo>
                  <a:lnTo>
                    <a:pt x="191" y="126"/>
                  </a:lnTo>
                  <a:lnTo>
                    <a:pt x="181" y="138"/>
                  </a:lnTo>
                  <a:lnTo>
                    <a:pt x="173" y="148"/>
                  </a:lnTo>
                  <a:lnTo>
                    <a:pt x="164" y="159"/>
                  </a:lnTo>
                  <a:lnTo>
                    <a:pt x="157" y="171"/>
                  </a:lnTo>
                  <a:lnTo>
                    <a:pt x="151" y="181"/>
                  </a:lnTo>
                  <a:lnTo>
                    <a:pt x="147" y="190"/>
                  </a:lnTo>
                  <a:lnTo>
                    <a:pt x="149" y="204"/>
                  </a:lnTo>
                  <a:lnTo>
                    <a:pt x="156" y="216"/>
                  </a:lnTo>
                  <a:lnTo>
                    <a:pt x="163" y="222"/>
                  </a:lnTo>
                  <a:lnTo>
                    <a:pt x="167" y="225"/>
                  </a:lnTo>
                  <a:lnTo>
                    <a:pt x="166" y="228"/>
                  </a:lnTo>
                  <a:lnTo>
                    <a:pt x="160" y="237"/>
                  </a:lnTo>
                  <a:lnTo>
                    <a:pt x="154" y="249"/>
                  </a:lnTo>
                  <a:lnTo>
                    <a:pt x="146" y="266"/>
                  </a:lnTo>
                  <a:lnTo>
                    <a:pt x="137" y="283"/>
                  </a:lnTo>
                  <a:lnTo>
                    <a:pt x="132" y="302"/>
                  </a:lnTo>
                  <a:lnTo>
                    <a:pt x="126" y="319"/>
                  </a:lnTo>
                  <a:lnTo>
                    <a:pt x="125" y="335"/>
                  </a:lnTo>
                  <a:lnTo>
                    <a:pt x="130" y="351"/>
                  </a:lnTo>
                  <a:lnTo>
                    <a:pt x="143" y="375"/>
                  </a:lnTo>
                  <a:lnTo>
                    <a:pt x="160" y="405"/>
                  </a:lnTo>
                  <a:lnTo>
                    <a:pt x="181" y="438"/>
                  </a:lnTo>
                  <a:lnTo>
                    <a:pt x="202" y="473"/>
                  </a:lnTo>
                  <a:lnTo>
                    <a:pt x="221" y="502"/>
                  </a:lnTo>
                  <a:lnTo>
                    <a:pt x="233" y="524"/>
                  </a:lnTo>
                  <a:lnTo>
                    <a:pt x="241" y="538"/>
                  </a:lnTo>
                  <a:lnTo>
                    <a:pt x="239" y="544"/>
                  </a:lnTo>
                  <a:lnTo>
                    <a:pt x="232" y="548"/>
                  </a:lnTo>
                  <a:lnTo>
                    <a:pt x="221" y="554"/>
                  </a:lnTo>
                  <a:lnTo>
                    <a:pt x="207" y="559"/>
                  </a:lnTo>
                  <a:lnTo>
                    <a:pt x="192" y="563"/>
                  </a:lnTo>
                  <a:lnTo>
                    <a:pt x="178" y="570"/>
                  </a:lnTo>
                  <a:lnTo>
                    <a:pt x="168" y="574"/>
                  </a:lnTo>
                  <a:lnTo>
                    <a:pt x="163" y="580"/>
                  </a:lnTo>
                  <a:lnTo>
                    <a:pt x="160" y="588"/>
                  </a:lnTo>
                  <a:lnTo>
                    <a:pt x="157" y="595"/>
                  </a:lnTo>
                  <a:lnTo>
                    <a:pt x="153" y="603"/>
                  </a:lnTo>
                  <a:lnTo>
                    <a:pt x="147" y="609"/>
                  </a:lnTo>
                  <a:lnTo>
                    <a:pt x="142" y="615"/>
                  </a:lnTo>
                  <a:lnTo>
                    <a:pt x="134" y="621"/>
                  </a:lnTo>
                  <a:lnTo>
                    <a:pt x="127" y="625"/>
                  </a:lnTo>
                  <a:lnTo>
                    <a:pt x="120" y="627"/>
                  </a:lnTo>
                  <a:lnTo>
                    <a:pt x="109" y="630"/>
                  </a:lnTo>
                  <a:lnTo>
                    <a:pt x="92" y="637"/>
                  </a:lnTo>
                  <a:lnTo>
                    <a:pt x="74" y="647"/>
                  </a:lnTo>
                  <a:lnTo>
                    <a:pt x="54" y="657"/>
                  </a:lnTo>
                  <a:lnTo>
                    <a:pt x="34" y="669"/>
                  </a:lnTo>
                  <a:lnTo>
                    <a:pt x="18" y="680"/>
                  </a:lnTo>
                  <a:lnTo>
                    <a:pt x="6" y="690"/>
                  </a:lnTo>
                  <a:lnTo>
                    <a:pt x="0" y="698"/>
                  </a:lnTo>
                  <a:lnTo>
                    <a:pt x="3" y="704"/>
                  </a:lnTo>
                  <a:lnTo>
                    <a:pt x="14" y="708"/>
                  </a:lnTo>
                  <a:lnTo>
                    <a:pt x="33" y="711"/>
                  </a:lnTo>
                  <a:lnTo>
                    <a:pt x="55" y="714"/>
                  </a:lnTo>
                  <a:lnTo>
                    <a:pt x="81" y="716"/>
                  </a:lnTo>
                  <a:lnTo>
                    <a:pt x="105" y="717"/>
                  </a:lnTo>
                  <a:lnTo>
                    <a:pt x="127" y="719"/>
                  </a:lnTo>
                  <a:lnTo>
                    <a:pt x="144" y="719"/>
                  </a:lnTo>
                  <a:lnTo>
                    <a:pt x="157" y="717"/>
                  </a:lnTo>
                  <a:lnTo>
                    <a:pt x="171" y="714"/>
                  </a:lnTo>
                  <a:lnTo>
                    <a:pt x="185" y="708"/>
                  </a:lnTo>
                  <a:lnTo>
                    <a:pt x="199" y="702"/>
                  </a:lnTo>
                  <a:lnTo>
                    <a:pt x="212" y="696"/>
                  </a:lnTo>
                  <a:lnTo>
                    <a:pt x="222" y="690"/>
                  </a:lnTo>
                  <a:lnTo>
                    <a:pt x="228" y="687"/>
                  </a:lnTo>
                  <a:lnTo>
                    <a:pt x="231" y="686"/>
                  </a:lnTo>
                  <a:lnTo>
                    <a:pt x="236" y="683"/>
                  </a:lnTo>
                  <a:lnTo>
                    <a:pt x="250" y="677"/>
                  </a:lnTo>
                  <a:lnTo>
                    <a:pt x="270" y="666"/>
                  </a:lnTo>
                  <a:lnTo>
                    <a:pt x="293" y="651"/>
                  </a:lnTo>
                  <a:lnTo>
                    <a:pt x="317" y="633"/>
                  </a:lnTo>
                  <a:lnTo>
                    <a:pt x="338" y="610"/>
                  </a:lnTo>
                  <a:lnTo>
                    <a:pt x="354" y="586"/>
                  </a:lnTo>
                  <a:lnTo>
                    <a:pt x="361" y="559"/>
                  </a:lnTo>
                  <a:lnTo>
                    <a:pt x="359" y="529"/>
                  </a:lnTo>
                  <a:lnTo>
                    <a:pt x="354" y="496"/>
                  </a:lnTo>
                  <a:lnTo>
                    <a:pt x="344" y="462"/>
                  </a:lnTo>
                  <a:lnTo>
                    <a:pt x="332" y="429"/>
                  </a:lnTo>
                  <a:lnTo>
                    <a:pt x="321" y="399"/>
                  </a:lnTo>
                  <a:lnTo>
                    <a:pt x="310" y="375"/>
                  </a:lnTo>
                  <a:lnTo>
                    <a:pt x="303" y="355"/>
                  </a:lnTo>
                  <a:lnTo>
                    <a:pt x="299" y="346"/>
                  </a:lnTo>
                  <a:lnTo>
                    <a:pt x="301" y="338"/>
                  </a:lnTo>
                  <a:lnTo>
                    <a:pt x="307" y="325"/>
                  </a:lnTo>
                  <a:lnTo>
                    <a:pt x="314" y="314"/>
                  </a:lnTo>
                  <a:lnTo>
                    <a:pt x="317" y="310"/>
                  </a:lnTo>
                  <a:lnTo>
                    <a:pt x="355" y="316"/>
                  </a:lnTo>
                  <a:close/>
                </a:path>
              </a:pathLst>
            </a:custGeom>
            <a:solidFill>
              <a:srgbClr val="000000"/>
            </a:solidFill>
            <a:ln w="9525">
              <a:noFill/>
              <a:round/>
              <a:headEnd/>
              <a:tailEnd/>
            </a:ln>
          </p:spPr>
          <p:txBody>
            <a:bodyPr/>
            <a:lstStyle/>
            <a:p>
              <a:endParaRPr lang="en-US"/>
            </a:p>
          </p:txBody>
        </p:sp>
        <p:sp>
          <p:nvSpPr>
            <p:cNvPr id="84" name="Freeform 87"/>
            <p:cNvSpPr>
              <a:spLocks/>
            </p:cNvSpPr>
            <p:nvPr/>
          </p:nvSpPr>
          <p:spPr bwMode="auto">
            <a:xfrm>
              <a:off x="3945" y="3650"/>
              <a:ext cx="74" cy="85"/>
            </a:xfrm>
            <a:custGeom>
              <a:avLst/>
              <a:gdLst/>
              <a:ahLst/>
              <a:cxnLst>
                <a:cxn ang="0">
                  <a:pos x="0" y="67"/>
                </a:cxn>
                <a:cxn ang="0">
                  <a:pos x="5" y="71"/>
                </a:cxn>
                <a:cxn ang="0">
                  <a:pos x="22" y="77"/>
                </a:cxn>
                <a:cxn ang="0">
                  <a:pos x="46" y="87"/>
                </a:cxn>
                <a:cxn ang="0">
                  <a:pos x="75" y="99"/>
                </a:cxn>
                <a:cxn ang="0">
                  <a:pos x="103" y="114"/>
                </a:cxn>
                <a:cxn ang="0">
                  <a:pos x="130" y="129"/>
                </a:cxn>
                <a:cxn ang="0">
                  <a:pos x="152" y="145"/>
                </a:cxn>
                <a:cxn ang="0">
                  <a:pos x="165" y="160"/>
                </a:cxn>
                <a:cxn ang="0">
                  <a:pos x="175" y="169"/>
                </a:cxn>
                <a:cxn ang="0">
                  <a:pos x="185" y="169"/>
                </a:cxn>
                <a:cxn ang="0">
                  <a:pos x="193" y="163"/>
                </a:cxn>
                <a:cxn ang="0">
                  <a:pos x="203" y="152"/>
                </a:cxn>
                <a:cxn ang="0">
                  <a:pos x="212" y="140"/>
                </a:cxn>
                <a:cxn ang="0">
                  <a:pos x="218" y="128"/>
                </a:cxn>
                <a:cxn ang="0">
                  <a:pos x="222" y="119"/>
                </a:cxn>
                <a:cxn ang="0">
                  <a:pos x="223" y="116"/>
                </a:cxn>
                <a:cxn ang="0">
                  <a:pos x="222" y="113"/>
                </a:cxn>
                <a:cxn ang="0">
                  <a:pos x="219" y="105"/>
                </a:cxn>
                <a:cxn ang="0">
                  <a:pos x="213" y="95"/>
                </a:cxn>
                <a:cxn ang="0">
                  <a:pos x="208" y="83"/>
                </a:cxn>
                <a:cxn ang="0">
                  <a:pos x="199" y="71"/>
                </a:cxn>
                <a:cxn ang="0">
                  <a:pos x="191" y="58"/>
                </a:cxn>
                <a:cxn ang="0">
                  <a:pos x="182" y="49"/>
                </a:cxn>
                <a:cxn ang="0">
                  <a:pos x="172" y="45"/>
                </a:cxn>
                <a:cxn ang="0">
                  <a:pos x="161" y="40"/>
                </a:cxn>
                <a:cxn ang="0">
                  <a:pos x="145" y="34"/>
                </a:cxn>
                <a:cxn ang="0">
                  <a:pos x="130" y="27"/>
                </a:cxn>
                <a:cxn ang="0">
                  <a:pos x="111" y="19"/>
                </a:cxn>
                <a:cxn ang="0">
                  <a:pos x="94" y="12"/>
                </a:cxn>
                <a:cxn ang="0">
                  <a:pos x="79" y="6"/>
                </a:cxn>
                <a:cxn ang="0">
                  <a:pos x="66" y="1"/>
                </a:cxn>
                <a:cxn ang="0">
                  <a:pos x="58" y="0"/>
                </a:cxn>
                <a:cxn ang="0">
                  <a:pos x="51" y="3"/>
                </a:cxn>
                <a:cxn ang="0">
                  <a:pos x="42" y="10"/>
                </a:cxn>
                <a:cxn ang="0">
                  <a:pos x="32" y="21"/>
                </a:cxn>
                <a:cxn ang="0">
                  <a:pos x="22" y="33"/>
                </a:cxn>
                <a:cxn ang="0">
                  <a:pos x="14" y="46"/>
                </a:cxn>
                <a:cxn ang="0">
                  <a:pos x="7" y="57"/>
                </a:cxn>
                <a:cxn ang="0">
                  <a:pos x="1" y="64"/>
                </a:cxn>
                <a:cxn ang="0">
                  <a:pos x="0" y="67"/>
                </a:cxn>
              </a:cxnLst>
              <a:rect l="0" t="0" r="r" b="b"/>
              <a:pathLst>
                <a:path w="223" h="169">
                  <a:moveTo>
                    <a:pt x="0" y="67"/>
                  </a:moveTo>
                  <a:lnTo>
                    <a:pt x="5" y="71"/>
                  </a:lnTo>
                  <a:lnTo>
                    <a:pt x="22" y="77"/>
                  </a:lnTo>
                  <a:lnTo>
                    <a:pt x="46" y="87"/>
                  </a:lnTo>
                  <a:lnTo>
                    <a:pt x="75" y="99"/>
                  </a:lnTo>
                  <a:lnTo>
                    <a:pt x="103" y="114"/>
                  </a:lnTo>
                  <a:lnTo>
                    <a:pt x="130" y="129"/>
                  </a:lnTo>
                  <a:lnTo>
                    <a:pt x="152" y="145"/>
                  </a:lnTo>
                  <a:lnTo>
                    <a:pt x="165" y="160"/>
                  </a:lnTo>
                  <a:lnTo>
                    <a:pt x="175" y="169"/>
                  </a:lnTo>
                  <a:lnTo>
                    <a:pt x="185" y="169"/>
                  </a:lnTo>
                  <a:lnTo>
                    <a:pt x="193" y="163"/>
                  </a:lnTo>
                  <a:lnTo>
                    <a:pt x="203" y="152"/>
                  </a:lnTo>
                  <a:lnTo>
                    <a:pt x="212" y="140"/>
                  </a:lnTo>
                  <a:lnTo>
                    <a:pt x="218" y="128"/>
                  </a:lnTo>
                  <a:lnTo>
                    <a:pt x="222" y="119"/>
                  </a:lnTo>
                  <a:lnTo>
                    <a:pt x="223" y="116"/>
                  </a:lnTo>
                  <a:lnTo>
                    <a:pt x="222" y="113"/>
                  </a:lnTo>
                  <a:lnTo>
                    <a:pt x="219" y="105"/>
                  </a:lnTo>
                  <a:lnTo>
                    <a:pt x="213" y="95"/>
                  </a:lnTo>
                  <a:lnTo>
                    <a:pt x="208" y="83"/>
                  </a:lnTo>
                  <a:lnTo>
                    <a:pt x="199" y="71"/>
                  </a:lnTo>
                  <a:lnTo>
                    <a:pt x="191" y="58"/>
                  </a:lnTo>
                  <a:lnTo>
                    <a:pt x="182" y="49"/>
                  </a:lnTo>
                  <a:lnTo>
                    <a:pt x="172" y="45"/>
                  </a:lnTo>
                  <a:lnTo>
                    <a:pt x="161" y="40"/>
                  </a:lnTo>
                  <a:lnTo>
                    <a:pt x="145" y="34"/>
                  </a:lnTo>
                  <a:lnTo>
                    <a:pt x="130" y="27"/>
                  </a:lnTo>
                  <a:lnTo>
                    <a:pt x="111" y="19"/>
                  </a:lnTo>
                  <a:lnTo>
                    <a:pt x="94" y="12"/>
                  </a:lnTo>
                  <a:lnTo>
                    <a:pt x="79" y="6"/>
                  </a:lnTo>
                  <a:lnTo>
                    <a:pt x="66" y="1"/>
                  </a:lnTo>
                  <a:lnTo>
                    <a:pt x="58" y="0"/>
                  </a:lnTo>
                  <a:lnTo>
                    <a:pt x="51" y="3"/>
                  </a:lnTo>
                  <a:lnTo>
                    <a:pt x="42" y="10"/>
                  </a:lnTo>
                  <a:lnTo>
                    <a:pt x="32" y="21"/>
                  </a:lnTo>
                  <a:lnTo>
                    <a:pt x="22" y="33"/>
                  </a:lnTo>
                  <a:lnTo>
                    <a:pt x="14" y="46"/>
                  </a:lnTo>
                  <a:lnTo>
                    <a:pt x="7" y="57"/>
                  </a:lnTo>
                  <a:lnTo>
                    <a:pt x="1" y="64"/>
                  </a:lnTo>
                  <a:lnTo>
                    <a:pt x="0" y="67"/>
                  </a:lnTo>
                  <a:close/>
                </a:path>
              </a:pathLst>
            </a:custGeom>
            <a:solidFill>
              <a:srgbClr val="FF99CC"/>
            </a:solidFill>
            <a:ln w="9525">
              <a:noFill/>
              <a:round/>
              <a:headEnd/>
              <a:tailEnd/>
            </a:ln>
          </p:spPr>
          <p:txBody>
            <a:bodyPr/>
            <a:lstStyle/>
            <a:p>
              <a:endParaRPr lang="en-US"/>
            </a:p>
          </p:txBody>
        </p:sp>
        <p:sp>
          <p:nvSpPr>
            <p:cNvPr id="85" name="Freeform 88"/>
            <p:cNvSpPr>
              <a:spLocks/>
            </p:cNvSpPr>
            <p:nvPr/>
          </p:nvSpPr>
          <p:spPr bwMode="auto">
            <a:xfrm>
              <a:off x="3974" y="3592"/>
              <a:ext cx="54" cy="98"/>
            </a:xfrm>
            <a:custGeom>
              <a:avLst/>
              <a:gdLst/>
              <a:ahLst/>
              <a:cxnLst>
                <a:cxn ang="0">
                  <a:pos x="0" y="110"/>
                </a:cxn>
                <a:cxn ang="0">
                  <a:pos x="6" y="112"/>
                </a:cxn>
                <a:cxn ang="0">
                  <a:pos x="20" y="118"/>
                </a:cxn>
                <a:cxn ang="0">
                  <a:pos x="41" y="126"/>
                </a:cxn>
                <a:cxn ang="0">
                  <a:pos x="65" y="136"/>
                </a:cxn>
                <a:cxn ang="0">
                  <a:pos x="90" y="148"/>
                </a:cxn>
                <a:cxn ang="0">
                  <a:pos x="111" y="162"/>
                </a:cxn>
                <a:cxn ang="0">
                  <a:pos x="126" y="175"/>
                </a:cxn>
                <a:cxn ang="0">
                  <a:pos x="133" y="189"/>
                </a:cxn>
                <a:cxn ang="0">
                  <a:pos x="139" y="195"/>
                </a:cxn>
                <a:cxn ang="0">
                  <a:pos x="146" y="175"/>
                </a:cxn>
                <a:cxn ang="0">
                  <a:pos x="152" y="145"/>
                </a:cxn>
                <a:cxn ang="0">
                  <a:pos x="153" y="121"/>
                </a:cxn>
                <a:cxn ang="0">
                  <a:pos x="146" y="110"/>
                </a:cxn>
                <a:cxn ang="0">
                  <a:pos x="135" y="107"/>
                </a:cxn>
                <a:cxn ang="0">
                  <a:pos x="125" y="109"/>
                </a:cxn>
                <a:cxn ang="0">
                  <a:pos x="121" y="110"/>
                </a:cxn>
                <a:cxn ang="0">
                  <a:pos x="146" y="83"/>
                </a:cxn>
                <a:cxn ang="0">
                  <a:pos x="148" y="79"/>
                </a:cxn>
                <a:cxn ang="0">
                  <a:pos x="153" y="68"/>
                </a:cxn>
                <a:cxn ang="0">
                  <a:pos x="159" y="53"/>
                </a:cxn>
                <a:cxn ang="0">
                  <a:pos x="163" y="36"/>
                </a:cxn>
                <a:cxn ang="0">
                  <a:pos x="163" y="20"/>
                </a:cxn>
                <a:cxn ang="0">
                  <a:pos x="159" y="8"/>
                </a:cxn>
                <a:cxn ang="0">
                  <a:pos x="146" y="0"/>
                </a:cxn>
                <a:cxn ang="0">
                  <a:pos x="123" y="0"/>
                </a:cxn>
                <a:cxn ang="0">
                  <a:pos x="115" y="5"/>
                </a:cxn>
                <a:cxn ang="0">
                  <a:pos x="99" y="17"/>
                </a:cxn>
                <a:cxn ang="0">
                  <a:pos x="80" y="33"/>
                </a:cxn>
                <a:cxn ang="0">
                  <a:pos x="57" y="52"/>
                </a:cxn>
                <a:cxn ang="0">
                  <a:pos x="36" y="71"/>
                </a:cxn>
                <a:cxn ang="0">
                  <a:pos x="17" y="89"/>
                </a:cxn>
                <a:cxn ang="0">
                  <a:pos x="5" y="103"/>
                </a:cxn>
                <a:cxn ang="0">
                  <a:pos x="0" y="110"/>
                </a:cxn>
              </a:cxnLst>
              <a:rect l="0" t="0" r="r" b="b"/>
              <a:pathLst>
                <a:path w="163" h="195">
                  <a:moveTo>
                    <a:pt x="0" y="110"/>
                  </a:moveTo>
                  <a:lnTo>
                    <a:pt x="6" y="112"/>
                  </a:lnTo>
                  <a:lnTo>
                    <a:pt x="20" y="118"/>
                  </a:lnTo>
                  <a:lnTo>
                    <a:pt x="41" y="126"/>
                  </a:lnTo>
                  <a:lnTo>
                    <a:pt x="65" y="136"/>
                  </a:lnTo>
                  <a:lnTo>
                    <a:pt x="90" y="148"/>
                  </a:lnTo>
                  <a:lnTo>
                    <a:pt x="111" y="162"/>
                  </a:lnTo>
                  <a:lnTo>
                    <a:pt x="126" y="175"/>
                  </a:lnTo>
                  <a:lnTo>
                    <a:pt x="133" y="189"/>
                  </a:lnTo>
                  <a:lnTo>
                    <a:pt x="139" y="195"/>
                  </a:lnTo>
                  <a:lnTo>
                    <a:pt x="146" y="175"/>
                  </a:lnTo>
                  <a:lnTo>
                    <a:pt x="152" y="145"/>
                  </a:lnTo>
                  <a:lnTo>
                    <a:pt x="153" y="121"/>
                  </a:lnTo>
                  <a:lnTo>
                    <a:pt x="146" y="110"/>
                  </a:lnTo>
                  <a:lnTo>
                    <a:pt x="135" y="107"/>
                  </a:lnTo>
                  <a:lnTo>
                    <a:pt x="125" y="109"/>
                  </a:lnTo>
                  <a:lnTo>
                    <a:pt x="121" y="110"/>
                  </a:lnTo>
                  <a:lnTo>
                    <a:pt x="146" y="83"/>
                  </a:lnTo>
                  <a:lnTo>
                    <a:pt x="148" y="79"/>
                  </a:lnTo>
                  <a:lnTo>
                    <a:pt x="153" y="68"/>
                  </a:lnTo>
                  <a:lnTo>
                    <a:pt x="159" y="53"/>
                  </a:lnTo>
                  <a:lnTo>
                    <a:pt x="163" y="36"/>
                  </a:lnTo>
                  <a:lnTo>
                    <a:pt x="163" y="20"/>
                  </a:lnTo>
                  <a:lnTo>
                    <a:pt x="159" y="8"/>
                  </a:lnTo>
                  <a:lnTo>
                    <a:pt x="146" y="0"/>
                  </a:lnTo>
                  <a:lnTo>
                    <a:pt x="123" y="0"/>
                  </a:lnTo>
                  <a:lnTo>
                    <a:pt x="115" y="5"/>
                  </a:lnTo>
                  <a:lnTo>
                    <a:pt x="99" y="17"/>
                  </a:lnTo>
                  <a:lnTo>
                    <a:pt x="80" y="33"/>
                  </a:lnTo>
                  <a:lnTo>
                    <a:pt x="57" y="52"/>
                  </a:lnTo>
                  <a:lnTo>
                    <a:pt x="36" y="71"/>
                  </a:lnTo>
                  <a:lnTo>
                    <a:pt x="17" y="89"/>
                  </a:lnTo>
                  <a:lnTo>
                    <a:pt x="5" y="103"/>
                  </a:lnTo>
                  <a:lnTo>
                    <a:pt x="0" y="110"/>
                  </a:lnTo>
                  <a:close/>
                </a:path>
              </a:pathLst>
            </a:custGeom>
            <a:solidFill>
              <a:srgbClr val="FF99CC"/>
            </a:solidFill>
            <a:ln w="9525">
              <a:noFill/>
              <a:round/>
              <a:headEnd/>
              <a:tailEnd/>
            </a:ln>
          </p:spPr>
          <p:txBody>
            <a:bodyPr/>
            <a:lstStyle/>
            <a:p>
              <a:endParaRPr lang="en-US"/>
            </a:p>
          </p:txBody>
        </p:sp>
        <p:sp>
          <p:nvSpPr>
            <p:cNvPr id="86" name="Freeform 89"/>
            <p:cNvSpPr>
              <a:spLocks/>
            </p:cNvSpPr>
            <p:nvPr/>
          </p:nvSpPr>
          <p:spPr bwMode="auto">
            <a:xfrm>
              <a:off x="3905" y="3700"/>
              <a:ext cx="98" cy="234"/>
            </a:xfrm>
            <a:custGeom>
              <a:avLst/>
              <a:gdLst/>
              <a:ahLst/>
              <a:cxnLst>
                <a:cxn ang="0">
                  <a:pos x="147" y="2"/>
                </a:cxn>
                <a:cxn ang="0">
                  <a:pos x="173" y="15"/>
                </a:cxn>
                <a:cxn ang="0">
                  <a:pos x="212" y="35"/>
                </a:cxn>
                <a:cxn ang="0">
                  <a:pos x="241" y="55"/>
                </a:cxn>
                <a:cxn ang="0">
                  <a:pos x="247" y="80"/>
                </a:cxn>
                <a:cxn ang="0">
                  <a:pos x="230" y="110"/>
                </a:cxn>
                <a:cxn ang="0">
                  <a:pos x="230" y="123"/>
                </a:cxn>
                <a:cxn ang="0">
                  <a:pos x="251" y="169"/>
                </a:cxn>
                <a:cxn ang="0">
                  <a:pos x="278" y="237"/>
                </a:cxn>
                <a:cxn ang="0">
                  <a:pos x="294" y="299"/>
                </a:cxn>
                <a:cxn ang="0">
                  <a:pos x="284" y="337"/>
                </a:cxn>
                <a:cxn ang="0">
                  <a:pos x="258" y="373"/>
                </a:cxn>
                <a:cxn ang="0">
                  <a:pos x="227" y="406"/>
                </a:cxn>
                <a:cxn ang="0">
                  <a:pos x="202" y="431"/>
                </a:cxn>
                <a:cxn ang="0">
                  <a:pos x="169" y="450"/>
                </a:cxn>
                <a:cxn ang="0">
                  <a:pos x="111" y="465"/>
                </a:cxn>
                <a:cxn ang="0">
                  <a:pos x="55" y="468"/>
                </a:cxn>
                <a:cxn ang="0">
                  <a:pos x="12" y="465"/>
                </a:cxn>
                <a:cxn ang="0">
                  <a:pos x="0" y="459"/>
                </a:cxn>
                <a:cxn ang="0">
                  <a:pos x="21" y="446"/>
                </a:cxn>
                <a:cxn ang="0">
                  <a:pos x="60" y="431"/>
                </a:cxn>
                <a:cxn ang="0">
                  <a:pos x="93" y="420"/>
                </a:cxn>
                <a:cxn ang="0">
                  <a:pos x="110" y="409"/>
                </a:cxn>
                <a:cxn ang="0">
                  <a:pos x="130" y="381"/>
                </a:cxn>
                <a:cxn ang="0">
                  <a:pos x="134" y="375"/>
                </a:cxn>
                <a:cxn ang="0">
                  <a:pos x="140" y="372"/>
                </a:cxn>
                <a:cxn ang="0">
                  <a:pos x="151" y="366"/>
                </a:cxn>
                <a:cxn ang="0">
                  <a:pos x="168" y="360"/>
                </a:cxn>
                <a:cxn ang="0">
                  <a:pos x="188" y="351"/>
                </a:cxn>
                <a:cxn ang="0">
                  <a:pos x="207" y="340"/>
                </a:cxn>
                <a:cxn ang="0">
                  <a:pos x="223" y="328"/>
                </a:cxn>
                <a:cxn ang="0">
                  <a:pos x="231" y="320"/>
                </a:cxn>
                <a:cxn ang="0">
                  <a:pos x="227" y="310"/>
                </a:cxn>
                <a:cxn ang="0">
                  <a:pos x="192" y="255"/>
                </a:cxn>
                <a:cxn ang="0">
                  <a:pos x="145" y="180"/>
                </a:cxn>
                <a:cxn ang="0">
                  <a:pos x="110" y="118"/>
                </a:cxn>
                <a:cxn ang="0">
                  <a:pos x="110" y="79"/>
                </a:cxn>
                <a:cxn ang="0">
                  <a:pos x="137" y="14"/>
                </a:cxn>
              </a:cxnLst>
              <a:rect l="0" t="0" r="r" b="b"/>
              <a:pathLst>
                <a:path w="294" h="468">
                  <a:moveTo>
                    <a:pt x="142" y="0"/>
                  </a:moveTo>
                  <a:lnTo>
                    <a:pt x="147" y="2"/>
                  </a:lnTo>
                  <a:lnTo>
                    <a:pt x="158" y="8"/>
                  </a:lnTo>
                  <a:lnTo>
                    <a:pt x="173" y="15"/>
                  </a:lnTo>
                  <a:lnTo>
                    <a:pt x="193" y="24"/>
                  </a:lnTo>
                  <a:lnTo>
                    <a:pt x="212" y="35"/>
                  </a:lnTo>
                  <a:lnTo>
                    <a:pt x="229" y="46"/>
                  </a:lnTo>
                  <a:lnTo>
                    <a:pt x="241" y="55"/>
                  </a:lnTo>
                  <a:lnTo>
                    <a:pt x="247" y="64"/>
                  </a:lnTo>
                  <a:lnTo>
                    <a:pt x="247" y="80"/>
                  </a:lnTo>
                  <a:lnTo>
                    <a:pt x="239" y="97"/>
                  </a:lnTo>
                  <a:lnTo>
                    <a:pt x="230" y="110"/>
                  </a:lnTo>
                  <a:lnTo>
                    <a:pt x="226" y="115"/>
                  </a:lnTo>
                  <a:lnTo>
                    <a:pt x="230" y="123"/>
                  </a:lnTo>
                  <a:lnTo>
                    <a:pt x="239" y="141"/>
                  </a:lnTo>
                  <a:lnTo>
                    <a:pt x="251" y="169"/>
                  </a:lnTo>
                  <a:lnTo>
                    <a:pt x="265" y="203"/>
                  </a:lnTo>
                  <a:lnTo>
                    <a:pt x="278" y="237"/>
                  </a:lnTo>
                  <a:lnTo>
                    <a:pt x="289" y="271"/>
                  </a:lnTo>
                  <a:lnTo>
                    <a:pt x="294" y="299"/>
                  </a:lnTo>
                  <a:lnTo>
                    <a:pt x="292" y="320"/>
                  </a:lnTo>
                  <a:lnTo>
                    <a:pt x="284" y="337"/>
                  </a:lnTo>
                  <a:lnTo>
                    <a:pt x="272" y="355"/>
                  </a:lnTo>
                  <a:lnTo>
                    <a:pt x="258" y="373"/>
                  </a:lnTo>
                  <a:lnTo>
                    <a:pt x="243" y="390"/>
                  </a:lnTo>
                  <a:lnTo>
                    <a:pt x="227" y="406"/>
                  </a:lnTo>
                  <a:lnTo>
                    <a:pt x="213" y="420"/>
                  </a:lnTo>
                  <a:lnTo>
                    <a:pt x="202" y="431"/>
                  </a:lnTo>
                  <a:lnTo>
                    <a:pt x="195" y="437"/>
                  </a:lnTo>
                  <a:lnTo>
                    <a:pt x="169" y="450"/>
                  </a:lnTo>
                  <a:lnTo>
                    <a:pt x="141" y="459"/>
                  </a:lnTo>
                  <a:lnTo>
                    <a:pt x="111" y="465"/>
                  </a:lnTo>
                  <a:lnTo>
                    <a:pt x="82" y="467"/>
                  </a:lnTo>
                  <a:lnTo>
                    <a:pt x="55" y="468"/>
                  </a:lnTo>
                  <a:lnTo>
                    <a:pt x="31" y="467"/>
                  </a:lnTo>
                  <a:lnTo>
                    <a:pt x="12" y="465"/>
                  </a:lnTo>
                  <a:lnTo>
                    <a:pt x="1" y="462"/>
                  </a:lnTo>
                  <a:lnTo>
                    <a:pt x="0" y="459"/>
                  </a:lnTo>
                  <a:lnTo>
                    <a:pt x="7" y="453"/>
                  </a:lnTo>
                  <a:lnTo>
                    <a:pt x="21" y="446"/>
                  </a:lnTo>
                  <a:lnTo>
                    <a:pt x="41" y="438"/>
                  </a:lnTo>
                  <a:lnTo>
                    <a:pt x="60" y="431"/>
                  </a:lnTo>
                  <a:lnTo>
                    <a:pt x="79" y="425"/>
                  </a:lnTo>
                  <a:lnTo>
                    <a:pt x="93" y="420"/>
                  </a:lnTo>
                  <a:lnTo>
                    <a:pt x="101" y="417"/>
                  </a:lnTo>
                  <a:lnTo>
                    <a:pt x="110" y="409"/>
                  </a:lnTo>
                  <a:lnTo>
                    <a:pt x="121" y="394"/>
                  </a:lnTo>
                  <a:lnTo>
                    <a:pt x="130" y="381"/>
                  </a:lnTo>
                  <a:lnTo>
                    <a:pt x="134" y="375"/>
                  </a:lnTo>
                  <a:lnTo>
                    <a:pt x="134" y="375"/>
                  </a:lnTo>
                  <a:lnTo>
                    <a:pt x="137" y="373"/>
                  </a:lnTo>
                  <a:lnTo>
                    <a:pt x="140" y="372"/>
                  </a:lnTo>
                  <a:lnTo>
                    <a:pt x="145" y="369"/>
                  </a:lnTo>
                  <a:lnTo>
                    <a:pt x="151" y="366"/>
                  </a:lnTo>
                  <a:lnTo>
                    <a:pt x="158" y="363"/>
                  </a:lnTo>
                  <a:lnTo>
                    <a:pt x="168" y="360"/>
                  </a:lnTo>
                  <a:lnTo>
                    <a:pt x="178" y="355"/>
                  </a:lnTo>
                  <a:lnTo>
                    <a:pt x="188" y="351"/>
                  </a:lnTo>
                  <a:lnTo>
                    <a:pt x="199" y="346"/>
                  </a:lnTo>
                  <a:lnTo>
                    <a:pt x="207" y="340"/>
                  </a:lnTo>
                  <a:lnTo>
                    <a:pt x="216" y="334"/>
                  </a:lnTo>
                  <a:lnTo>
                    <a:pt x="223" y="328"/>
                  </a:lnTo>
                  <a:lnTo>
                    <a:pt x="229" y="323"/>
                  </a:lnTo>
                  <a:lnTo>
                    <a:pt x="231" y="320"/>
                  </a:lnTo>
                  <a:lnTo>
                    <a:pt x="233" y="319"/>
                  </a:lnTo>
                  <a:lnTo>
                    <a:pt x="227" y="310"/>
                  </a:lnTo>
                  <a:lnTo>
                    <a:pt x="213" y="289"/>
                  </a:lnTo>
                  <a:lnTo>
                    <a:pt x="192" y="255"/>
                  </a:lnTo>
                  <a:lnTo>
                    <a:pt x="169" y="219"/>
                  </a:lnTo>
                  <a:lnTo>
                    <a:pt x="145" y="180"/>
                  </a:lnTo>
                  <a:lnTo>
                    <a:pt x="124" y="145"/>
                  </a:lnTo>
                  <a:lnTo>
                    <a:pt x="110" y="118"/>
                  </a:lnTo>
                  <a:lnTo>
                    <a:pt x="104" y="103"/>
                  </a:lnTo>
                  <a:lnTo>
                    <a:pt x="110" y="79"/>
                  </a:lnTo>
                  <a:lnTo>
                    <a:pt x="124" y="44"/>
                  </a:lnTo>
                  <a:lnTo>
                    <a:pt x="137" y="14"/>
                  </a:lnTo>
                  <a:lnTo>
                    <a:pt x="142" y="0"/>
                  </a:lnTo>
                  <a:close/>
                </a:path>
              </a:pathLst>
            </a:custGeom>
            <a:solidFill>
              <a:srgbClr val="FFCC99"/>
            </a:solidFill>
            <a:ln w="9525">
              <a:noFill/>
              <a:round/>
              <a:headEnd/>
              <a:tailEnd/>
            </a:ln>
          </p:spPr>
          <p:txBody>
            <a:bodyPr/>
            <a:lstStyle/>
            <a:p>
              <a:endParaRPr lang="en-US"/>
            </a:p>
          </p:txBody>
        </p:sp>
        <p:sp>
          <p:nvSpPr>
            <p:cNvPr id="87" name="Freeform 90"/>
            <p:cNvSpPr>
              <a:spLocks/>
            </p:cNvSpPr>
            <p:nvPr/>
          </p:nvSpPr>
          <p:spPr bwMode="auto">
            <a:xfrm>
              <a:off x="3960" y="2993"/>
              <a:ext cx="228" cy="214"/>
            </a:xfrm>
            <a:custGeom>
              <a:avLst/>
              <a:gdLst/>
              <a:ahLst/>
              <a:cxnLst>
                <a:cxn ang="0">
                  <a:pos x="676" y="113"/>
                </a:cxn>
                <a:cxn ang="0">
                  <a:pos x="626" y="73"/>
                </a:cxn>
                <a:cxn ang="0">
                  <a:pos x="555" y="26"/>
                </a:cxn>
                <a:cxn ang="0">
                  <a:pos x="490" y="0"/>
                </a:cxn>
                <a:cxn ang="0">
                  <a:pos x="456" y="21"/>
                </a:cxn>
                <a:cxn ang="0">
                  <a:pos x="412" y="55"/>
                </a:cxn>
                <a:cxn ang="0">
                  <a:pos x="350" y="94"/>
                </a:cxn>
                <a:cxn ang="0">
                  <a:pos x="278" y="138"/>
                </a:cxn>
                <a:cxn ang="0">
                  <a:pos x="203" y="180"/>
                </a:cxn>
                <a:cxn ang="0">
                  <a:pos x="131" y="218"/>
                </a:cxn>
                <a:cxn ang="0">
                  <a:pos x="67" y="249"/>
                </a:cxn>
                <a:cxn ang="0">
                  <a:pos x="20" y="269"/>
                </a:cxn>
                <a:cxn ang="0">
                  <a:pos x="0" y="277"/>
                </a:cxn>
                <a:cxn ang="0">
                  <a:pos x="6" y="284"/>
                </a:cxn>
                <a:cxn ang="0">
                  <a:pos x="30" y="298"/>
                </a:cxn>
                <a:cxn ang="0">
                  <a:pos x="67" y="316"/>
                </a:cxn>
                <a:cxn ang="0">
                  <a:pos x="109" y="335"/>
                </a:cxn>
                <a:cxn ang="0">
                  <a:pos x="150" y="358"/>
                </a:cxn>
                <a:cxn ang="0">
                  <a:pos x="184" y="382"/>
                </a:cxn>
                <a:cxn ang="0">
                  <a:pos x="207" y="405"/>
                </a:cxn>
                <a:cxn ang="0">
                  <a:pos x="215" y="426"/>
                </a:cxn>
                <a:cxn ang="0">
                  <a:pos x="235" y="428"/>
                </a:cxn>
                <a:cxn ang="0">
                  <a:pos x="266" y="416"/>
                </a:cxn>
                <a:cxn ang="0">
                  <a:pos x="306" y="393"/>
                </a:cxn>
                <a:cxn ang="0">
                  <a:pos x="347" y="364"/>
                </a:cxn>
                <a:cxn ang="0">
                  <a:pos x="387" y="335"/>
                </a:cxn>
                <a:cxn ang="0">
                  <a:pos x="422" y="311"/>
                </a:cxn>
                <a:cxn ang="0">
                  <a:pos x="445" y="296"/>
                </a:cxn>
                <a:cxn ang="0">
                  <a:pos x="456" y="293"/>
                </a:cxn>
                <a:cxn ang="0">
                  <a:pos x="466" y="277"/>
                </a:cxn>
                <a:cxn ang="0">
                  <a:pos x="478" y="249"/>
                </a:cxn>
                <a:cxn ang="0">
                  <a:pos x="495" y="218"/>
                </a:cxn>
                <a:cxn ang="0">
                  <a:pos x="519" y="183"/>
                </a:cxn>
                <a:cxn ang="0">
                  <a:pos x="552" y="151"/>
                </a:cxn>
                <a:cxn ang="0">
                  <a:pos x="596" y="129"/>
                </a:cxn>
                <a:cxn ang="0">
                  <a:pos x="651" y="118"/>
                </a:cxn>
              </a:cxnLst>
              <a:rect l="0" t="0" r="r" b="b"/>
              <a:pathLst>
                <a:path w="684" h="429">
                  <a:moveTo>
                    <a:pt x="684" y="120"/>
                  </a:moveTo>
                  <a:lnTo>
                    <a:pt x="676" y="113"/>
                  </a:lnTo>
                  <a:lnTo>
                    <a:pt x="655" y="97"/>
                  </a:lnTo>
                  <a:lnTo>
                    <a:pt x="626" y="73"/>
                  </a:lnTo>
                  <a:lnTo>
                    <a:pt x="592" y="49"/>
                  </a:lnTo>
                  <a:lnTo>
                    <a:pt x="555" y="26"/>
                  </a:lnTo>
                  <a:lnTo>
                    <a:pt x="519" y="8"/>
                  </a:lnTo>
                  <a:lnTo>
                    <a:pt x="490" y="0"/>
                  </a:lnTo>
                  <a:lnTo>
                    <a:pt x="470" y="8"/>
                  </a:lnTo>
                  <a:lnTo>
                    <a:pt x="456" y="21"/>
                  </a:lnTo>
                  <a:lnTo>
                    <a:pt x="436" y="36"/>
                  </a:lnTo>
                  <a:lnTo>
                    <a:pt x="412" y="55"/>
                  </a:lnTo>
                  <a:lnTo>
                    <a:pt x="382" y="74"/>
                  </a:lnTo>
                  <a:lnTo>
                    <a:pt x="350" y="94"/>
                  </a:lnTo>
                  <a:lnTo>
                    <a:pt x="314" y="115"/>
                  </a:lnTo>
                  <a:lnTo>
                    <a:pt x="278" y="138"/>
                  </a:lnTo>
                  <a:lnTo>
                    <a:pt x="241" y="159"/>
                  </a:lnTo>
                  <a:lnTo>
                    <a:pt x="203" y="180"/>
                  </a:lnTo>
                  <a:lnTo>
                    <a:pt x="166" y="200"/>
                  </a:lnTo>
                  <a:lnTo>
                    <a:pt x="131" y="218"/>
                  </a:lnTo>
                  <a:lnTo>
                    <a:pt x="97" y="234"/>
                  </a:lnTo>
                  <a:lnTo>
                    <a:pt x="67" y="249"/>
                  </a:lnTo>
                  <a:lnTo>
                    <a:pt x="41" y="261"/>
                  </a:lnTo>
                  <a:lnTo>
                    <a:pt x="20" y="269"/>
                  </a:lnTo>
                  <a:lnTo>
                    <a:pt x="6" y="274"/>
                  </a:lnTo>
                  <a:lnTo>
                    <a:pt x="0" y="277"/>
                  </a:lnTo>
                  <a:lnTo>
                    <a:pt x="0" y="280"/>
                  </a:lnTo>
                  <a:lnTo>
                    <a:pt x="6" y="284"/>
                  </a:lnTo>
                  <a:lnTo>
                    <a:pt x="16" y="292"/>
                  </a:lnTo>
                  <a:lnTo>
                    <a:pt x="30" y="298"/>
                  </a:lnTo>
                  <a:lnTo>
                    <a:pt x="47" y="307"/>
                  </a:lnTo>
                  <a:lnTo>
                    <a:pt x="67" y="316"/>
                  </a:lnTo>
                  <a:lnTo>
                    <a:pt x="88" y="325"/>
                  </a:lnTo>
                  <a:lnTo>
                    <a:pt x="109" y="335"/>
                  </a:lnTo>
                  <a:lnTo>
                    <a:pt x="131" y="348"/>
                  </a:lnTo>
                  <a:lnTo>
                    <a:pt x="150" y="358"/>
                  </a:lnTo>
                  <a:lnTo>
                    <a:pt x="169" y="370"/>
                  </a:lnTo>
                  <a:lnTo>
                    <a:pt x="184" y="382"/>
                  </a:lnTo>
                  <a:lnTo>
                    <a:pt x="198" y="393"/>
                  </a:lnTo>
                  <a:lnTo>
                    <a:pt x="207" y="405"/>
                  </a:lnTo>
                  <a:lnTo>
                    <a:pt x="211" y="417"/>
                  </a:lnTo>
                  <a:lnTo>
                    <a:pt x="215" y="426"/>
                  </a:lnTo>
                  <a:lnTo>
                    <a:pt x="224" y="429"/>
                  </a:lnTo>
                  <a:lnTo>
                    <a:pt x="235" y="428"/>
                  </a:lnTo>
                  <a:lnTo>
                    <a:pt x="249" y="423"/>
                  </a:lnTo>
                  <a:lnTo>
                    <a:pt x="266" y="416"/>
                  </a:lnTo>
                  <a:lnTo>
                    <a:pt x="285" y="405"/>
                  </a:lnTo>
                  <a:lnTo>
                    <a:pt x="306" y="393"/>
                  </a:lnTo>
                  <a:lnTo>
                    <a:pt x="326" y="378"/>
                  </a:lnTo>
                  <a:lnTo>
                    <a:pt x="347" y="364"/>
                  </a:lnTo>
                  <a:lnTo>
                    <a:pt x="368" y="349"/>
                  </a:lnTo>
                  <a:lnTo>
                    <a:pt x="387" y="335"/>
                  </a:lnTo>
                  <a:lnTo>
                    <a:pt x="405" y="322"/>
                  </a:lnTo>
                  <a:lnTo>
                    <a:pt x="422" y="311"/>
                  </a:lnTo>
                  <a:lnTo>
                    <a:pt x="435" y="302"/>
                  </a:lnTo>
                  <a:lnTo>
                    <a:pt x="445" y="296"/>
                  </a:lnTo>
                  <a:lnTo>
                    <a:pt x="452" y="295"/>
                  </a:lnTo>
                  <a:lnTo>
                    <a:pt x="456" y="293"/>
                  </a:lnTo>
                  <a:lnTo>
                    <a:pt x="460" y="286"/>
                  </a:lnTo>
                  <a:lnTo>
                    <a:pt x="466" y="277"/>
                  </a:lnTo>
                  <a:lnTo>
                    <a:pt x="471" y="264"/>
                  </a:lnTo>
                  <a:lnTo>
                    <a:pt x="478" y="249"/>
                  </a:lnTo>
                  <a:lnTo>
                    <a:pt x="486" y="234"/>
                  </a:lnTo>
                  <a:lnTo>
                    <a:pt x="495" y="218"/>
                  </a:lnTo>
                  <a:lnTo>
                    <a:pt x="507" y="200"/>
                  </a:lnTo>
                  <a:lnTo>
                    <a:pt x="519" y="183"/>
                  </a:lnTo>
                  <a:lnTo>
                    <a:pt x="535" y="166"/>
                  </a:lnTo>
                  <a:lnTo>
                    <a:pt x="552" y="151"/>
                  </a:lnTo>
                  <a:lnTo>
                    <a:pt x="572" y="139"/>
                  </a:lnTo>
                  <a:lnTo>
                    <a:pt x="596" y="129"/>
                  </a:lnTo>
                  <a:lnTo>
                    <a:pt x="621" y="121"/>
                  </a:lnTo>
                  <a:lnTo>
                    <a:pt x="651" y="118"/>
                  </a:lnTo>
                  <a:lnTo>
                    <a:pt x="684" y="120"/>
                  </a:lnTo>
                  <a:close/>
                </a:path>
              </a:pathLst>
            </a:custGeom>
            <a:solidFill>
              <a:srgbClr val="000000"/>
            </a:solidFill>
            <a:ln w="9525">
              <a:noFill/>
              <a:round/>
              <a:headEnd/>
              <a:tailEnd/>
            </a:ln>
          </p:spPr>
          <p:txBody>
            <a:bodyPr/>
            <a:lstStyle/>
            <a:p>
              <a:endParaRPr lang="en-US"/>
            </a:p>
          </p:txBody>
        </p:sp>
        <p:sp>
          <p:nvSpPr>
            <p:cNvPr id="88" name="Freeform 91"/>
            <p:cNvSpPr>
              <a:spLocks/>
            </p:cNvSpPr>
            <p:nvPr/>
          </p:nvSpPr>
          <p:spPr bwMode="auto">
            <a:xfrm>
              <a:off x="3976" y="3003"/>
              <a:ext cx="199" cy="194"/>
            </a:xfrm>
            <a:custGeom>
              <a:avLst/>
              <a:gdLst/>
              <a:ahLst/>
              <a:cxnLst>
                <a:cxn ang="0">
                  <a:pos x="598" y="99"/>
                </a:cxn>
                <a:cxn ang="0">
                  <a:pos x="593" y="92"/>
                </a:cxn>
                <a:cxn ang="0">
                  <a:pos x="577" y="79"/>
                </a:cxn>
                <a:cxn ang="0">
                  <a:pos x="555" y="59"/>
                </a:cxn>
                <a:cxn ang="0">
                  <a:pos x="528" y="38"/>
                </a:cxn>
                <a:cxn ang="0">
                  <a:pos x="499" y="18"/>
                </a:cxn>
                <a:cxn ang="0">
                  <a:pos x="471" y="5"/>
                </a:cxn>
                <a:cxn ang="0">
                  <a:pos x="446" y="0"/>
                </a:cxn>
                <a:cxn ang="0">
                  <a:pos x="427" y="8"/>
                </a:cxn>
                <a:cxn ang="0">
                  <a:pos x="413" y="20"/>
                </a:cxn>
                <a:cxn ang="0">
                  <a:pos x="395" y="35"/>
                </a:cxn>
                <a:cxn ang="0">
                  <a:pos x="372" y="52"/>
                </a:cxn>
                <a:cxn ang="0">
                  <a:pos x="345" y="70"/>
                </a:cxn>
                <a:cxn ang="0">
                  <a:pos x="317" y="88"/>
                </a:cxn>
                <a:cxn ang="0">
                  <a:pos x="286" y="108"/>
                </a:cxn>
                <a:cxn ang="0">
                  <a:pos x="252" y="129"/>
                </a:cxn>
                <a:cxn ang="0">
                  <a:pos x="219" y="148"/>
                </a:cxn>
                <a:cxn ang="0">
                  <a:pos x="185" y="166"/>
                </a:cxn>
                <a:cxn ang="0">
                  <a:pos x="151" y="185"/>
                </a:cxn>
                <a:cxn ang="0">
                  <a:pos x="120" y="201"/>
                </a:cxn>
                <a:cxn ang="0">
                  <a:pos x="91" y="218"/>
                </a:cxn>
                <a:cxn ang="0">
                  <a:pos x="64" y="230"/>
                </a:cxn>
                <a:cxn ang="0">
                  <a:pos x="41" y="240"/>
                </a:cxn>
                <a:cxn ang="0">
                  <a:pos x="21" y="248"/>
                </a:cxn>
                <a:cxn ang="0">
                  <a:pos x="7" y="253"/>
                </a:cxn>
                <a:cxn ang="0">
                  <a:pos x="0" y="259"/>
                </a:cxn>
                <a:cxn ang="0">
                  <a:pos x="11" y="268"/>
                </a:cxn>
                <a:cxn ang="0">
                  <a:pos x="37" y="280"/>
                </a:cxn>
                <a:cxn ang="0">
                  <a:pos x="69" y="295"/>
                </a:cxn>
                <a:cxn ang="0">
                  <a:pos x="105" y="311"/>
                </a:cxn>
                <a:cxn ang="0">
                  <a:pos x="137" y="331"/>
                </a:cxn>
                <a:cxn ang="0">
                  <a:pos x="163" y="352"/>
                </a:cxn>
                <a:cxn ang="0">
                  <a:pos x="174" y="375"/>
                </a:cxn>
                <a:cxn ang="0">
                  <a:pos x="185" y="388"/>
                </a:cxn>
                <a:cxn ang="0">
                  <a:pos x="208" y="384"/>
                </a:cxn>
                <a:cxn ang="0">
                  <a:pos x="241" y="369"/>
                </a:cxn>
                <a:cxn ang="0">
                  <a:pos x="277" y="345"/>
                </a:cxn>
                <a:cxn ang="0">
                  <a:pos x="314" y="317"/>
                </a:cxn>
                <a:cxn ang="0">
                  <a:pos x="347" y="293"/>
                </a:cxn>
                <a:cxn ang="0">
                  <a:pos x="373" y="275"/>
                </a:cxn>
                <a:cxn ang="0">
                  <a:pos x="389" y="268"/>
                </a:cxn>
                <a:cxn ang="0">
                  <a:pos x="398" y="260"/>
                </a:cxn>
                <a:cxn ang="0">
                  <a:pos x="406" y="239"/>
                </a:cxn>
                <a:cxn ang="0">
                  <a:pos x="417" y="209"/>
                </a:cxn>
                <a:cxn ang="0">
                  <a:pos x="433" y="176"/>
                </a:cxn>
                <a:cxn ang="0">
                  <a:pos x="457" y="144"/>
                </a:cxn>
                <a:cxn ang="0">
                  <a:pos x="491" y="117"/>
                </a:cxn>
                <a:cxn ang="0">
                  <a:pos x="538" y="100"/>
                </a:cxn>
                <a:cxn ang="0">
                  <a:pos x="598" y="99"/>
                </a:cxn>
              </a:cxnLst>
              <a:rect l="0" t="0" r="r" b="b"/>
              <a:pathLst>
                <a:path w="598" h="388">
                  <a:moveTo>
                    <a:pt x="598" y="99"/>
                  </a:moveTo>
                  <a:lnTo>
                    <a:pt x="593" y="92"/>
                  </a:lnTo>
                  <a:lnTo>
                    <a:pt x="577" y="79"/>
                  </a:lnTo>
                  <a:lnTo>
                    <a:pt x="555" y="59"/>
                  </a:lnTo>
                  <a:lnTo>
                    <a:pt x="528" y="38"/>
                  </a:lnTo>
                  <a:lnTo>
                    <a:pt x="499" y="18"/>
                  </a:lnTo>
                  <a:lnTo>
                    <a:pt x="471" y="5"/>
                  </a:lnTo>
                  <a:lnTo>
                    <a:pt x="446" y="0"/>
                  </a:lnTo>
                  <a:lnTo>
                    <a:pt x="427" y="8"/>
                  </a:lnTo>
                  <a:lnTo>
                    <a:pt x="413" y="20"/>
                  </a:lnTo>
                  <a:lnTo>
                    <a:pt x="395" y="35"/>
                  </a:lnTo>
                  <a:lnTo>
                    <a:pt x="372" y="52"/>
                  </a:lnTo>
                  <a:lnTo>
                    <a:pt x="345" y="70"/>
                  </a:lnTo>
                  <a:lnTo>
                    <a:pt x="317" y="88"/>
                  </a:lnTo>
                  <a:lnTo>
                    <a:pt x="286" y="108"/>
                  </a:lnTo>
                  <a:lnTo>
                    <a:pt x="252" y="129"/>
                  </a:lnTo>
                  <a:lnTo>
                    <a:pt x="219" y="148"/>
                  </a:lnTo>
                  <a:lnTo>
                    <a:pt x="185" y="166"/>
                  </a:lnTo>
                  <a:lnTo>
                    <a:pt x="151" y="185"/>
                  </a:lnTo>
                  <a:lnTo>
                    <a:pt x="120" y="201"/>
                  </a:lnTo>
                  <a:lnTo>
                    <a:pt x="91" y="218"/>
                  </a:lnTo>
                  <a:lnTo>
                    <a:pt x="64" y="230"/>
                  </a:lnTo>
                  <a:lnTo>
                    <a:pt x="41" y="240"/>
                  </a:lnTo>
                  <a:lnTo>
                    <a:pt x="21" y="248"/>
                  </a:lnTo>
                  <a:lnTo>
                    <a:pt x="7" y="253"/>
                  </a:lnTo>
                  <a:lnTo>
                    <a:pt x="0" y="259"/>
                  </a:lnTo>
                  <a:lnTo>
                    <a:pt x="11" y="268"/>
                  </a:lnTo>
                  <a:lnTo>
                    <a:pt x="37" y="280"/>
                  </a:lnTo>
                  <a:lnTo>
                    <a:pt x="69" y="295"/>
                  </a:lnTo>
                  <a:lnTo>
                    <a:pt x="105" y="311"/>
                  </a:lnTo>
                  <a:lnTo>
                    <a:pt x="137" y="331"/>
                  </a:lnTo>
                  <a:lnTo>
                    <a:pt x="163" y="352"/>
                  </a:lnTo>
                  <a:lnTo>
                    <a:pt x="174" y="375"/>
                  </a:lnTo>
                  <a:lnTo>
                    <a:pt x="185" y="388"/>
                  </a:lnTo>
                  <a:lnTo>
                    <a:pt x="208" y="384"/>
                  </a:lnTo>
                  <a:lnTo>
                    <a:pt x="241" y="369"/>
                  </a:lnTo>
                  <a:lnTo>
                    <a:pt x="277" y="345"/>
                  </a:lnTo>
                  <a:lnTo>
                    <a:pt x="314" y="317"/>
                  </a:lnTo>
                  <a:lnTo>
                    <a:pt x="347" y="293"/>
                  </a:lnTo>
                  <a:lnTo>
                    <a:pt x="373" y="275"/>
                  </a:lnTo>
                  <a:lnTo>
                    <a:pt x="389" y="268"/>
                  </a:lnTo>
                  <a:lnTo>
                    <a:pt x="398" y="260"/>
                  </a:lnTo>
                  <a:lnTo>
                    <a:pt x="406" y="239"/>
                  </a:lnTo>
                  <a:lnTo>
                    <a:pt x="417" y="209"/>
                  </a:lnTo>
                  <a:lnTo>
                    <a:pt x="433" y="176"/>
                  </a:lnTo>
                  <a:lnTo>
                    <a:pt x="457" y="144"/>
                  </a:lnTo>
                  <a:lnTo>
                    <a:pt x="491" y="117"/>
                  </a:lnTo>
                  <a:lnTo>
                    <a:pt x="538" y="100"/>
                  </a:lnTo>
                  <a:lnTo>
                    <a:pt x="598" y="99"/>
                  </a:lnTo>
                  <a:close/>
                </a:path>
              </a:pathLst>
            </a:custGeom>
            <a:solidFill>
              <a:srgbClr val="FF99CC"/>
            </a:solidFill>
            <a:ln w="9525">
              <a:noFill/>
              <a:round/>
              <a:headEnd/>
              <a:tailEnd/>
            </a:ln>
          </p:spPr>
          <p:txBody>
            <a:bodyPr/>
            <a:lstStyle/>
            <a:p>
              <a:endParaRPr lang="en-US"/>
            </a:p>
          </p:txBody>
        </p:sp>
        <p:sp>
          <p:nvSpPr>
            <p:cNvPr id="89" name="Freeform 92"/>
            <p:cNvSpPr>
              <a:spLocks/>
            </p:cNvSpPr>
            <p:nvPr/>
          </p:nvSpPr>
          <p:spPr bwMode="auto">
            <a:xfrm>
              <a:off x="3987" y="3110"/>
              <a:ext cx="73" cy="86"/>
            </a:xfrm>
            <a:custGeom>
              <a:avLst/>
              <a:gdLst/>
              <a:ahLst/>
              <a:cxnLst>
                <a:cxn ang="0">
                  <a:pos x="0" y="16"/>
                </a:cxn>
                <a:cxn ang="0">
                  <a:pos x="9" y="21"/>
                </a:cxn>
                <a:cxn ang="0">
                  <a:pos x="32" y="35"/>
                </a:cxn>
                <a:cxn ang="0">
                  <a:pos x="64" y="54"/>
                </a:cxn>
                <a:cxn ang="0">
                  <a:pos x="99" y="77"/>
                </a:cxn>
                <a:cxn ang="0">
                  <a:pos x="135" y="101"/>
                </a:cxn>
                <a:cxn ang="0">
                  <a:pos x="166" y="124"/>
                </a:cxn>
                <a:cxn ang="0">
                  <a:pos x="186" y="145"/>
                </a:cxn>
                <a:cxn ang="0">
                  <a:pos x="191" y="160"/>
                </a:cxn>
                <a:cxn ang="0">
                  <a:pos x="191" y="170"/>
                </a:cxn>
                <a:cxn ang="0">
                  <a:pos x="200" y="166"/>
                </a:cxn>
                <a:cxn ang="0">
                  <a:pos x="211" y="155"/>
                </a:cxn>
                <a:cxn ang="0">
                  <a:pos x="217" y="149"/>
                </a:cxn>
                <a:cxn ang="0">
                  <a:pos x="210" y="143"/>
                </a:cxn>
                <a:cxn ang="0">
                  <a:pos x="191" y="130"/>
                </a:cxn>
                <a:cxn ang="0">
                  <a:pos x="163" y="110"/>
                </a:cxn>
                <a:cxn ang="0">
                  <a:pos x="132" y="86"/>
                </a:cxn>
                <a:cxn ang="0">
                  <a:pos x="99" y="60"/>
                </a:cxn>
                <a:cxn ang="0">
                  <a:pos x="68" y="38"/>
                </a:cxn>
                <a:cxn ang="0">
                  <a:pos x="44" y="18"/>
                </a:cxn>
                <a:cxn ang="0">
                  <a:pos x="29" y="6"/>
                </a:cxn>
                <a:cxn ang="0">
                  <a:pos x="15" y="0"/>
                </a:cxn>
                <a:cxn ang="0">
                  <a:pos x="6" y="4"/>
                </a:cxn>
                <a:cxn ang="0">
                  <a:pos x="2" y="12"/>
                </a:cxn>
                <a:cxn ang="0">
                  <a:pos x="0" y="16"/>
                </a:cxn>
              </a:cxnLst>
              <a:rect l="0" t="0" r="r" b="b"/>
              <a:pathLst>
                <a:path w="217" h="170">
                  <a:moveTo>
                    <a:pt x="0" y="16"/>
                  </a:moveTo>
                  <a:lnTo>
                    <a:pt x="9" y="21"/>
                  </a:lnTo>
                  <a:lnTo>
                    <a:pt x="32" y="35"/>
                  </a:lnTo>
                  <a:lnTo>
                    <a:pt x="64" y="54"/>
                  </a:lnTo>
                  <a:lnTo>
                    <a:pt x="99" y="77"/>
                  </a:lnTo>
                  <a:lnTo>
                    <a:pt x="135" y="101"/>
                  </a:lnTo>
                  <a:lnTo>
                    <a:pt x="166" y="124"/>
                  </a:lnTo>
                  <a:lnTo>
                    <a:pt x="186" y="145"/>
                  </a:lnTo>
                  <a:lnTo>
                    <a:pt x="191" y="160"/>
                  </a:lnTo>
                  <a:lnTo>
                    <a:pt x="191" y="170"/>
                  </a:lnTo>
                  <a:lnTo>
                    <a:pt x="200" y="166"/>
                  </a:lnTo>
                  <a:lnTo>
                    <a:pt x="211" y="155"/>
                  </a:lnTo>
                  <a:lnTo>
                    <a:pt x="217" y="149"/>
                  </a:lnTo>
                  <a:lnTo>
                    <a:pt x="210" y="143"/>
                  </a:lnTo>
                  <a:lnTo>
                    <a:pt x="191" y="130"/>
                  </a:lnTo>
                  <a:lnTo>
                    <a:pt x="163" y="110"/>
                  </a:lnTo>
                  <a:lnTo>
                    <a:pt x="132" y="86"/>
                  </a:lnTo>
                  <a:lnTo>
                    <a:pt x="99" y="60"/>
                  </a:lnTo>
                  <a:lnTo>
                    <a:pt x="68" y="38"/>
                  </a:lnTo>
                  <a:lnTo>
                    <a:pt x="44" y="18"/>
                  </a:lnTo>
                  <a:lnTo>
                    <a:pt x="29" y="6"/>
                  </a:lnTo>
                  <a:lnTo>
                    <a:pt x="15" y="0"/>
                  </a:lnTo>
                  <a:lnTo>
                    <a:pt x="6" y="4"/>
                  </a:lnTo>
                  <a:lnTo>
                    <a:pt x="2" y="12"/>
                  </a:lnTo>
                  <a:lnTo>
                    <a:pt x="0" y="16"/>
                  </a:lnTo>
                  <a:close/>
                </a:path>
              </a:pathLst>
            </a:custGeom>
            <a:solidFill>
              <a:srgbClr val="000000"/>
            </a:solidFill>
            <a:ln w="9525">
              <a:noFill/>
              <a:round/>
              <a:headEnd/>
              <a:tailEnd/>
            </a:ln>
          </p:spPr>
          <p:txBody>
            <a:bodyPr/>
            <a:lstStyle/>
            <a:p>
              <a:endParaRPr lang="en-US"/>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endParaRPr lang="en-US" dirty="0"/>
          </a:p>
        </p:txBody>
      </p:sp>
      <p:sp>
        <p:nvSpPr>
          <p:cNvPr id="4" name="Pentagon 3"/>
          <p:cNvSpPr/>
          <p:nvPr/>
        </p:nvSpPr>
        <p:spPr>
          <a:xfrm>
            <a:off x="0" y="228600"/>
            <a:ext cx="7162800" cy="990600"/>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a:solidFill>
                  <a:srgbClr val="FFFF00"/>
                </a:solidFill>
                <a:latin typeface="Algerian" pitchFamily="82" charset="0"/>
              </a:rPr>
              <a:t>TYPES OF RECORDS</a:t>
            </a:r>
          </a:p>
        </p:txBody>
      </p:sp>
      <p:sp>
        <p:nvSpPr>
          <p:cNvPr id="5" name="Pentagon 4"/>
          <p:cNvSpPr/>
          <p:nvPr/>
        </p:nvSpPr>
        <p:spPr>
          <a:xfrm rot="10800000">
            <a:off x="381000" y="1904999"/>
            <a:ext cx="8763000" cy="4495800"/>
          </a:xfrm>
          <a:prstGeom prst="homePlate">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en-US" dirty="0"/>
          </a:p>
        </p:txBody>
      </p:sp>
      <p:sp>
        <p:nvSpPr>
          <p:cNvPr id="6" name="TextBox 5"/>
          <p:cNvSpPr txBox="1"/>
          <p:nvPr/>
        </p:nvSpPr>
        <p:spPr>
          <a:xfrm>
            <a:off x="1981200" y="2209801"/>
            <a:ext cx="7315200" cy="3693319"/>
          </a:xfrm>
          <a:prstGeom prst="rect">
            <a:avLst/>
          </a:prstGeom>
          <a:noFill/>
        </p:spPr>
        <p:txBody>
          <a:bodyPr wrap="square" rtlCol="0">
            <a:spAutoFit/>
          </a:bodyPr>
          <a:lstStyle/>
          <a:p>
            <a:pPr>
              <a:lnSpc>
                <a:spcPct val="150000"/>
              </a:lnSpc>
            </a:pPr>
            <a:r>
              <a:rPr lang="en-US" sz="3200" dirty="0">
                <a:solidFill>
                  <a:schemeClr val="bg1">
                    <a:lumMod val="95000"/>
                    <a:lumOff val="5000"/>
                  </a:schemeClr>
                </a:solidFill>
                <a:latin typeface="Times New Roman" pitchFamily="18" charset="0"/>
                <a:cs typeface="Times New Roman" pitchFamily="18" charset="0"/>
              </a:rPr>
              <a:t>1</a:t>
            </a:r>
            <a:r>
              <a:rPr lang="en-US" sz="3200" b="1" dirty="0">
                <a:solidFill>
                  <a:schemeClr val="bg1">
                    <a:lumMod val="95000"/>
                    <a:lumOff val="5000"/>
                  </a:schemeClr>
                </a:solidFill>
                <a:latin typeface="Times New Roman" pitchFamily="18" charset="0"/>
                <a:cs typeface="Times New Roman" pitchFamily="18" charset="0"/>
              </a:rPr>
              <a:t>). </a:t>
            </a:r>
            <a:r>
              <a:rPr lang="en-US" sz="2800" b="1" dirty="0">
                <a:solidFill>
                  <a:schemeClr val="bg1">
                    <a:lumMod val="95000"/>
                    <a:lumOff val="5000"/>
                  </a:schemeClr>
                </a:solidFill>
                <a:latin typeface="Times New Roman" pitchFamily="18" charset="0"/>
                <a:cs typeface="Times New Roman" pitchFamily="18" charset="0"/>
              </a:rPr>
              <a:t>CUMALATIVE OR CONTINUING RECORDS</a:t>
            </a:r>
          </a:p>
          <a:p>
            <a:pPr>
              <a:lnSpc>
                <a:spcPct val="150000"/>
              </a:lnSpc>
              <a:buFont typeface="Wingdings" pitchFamily="2" charset="2"/>
              <a:buChar char="Ø"/>
            </a:pPr>
            <a:r>
              <a:rPr lang="en-US" sz="2400" dirty="0">
                <a:solidFill>
                  <a:schemeClr val="bg1">
                    <a:lumMod val="95000"/>
                    <a:lumOff val="5000"/>
                  </a:schemeClr>
                </a:solidFill>
                <a:latin typeface="Times New Roman" pitchFamily="18" charset="0"/>
                <a:cs typeface="Times New Roman" pitchFamily="18" charset="0"/>
              </a:rPr>
              <a:t>This is found to be time saving , economical and also it is helpful to review the total history of an individual and evaluate the progress of a long           </a:t>
            </a:r>
          </a:p>
          <a:p>
            <a:pPr>
              <a:lnSpc>
                <a:spcPct val="150000"/>
              </a:lnSpc>
            </a:pPr>
            <a:r>
              <a:rPr lang="en-US" sz="2400" dirty="0">
                <a:solidFill>
                  <a:schemeClr val="bg1">
                    <a:lumMod val="95000"/>
                    <a:lumOff val="5000"/>
                  </a:schemeClr>
                </a:solidFill>
                <a:latin typeface="Times New Roman" pitchFamily="18" charset="0"/>
                <a:cs typeface="Times New Roman" pitchFamily="18" charset="0"/>
              </a:rPr>
              <a:t>period.</a:t>
            </a:r>
          </a:p>
        </p:txBody>
      </p:sp>
    </p:spTree>
  </p:cSld>
  <p:clrMapOvr>
    <a:masterClrMapping/>
  </p:clrMapOvr>
  <p:transition>
    <p:wipe dir="d"/>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4" name="Pentagon 3"/>
          <p:cNvSpPr/>
          <p:nvPr/>
        </p:nvSpPr>
        <p:spPr>
          <a:xfrm>
            <a:off x="0" y="228600"/>
            <a:ext cx="7162800" cy="990600"/>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a:solidFill>
                  <a:srgbClr val="FFFF00"/>
                </a:solidFill>
                <a:latin typeface="Algerian" pitchFamily="82" charset="0"/>
              </a:rPr>
              <a:t>TYPES OF RECORDS</a:t>
            </a:r>
          </a:p>
        </p:txBody>
      </p:sp>
      <p:sp>
        <p:nvSpPr>
          <p:cNvPr id="5" name="Pentagon 4"/>
          <p:cNvSpPr/>
          <p:nvPr/>
        </p:nvSpPr>
        <p:spPr>
          <a:xfrm rot="10800000">
            <a:off x="381000" y="1447800"/>
            <a:ext cx="8763000" cy="2971800"/>
          </a:xfrm>
          <a:prstGeom prst="homePlate">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en-US" dirty="0"/>
          </a:p>
        </p:txBody>
      </p:sp>
      <p:sp>
        <p:nvSpPr>
          <p:cNvPr id="6" name="TextBox 5"/>
          <p:cNvSpPr txBox="1"/>
          <p:nvPr/>
        </p:nvSpPr>
        <p:spPr>
          <a:xfrm>
            <a:off x="1676400" y="1447800"/>
            <a:ext cx="7315200" cy="2862322"/>
          </a:xfrm>
          <a:prstGeom prst="rect">
            <a:avLst/>
          </a:prstGeom>
          <a:noFill/>
        </p:spPr>
        <p:txBody>
          <a:bodyPr wrap="square" rtlCol="0">
            <a:spAutoFit/>
          </a:bodyPr>
          <a:lstStyle/>
          <a:p>
            <a:pPr algn="just">
              <a:lnSpc>
                <a:spcPct val="150000"/>
              </a:lnSpc>
            </a:pPr>
            <a:r>
              <a:rPr lang="en-US" sz="2400" b="1" dirty="0">
                <a:solidFill>
                  <a:schemeClr val="bg1">
                    <a:lumMod val="95000"/>
                    <a:lumOff val="5000"/>
                  </a:schemeClr>
                </a:solidFill>
                <a:latin typeface="Times New Roman" pitchFamily="18" charset="0"/>
                <a:cs typeface="Times New Roman" pitchFamily="18" charset="0"/>
              </a:rPr>
              <a:t>2) FAMILY RECORDS</a:t>
            </a:r>
          </a:p>
          <a:p>
            <a:pPr algn="just">
              <a:lnSpc>
                <a:spcPct val="150000"/>
              </a:lnSpc>
              <a:buFont typeface="Wingdings" pitchFamily="2" charset="2"/>
              <a:buChar char="Ø"/>
            </a:pPr>
            <a:r>
              <a:rPr lang="en-US" sz="2400" dirty="0">
                <a:solidFill>
                  <a:schemeClr val="bg1">
                    <a:lumMod val="95000"/>
                    <a:lumOff val="5000"/>
                  </a:schemeClr>
                </a:solidFill>
                <a:latin typeface="Times New Roman" pitchFamily="18" charset="0"/>
                <a:cs typeface="Times New Roman" pitchFamily="18" charset="0"/>
              </a:rPr>
              <a:t>All records, which relate to members of family, should be placed in a single family folder. Give the picture of the total services and help to give effective, economic services to the family as a whole.</a:t>
            </a:r>
          </a:p>
        </p:txBody>
      </p:sp>
      <p:sp>
        <p:nvSpPr>
          <p:cNvPr id="7" name="Content Placeholder 6"/>
          <p:cNvSpPr>
            <a:spLocks noGrp="1"/>
          </p:cNvSpPr>
          <p:nvPr>
            <p:ph idx="1"/>
          </p:nvPr>
        </p:nvSpPr>
        <p:spPr>
          <a:xfrm rot="10800000">
            <a:off x="457200" y="4648199"/>
            <a:ext cx="8686800" cy="2209798"/>
          </a:xfrm>
          <a:prstGeom prst="homePlate">
            <a:avLst/>
          </a:prstGeom>
        </p:spPr>
        <p:style>
          <a:lnRef idx="1">
            <a:schemeClr val="accent6"/>
          </a:lnRef>
          <a:fillRef idx="3">
            <a:schemeClr val="accent6"/>
          </a:fillRef>
          <a:effectRef idx="2">
            <a:schemeClr val="accent6"/>
          </a:effectRef>
          <a:fontRef idx="minor">
            <a:schemeClr val="lt1"/>
          </a:fontRef>
        </p:style>
        <p:txBody>
          <a:bodyPr rtlCol="0" anchor="ctr"/>
          <a:lstStyle/>
          <a:p>
            <a:endParaRPr lang="en-US" dirty="0"/>
          </a:p>
        </p:txBody>
      </p:sp>
      <p:sp>
        <p:nvSpPr>
          <p:cNvPr id="10" name="TextBox 9"/>
          <p:cNvSpPr txBox="1"/>
          <p:nvPr/>
        </p:nvSpPr>
        <p:spPr>
          <a:xfrm>
            <a:off x="1676400" y="5124271"/>
            <a:ext cx="7239000" cy="1200329"/>
          </a:xfrm>
          <a:prstGeom prst="rect">
            <a:avLst/>
          </a:prstGeom>
          <a:noFill/>
        </p:spPr>
        <p:txBody>
          <a:bodyPr wrap="square" rtlCol="0">
            <a:spAutoFit/>
          </a:bodyPr>
          <a:lstStyle/>
          <a:p>
            <a:pPr algn="just">
              <a:lnSpc>
                <a:spcPct val="150000"/>
              </a:lnSpc>
              <a:buFont typeface="Wingdings" pitchFamily="2" charset="2"/>
              <a:buChar char="Ø"/>
            </a:pPr>
            <a:r>
              <a:rPr lang="en-US" sz="2400" dirty="0">
                <a:solidFill>
                  <a:schemeClr val="bg1">
                    <a:lumMod val="95000"/>
                    <a:lumOff val="5000"/>
                  </a:schemeClr>
                </a:solidFill>
                <a:latin typeface="Times New Roman" pitchFamily="18" charset="0"/>
                <a:cs typeface="Times New Roman" pitchFamily="18" charset="0"/>
              </a:rPr>
              <a:t>Separate record forms may be needed for different types of services such as TB, maternity etc.</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7">
                                            <p:bg/>
                                          </p:spTgt>
                                        </p:tgtEl>
                                        <p:attrNameLst>
                                          <p:attrName>style.visibility</p:attrName>
                                        </p:attrNameLst>
                                      </p:cBhvr>
                                      <p:to>
                                        <p:strVal val="visible"/>
                                      </p:to>
                                    </p:set>
                                    <p:animEffect transition="in" filter="wipe(down)">
                                      <p:cBhvr>
                                        <p:cTn id="12" dur="500"/>
                                        <p:tgtEl>
                                          <p:spTgt spid="7">
                                            <p:bg/>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nodePh="1">
                                  <p:stCondLst>
                                    <p:cond delay="0"/>
                                  </p:stCondLst>
                                  <p:endCondLst>
                                    <p:cond evt="begin" delay="0">
                                      <p:tn val="15"/>
                                    </p:cond>
                                  </p:endCondLst>
                                  <p:childTnLst>
                                    <p:set>
                                      <p:cBhvr>
                                        <p:cTn id="16" dur="1" fill="hold">
                                          <p:stCondLst>
                                            <p:cond delay="0"/>
                                          </p:stCondLst>
                                        </p:cTn>
                                        <p:tgtEl>
                                          <p:spTgt spid="7">
                                            <p:txEl>
                                              <p:pRg st="0" end="0"/>
                                            </p:txEl>
                                          </p:spTgt>
                                        </p:tgtEl>
                                        <p:attrNameLst>
                                          <p:attrName>style.visibility</p:attrName>
                                        </p:attrNameLst>
                                      </p:cBhvr>
                                      <p:to>
                                        <p:strVal val="visible"/>
                                      </p:to>
                                    </p:set>
                                    <p:animEffect transition="in" filter="wipe(down)">
                                      <p:cBhvr>
                                        <p:cTn id="17"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build="p"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0"/>
            <a:ext cx="8229600" cy="5257800"/>
          </a:xfrm>
        </p:spPr>
        <p:txBody>
          <a:bodyPr>
            <a:normAutofit fontScale="77500" lnSpcReduction="20000"/>
          </a:bodyPr>
          <a:lstStyle/>
          <a:p>
            <a:pPr marL="514350" indent="-514350">
              <a:buAutoNum type="arabicPeriod"/>
            </a:pPr>
            <a:r>
              <a:rPr lang="en-US" b="1" i="1" u="sng" dirty="0">
                <a:solidFill>
                  <a:schemeClr val="bg1">
                    <a:lumMod val="95000"/>
                    <a:lumOff val="5000"/>
                  </a:schemeClr>
                </a:solidFill>
                <a:latin typeface="Times New Roman" pitchFamily="18" charset="0"/>
                <a:cs typeface="Times New Roman" pitchFamily="18" charset="0"/>
              </a:rPr>
              <a:t>forms, case cards and registers:-</a:t>
            </a:r>
          </a:p>
          <a:p>
            <a:pPr marL="514350" indent="-514350">
              <a:lnSpc>
                <a:spcPct val="120000"/>
              </a:lnSpc>
              <a:buFont typeface="Wingdings" pitchFamily="2" charset="2"/>
              <a:buChar char="v"/>
            </a:pPr>
            <a:r>
              <a:rPr lang="en-US" dirty="0">
                <a:solidFill>
                  <a:schemeClr val="bg1">
                    <a:lumMod val="95000"/>
                    <a:lumOff val="5000"/>
                  </a:schemeClr>
                </a:solidFill>
                <a:latin typeface="Times New Roman" pitchFamily="18" charset="0"/>
                <a:cs typeface="Times New Roman" pitchFamily="18" charset="0"/>
              </a:rPr>
              <a:t>Family records</a:t>
            </a:r>
          </a:p>
          <a:p>
            <a:pPr marL="514350" indent="-514350">
              <a:lnSpc>
                <a:spcPct val="120000"/>
              </a:lnSpc>
              <a:buFont typeface="Wingdings" pitchFamily="2" charset="2"/>
              <a:buChar char="v"/>
            </a:pPr>
            <a:r>
              <a:rPr lang="en-US" dirty="0">
                <a:solidFill>
                  <a:schemeClr val="bg1">
                    <a:lumMod val="95000"/>
                    <a:lumOff val="5000"/>
                  </a:schemeClr>
                </a:solidFill>
                <a:latin typeface="Times New Roman" pitchFamily="18" charset="0"/>
                <a:cs typeface="Times New Roman" pitchFamily="18" charset="0"/>
              </a:rPr>
              <a:t>Eligible couple and child register</a:t>
            </a:r>
          </a:p>
          <a:p>
            <a:pPr marL="514350" indent="-514350">
              <a:lnSpc>
                <a:spcPct val="120000"/>
              </a:lnSpc>
              <a:buFont typeface="Wingdings" pitchFamily="2" charset="2"/>
              <a:buChar char="v"/>
            </a:pPr>
            <a:r>
              <a:rPr lang="en-US" dirty="0">
                <a:solidFill>
                  <a:schemeClr val="bg1">
                    <a:lumMod val="95000"/>
                    <a:lumOff val="5000"/>
                  </a:schemeClr>
                </a:solidFill>
                <a:latin typeface="Times New Roman" pitchFamily="18" charset="0"/>
                <a:cs typeface="Times New Roman" pitchFamily="18" charset="0"/>
              </a:rPr>
              <a:t>Sterilization and IUD register</a:t>
            </a:r>
          </a:p>
          <a:p>
            <a:pPr marL="514350" indent="-514350">
              <a:lnSpc>
                <a:spcPct val="120000"/>
              </a:lnSpc>
              <a:buFont typeface="Wingdings" pitchFamily="2" charset="2"/>
              <a:buChar char="v"/>
            </a:pPr>
            <a:r>
              <a:rPr lang="en-US" dirty="0">
                <a:solidFill>
                  <a:schemeClr val="bg1">
                    <a:lumMod val="95000"/>
                    <a:lumOff val="5000"/>
                  </a:schemeClr>
                </a:solidFill>
                <a:latin typeface="Times New Roman" pitchFamily="18" charset="0"/>
                <a:cs typeface="Times New Roman" pitchFamily="18" charset="0"/>
              </a:rPr>
              <a:t>MCH Card/ Register</a:t>
            </a:r>
          </a:p>
          <a:p>
            <a:pPr marL="514350" indent="-514350">
              <a:lnSpc>
                <a:spcPct val="120000"/>
              </a:lnSpc>
              <a:buFont typeface="Wingdings" pitchFamily="2" charset="2"/>
              <a:buChar char="v"/>
            </a:pPr>
            <a:r>
              <a:rPr lang="en-US" dirty="0">
                <a:solidFill>
                  <a:schemeClr val="bg1">
                    <a:lumMod val="95000"/>
                    <a:lumOff val="5000"/>
                  </a:schemeClr>
                </a:solidFill>
                <a:latin typeface="Times New Roman" pitchFamily="18" charset="0"/>
                <a:cs typeface="Times New Roman" pitchFamily="18" charset="0"/>
              </a:rPr>
              <a:t>Child Card/ Register</a:t>
            </a:r>
          </a:p>
          <a:p>
            <a:pPr marL="514350" indent="-514350">
              <a:lnSpc>
                <a:spcPct val="120000"/>
              </a:lnSpc>
              <a:buFont typeface="Wingdings" pitchFamily="2" charset="2"/>
              <a:buChar char="v"/>
            </a:pPr>
            <a:r>
              <a:rPr lang="en-US" dirty="0">
                <a:solidFill>
                  <a:schemeClr val="bg1">
                    <a:lumMod val="95000"/>
                    <a:lumOff val="5000"/>
                  </a:schemeClr>
                </a:solidFill>
                <a:latin typeface="Times New Roman" pitchFamily="18" charset="0"/>
                <a:cs typeface="Times New Roman" pitchFamily="18" charset="0"/>
              </a:rPr>
              <a:t>Birth and death register</a:t>
            </a:r>
          </a:p>
          <a:p>
            <a:pPr marL="514350" indent="-514350">
              <a:lnSpc>
                <a:spcPct val="120000"/>
              </a:lnSpc>
              <a:buFont typeface="Wingdings" pitchFamily="2" charset="2"/>
              <a:buChar char="v"/>
            </a:pPr>
            <a:r>
              <a:rPr lang="en-US" dirty="0">
                <a:solidFill>
                  <a:schemeClr val="bg1">
                    <a:lumMod val="95000"/>
                    <a:lumOff val="5000"/>
                  </a:schemeClr>
                </a:solidFill>
                <a:latin typeface="Times New Roman" pitchFamily="18" charset="0"/>
                <a:cs typeface="Times New Roman" pitchFamily="18" charset="0"/>
              </a:rPr>
              <a:t>Sub centers/PHC/ Clinic register</a:t>
            </a:r>
          </a:p>
          <a:p>
            <a:pPr marL="514350" indent="-514350">
              <a:lnSpc>
                <a:spcPct val="120000"/>
              </a:lnSpc>
              <a:buFont typeface="Wingdings" pitchFamily="2" charset="2"/>
              <a:buChar char="v"/>
            </a:pPr>
            <a:r>
              <a:rPr lang="en-US" dirty="0">
                <a:solidFill>
                  <a:schemeClr val="bg1">
                    <a:lumMod val="95000"/>
                    <a:lumOff val="5000"/>
                  </a:schemeClr>
                </a:solidFill>
                <a:latin typeface="Times New Roman" pitchFamily="18" charset="0"/>
                <a:cs typeface="Times New Roman" pitchFamily="18" charset="0"/>
              </a:rPr>
              <a:t>Stock &amp; issue register</a:t>
            </a:r>
          </a:p>
          <a:p>
            <a:pPr marL="514350" indent="-514350">
              <a:lnSpc>
                <a:spcPct val="120000"/>
              </a:lnSpc>
              <a:buFont typeface="Wingdings" pitchFamily="2" charset="2"/>
              <a:buChar char="v"/>
            </a:pPr>
            <a:r>
              <a:rPr lang="en-US" dirty="0">
                <a:solidFill>
                  <a:schemeClr val="bg1">
                    <a:lumMod val="95000"/>
                    <a:lumOff val="5000"/>
                  </a:schemeClr>
                </a:solidFill>
                <a:latin typeface="Times New Roman" pitchFamily="18" charset="0"/>
                <a:cs typeface="Times New Roman" pitchFamily="18" charset="0"/>
              </a:rPr>
              <a:t>Reports of blood test of malaria and </a:t>
            </a:r>
            <a:r>
              <a:rPr lang="en-US" dirty="0" err="1">
                <a:solidFill>
                  <a:schemeClr val="bg1">
                    <a:lumMod val="95000"/>
                    <a:lumOff val="5000"/>
                  </a:schemeClr>
                </a:solidFill>
                <a:latin typeface="Times New Roman" pitchFamily="18" charset="0"/>
                <a:cs typeface="Times New Roman" pitchFamily="18" charset="0"/>
              </a:rPr>
              <a:t>filaria</a:t>
            </a:r>
            <a:r>
              <a:rPr lang="en-US" dirty="0">
                <a:solidFill>
                  <a:schemeClr val="bg1">
                    <a:lumMod val="95000"/>
                    <a:lumOff val="5000"/>
                  </a:schemeClr>
                </a:solidFill>
                <a:latin typeface="Times New Roman" pitchFamily="18" charset="0"/>
                <a:cs typeface="Times New Roman" pitchFamily="18" charset="0"/>
              </a:rPr>
              <a:t>.</a:t>
            </a:r>
          </a:p>
          <a:p>
            <a:pPr marL="514350" indent="-514350">
              <a:lnSpc>
                <a:spcPct val="120000"/>
              </a:lnSpc>
              <a:buFont typeface="Wingdings" pitchFamily="2" charset="2"/>
              <a:buChar char="v"/>
            </a:pPr>
            <a:r>
              <a:rPr lang="en-US" dirty="0">
                <a:solidFill>
                  <a:schemeClr val="bg1">
                    <a:lumMod val="95000"/>
                    <a:lumOff val="5000"/>
                  </a:schemeClr>
                </a:solidFill>
                <a:latin typeface="Times New Roman" pitchFamily="18" charset="0"/>
                <a:cs typeface="Times New Roman" pitchFamily="18" charset="0"/>
              </a:rPr>
              <a:t>Malaria parasite positive case register and other.</a:t>
            </a:r>
          </a:p>
        </p:txBody>
      </p:sp>
      <p:sp>
        <p:nvSpPr>
          <p:cNvPr id="4" name="Title 3"/>
          <p:cNvSpPr>
            <a:spLocks noGrp="1"/>
          </p:cNvSpPr>
          <p:nvPr>
            <p:ph type="title"/>
          </p:nvPr>
        </p:nvSpPr>
        <p:spPr>
          <a:prstGeom prst="flowChartTerminator">
            <a:avLst/>
          </a:prstGeom>
        </p:spPr>
        <p:style>
          <a:lnRef idx="0">
            <a:schemeClr val="accent2"/>
          </a:lnRef>
          <a:fillRef idx="3">
            <a:schemeClr val="accent2"/>
          </a:fillRef>
          <a:effectRef idx="3">
            <a:schemeClr val="accent2"/>
          </a:effectRef>
          <a:fontRef idx="minor">
            <a:schemeClr val="lt1"/>
          </a:fontRef>
        </p:style>
        <p:txBody>
          <a:bodyPr rtlCol="0" anchor="ctr">
            <a:noAutofit/>
          </a:bodyPr>
          <a:lstStyle/>
          <a:p>
            <a:pPr algn="ctr"/>
            <a:r>
              <a:rPr lang="en-US" sz="3200" b="1" dirty="0">
                <a:solidFill>
                  <a:srgbClr val="002060"/>
                </a:solidFill>
                <a:latin typeface="Algerian" pitchFamily="82" charset="0"/>
              </a:rPr>
              <a:t>Records maintained in community settings</a:t>
            </a:r>
          </a:p>
        </p:txBody>
      </p:sp>
      <p:pic>
        <p:nvPicPr>
          <p:cNvPr id="5" name="Picture 5" descr="j0088970"/>
          <p:cNvPicPr>
            <a:picLocks noChangeAspect="1" noChangeArrowheads="1"/>
          </p:cNvPicPr>
          <p:nvPr/>
        </p:nvPicPr>
        <p:blipFill>
          <a:blip r:embed="rId2" cstate="print"/>
          <a:srcRect/>
          <a:stretch>
            <a:fillRect/>
          </a:stretch>
        </p:blipFill>
        <p:spPr bwMode="auto">
          <a:xfrm>
            <a:off x="7451725" y="1676400"/>
            <a:ext cx="1692275" cy="5181600"/>
          </a:xfrm>
          <a:prstGeom prst="rect">
            <a:avLst/>
          </a:prstGeom>
          <a:noFill/>
        </p:spPr>
      </p:pic>
    </p:spTree>
  </p:cSld>
  <p:clrMapOvr>
    <a:masterClrMapping/>
  </p:clrMapOvr>
  <p:transition>
    <p:wedg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0"/>
            <a:ext cx="8229600" cy="5257800"/>
          </a:xfrm>
        </p:spPr>
        <p:txBody>
          <a:bodyPr>
            <a:normAutofit/>
          </a:bodyPr>
          <a:lstStyle/>
          <a:p>
            <a:pPr marL="514350" indent="-514350">
              <a:buNone/>
            </a:pPr>
            <a:r>
              <a:rPr lang="en-US" b="1" i="1" u="sng" dirty="0">
                <a:solidFill>
                  <a:schemeClr val="bg1">
                    <a:lumMod val="95000"/>
                    <a:lumOff val="5000"/>
                  </a:schemeClr>
                </a:solidFill>
                <a:latin typeface="Times New Roman" pitchFamily="18" charset="0"/>
                <a:cs typeface="Times New Roman" pitchFamily="18" charset="0"/>
              </a:rPr>
              <a:t>2. Diaries:-</a:t>
            </a:r>
          </a:p>
          <a:p>
            <a:pPr marL="514350" indent="-514350">
              <a:buNone/>
            </a:pPr>
            <a:r>
              <a:rPr lang="en-US" b="1" i="1" u="sng" dirty="0">
                <a:solidFill>
                  <a:schemeClr val="bg1">
                    <a:lumMod val="95000"/>
                    <a:lumOff val="5000"/>
                  </a:schemeClr>
                </a:solidFill>
                <a:latin typeface="Times New Roman" pitchFamily="18" charset="0"/>
                <a:cs typeface="Times New Roman" pitchFamily="18" charset="0"/>
              </a:rPr>
              <a:t>3. Return:- </a:t>
            </a:r>
            <a:r>
              <a:rPr lang="en-US" dirty="0">
                <a:solidFill>
                  <a:schemeClr val="bg1">
                    <a:lumMod val="95000"/>
                    <a:lumOff val="5000"/>
                  </a:schemeClr>
                </a:solidFill>
                <a:latin typeface="Times New Roman" pitchFamily="18" charset="0"/>
                <a:cs typeface="Times New Roman" pitchFamily="18" charset="0"/>
              </a:rPr>
              <a:t>Monthly report of Health worker</a:t>
            </a:r>
          </a:p>
          <a:p>
            <a:pPr marL="514350" indent="-514350">
              <a:buNone/>
            </a:pPr>
            <a:r>
              <a:rPr lang="en-US" dirty="0">
                <a:solidFill>
                  <a:schemeClr val="bg1">
                    <a:lumMod val="95000"/>
                    <a:lumOff val="5000"/>
                  </a:schemeClr>
                </a:solidFill>
                <a:latin typeface="Times New Roman" pitchFamily="18" charset="0"/>
                <a:cs typeface="Times New Roman" pitchFamily="18" charset="0"/>
              </a:rPr>
              <a:t> 		Complication report of health workers</a:t>
            </a:r>
          </a:p>
          <a:p>
            <a:pPr marL="514350" indent="-514350">
              <a:buNone/>
            </a:pPr>
            <a:r>
              <a:rPr lang="en-US" dirty="0">
                <a:solidFill>
                  <a:schemeClr val="bg1">
                    <a:lumMod val="95000"/>
                    <a:lumOff val="5000"/>
                  </a:schemeClr>
                </a:solidFill>
                <a:latin typeface="Times New Roman" pitchFamily="18" charset="0"/>
                <a:cs typeface="Times New Roman" pitchFamily="18" charset="0"/>
              </a:rPr>
              <a:t>PHC Monthly report</a:t>
            </a:r>
          </a:p>
          <a:p>
            <a:pPr marL="514350" indent="-514350">
              <a:buNone/>
            </a:pPr>
            <a:endParaRPr lang="en-US" dirty="0">
              <a:solidFill>
                <a:schemeClr val="bg1">
                  <a:lumMod val="95000"/>
                  <a:lumOff val="5000"/>
                </a:schemeClr>
              </a:solidFill>
              <a:latin typeface="Times New Roman" pitchFamily="18" charset="0"/>
              <a:cs typeface="Times New Roman" pitchFamily="18" charset="0"/>
            </a:endParaRPr>
          </a:p>
          <a:p>
            <a:pPr marL="514350" indent="-514350">
              <a:buNone/>
            </a:pPr>
            <a:r>
              <a:rPr lang="en-US" sz="2800" b="1" i="1" u="sng" dirty="0">
                <a:solidFill>
                  <a:schemeClr val="bg1">
                    <a:lumMod val="95000"/>
                    <a:lumOff val="5000"/>
                  </a:schemeClr>
                </a:solidFill>
                <a:latin typeface="Times New Roman" pitchFamily="18" charset="0"/>
                <a:cs typeface="Times New Roman" pitchFamily="18" charset="0"/>
              </a:rPr>
              <a:t>In addition, each organization should maintain:</a:t>
            </a:r>
          </a:p>
          <a:p>
            <a:pPr marL="571500" indent="-571500">
              <a:buFont typeface="+mj-lt"/>
              <a:buAutoNum type="romanLcPeriod"/>
            </a:pPr>
            <a:r>
              <a:rPr lang="en-US" sz="2800" dirty="0">
                <a:solidFill>
                  <a:schemeClr val="bg1">
                    <a:lumMod val="95000"/>
                    <a:lumOff val="5000"/>
                  </a:schemeClr>
                </a:solidFill>
                <a:latin typeface="Times New Roman" pitchFamily="18" charset="0"/>
                <a:cs typeface="Times New Roman" pitchFamily="18" charset="0"/>
              </a:rPr>
              <a:t>Cumulative records</a:t>
            </a:r>
          </a:p>
          <a:p>
            <a:pPr marL="571500" indent="-571500">
              <a:buFont typeface="+mj-lt"/>
              <a:buAutoNum type="romanLcPeriod"/>
            </a:pPr>
            <a:r>
              <a:rPr lang="en-US" sz="2800" dirty="0">
                <a:solidFill>
                  <a:schemeClr val="bg1">
                    <a:lumMod val="95000"/>
                    <a:lumOff val="5000"/>
                  </a:schemeClr>
                </a:solidFill>
                <a:latin typeface="Times New Roman" pitchFamily="18" charset="0"/>
                <a:cs typeface="Times New Roman" pitchFamily="18" charset="0"/>
              </a:rPr>
              <a:t>Family records</a:t>
            </a:r>
          </a:p>
        </p:txBody>
      </p:sp>
      <p:sp>
        <p:nvSpPr>
          <p:cNvPr id="4" name="Title 3"/>
          <p:cNvSpPr>
            <a:spLocks noGrp="1"/>
          </p:cNvSpPr>
          <p:nvPr>
            <p:ph type="title"/>
          </p:nvPr>
        </p:nvSpPr>
        <p:spPr>
          <a:prstGeom prst="flowChartTerminator">
            <a:avLst/>
          </a:prstGeom>
        </p:spPr>
        <p:style>
          <a:lnRef idx="0">
            <a:schemeClr val="accent2"/>
          </a:lnRef>
          <a:fillRef idx="3">
            <a:schemeClr val="accent2"/>
          </a:fillRef>
          <a:effectRef idx="3">
            <a:schemeClr val="accent2"/>
          </a:effectRef>
          <a:fontRef idx="minor">
            <a:schemeClr val="lt1"/>
          </a:fontRef>
        </p:style>
        <p:txBody>
          <a:bodyPr rtlCol="0" anchor="ctr">
            <a:noAutofit/>
          </a:bodyPr>
          <a:lstStyle/>
          <a:p>
            <a:pPr algn="ctr"/>
            <a:r>
              <a:rPr lang="en-US" sz="3200" b="1" dirty="0">
                <a:solidFill>
                  <a:srgbClr val="002060"/>
                </a:solidFill>
                <a:latin typeface="Algerian" pitchFamily="82" charset="0"/>
              </a:rPr>
              <a:t>Records maintained in community settings </a:t>
            </a:r>
            <a:r>
              <a:rPr lang="en-US" sz="3200" b="1" dirty="0" err="1">
                <a:solidFill>
                  <a:srgbClr val="002060"/>
                </a:solidFill>
                <a:latin typeface="Algerian" pitchFamily="82" charset="0"/>
              </a:rPr>
              <a:t>conti</a:t>
            </a:r>
            <a:r>
              <a:rPr lang="en-US" sz="3200" b="1" dirty="0">
                <a:solidFill>
                  <a:srgbClr val="002060"/>
                </a:solidFill>
                <a:latin typeface="Algerian" pitchFamily="82" charset="0"/>
              </a:rPr>
              <a:t>…</a:t>
            </a:r>
          </a:p>
        </p:txBody>
      </p:sp>
      <p:pic>
        <p:nvPicPr>
          <p:cNvPr id="5" name="Picture 5" descr="j0088970"/>
          <p:cNvPicPr>
            <a:picLocks noChangeAspect="1" noChangeArrowheads="1"/>
          </p:cNvPicPr>
          <p:nvPr/>
        </p:nvPicPr>
        <p:blipFill>
          <a:blip r:embed="rId2" cstate="print"/>
          <a:srcRect/>
          <a:stretch>
            <a:fillRect/>
          </a:stretch>
        </p:blipFill>
        <p:spPr bwMode="auto">
          <a:xfrm>
            <a:off x="7451725" y="1676400"/>
            <a:ext cx="1692275" cy="5181600"/>
          </a:xfrm>
          <a:prstGeom prst="rect">
            <a:avLst/>
          </a:prstGeom>
          <a:noFill/>
        </p:spPr>
      </p:pic>
    </p:spTree>
  </p:cSld>
  <p:clrMapOvr>
    <a:masterClrMapping/>
  </p:clrMapOvr>
  <p:transition>
    <p:wipe dir="u"/>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457200" y="1600200"/>
            <a:ext cx="8229600" cy="5105400"/>
          </a:xfrm>
        </p:spPr>
        <p:txBody>
          <a:bodyPr>
            <a:normAutofit fontScale="85000" lnSpcReduction="10000"/>
          </a:bodyPr>
          <a:lstStyle/>
          <a:p>
            <a:pPr>
              <a:lnSpc>
                <a:spcPct val="160000"/>
              </a:lnSpc>
              <a:buFont typeface="Wingdings" pitchFamily="2" charset="2"/>
              <a:buChar char="ü"/>
            </a:pPr>
            <a:r>
              <a:rPr lang="en-US" dirty="0">
                <a:solidFill>
                  <a:srgbClr val="002060"/>
                </a:solidFill>
                <a:latin typeface="Times New Roman" pitchFamily="18" charset="0"/>
                <a:cs typeface="Times New Roman" pitchFamily="18" charset="0"/>
              </a:rPr>
              <a:t>The patient clinical records</a:t>
            </a:r>
          </a:p>
          <a:p>
            <a:pPr>
              <a:lnSpc>
                <a:spcPct val="160000"/>
              </a:lnSpc>
              <a:buFont typeface="Wingdings" pitchFamily="2" charset="2"/>
              <a:buChar char="ü"/>
            </a:pPr>
            <a:r>
              <a:rPr lang="en-US" dirty="0">
                <a:solidFill>
                  <a:srgbClr val="002060"/>
                </a:solidFill>
                <a:latin typeface="Times New Roman" pitchFamily="18" charset="0"/>
                <a:cs typeface="Times New Roman" pitchFamily="18" charset="0"/>
              </a:rPr>
              <a:t>Records of nurses observation- nurses notes</a:t>
            </a:r>
          </a:p>
          <a:p>
            <a:pPr>
              <a:lnSpc>
                <a:spcPct val="160000"/>
              </a:lnSpc>
              <a:buFont typeface="Wingdings" pitchFamily="2" charset="2"/>
              <a:buChar char="ü"/>
            </a:pPr>
            <a:r>
              <a:rPr lang="en-US" dirty="0">
                <a:solidFill>
                  <a:srgbClr val="002060"/>
                </a:solidFill>
                <a:latin typeface="Times New Roman" pitchFamily="18" charset="0"/>
                <a:cs typeface="Times New Roman" pitchFamily="18" charset="0"/>
              </a:rPr>
              <a:t>Records of orders carried out</a:t>
            </a:r>
          </a:p>
          <a:p>
            <a:pPr>
              <a:lnSpc>
                <a:spcPct val="160000"/>
              </a:lnSpc>
              <a:buFont typeface="Wingdings" pitchFamily="2" charset="2"/>
              <a:buChar char="ü"/>
            </a:pPr>
            <a:r>
              <a:rPr lang="en-US" dirty="0">
                <a:solidFill>
                  <a:srgbClr val="002060"/>
                </a:solidFill>
                <a:latin typeface="Times New Roman" pitchFamily="18" charset="0"/>
                <a:cs typeface="Times New Roman" pitchFamily="18" charset="0"/>
              </a:rPr>
              <a:t>Records of treatment</a:t>
            </a:r>
          </a:p>
          <a:p>
            <a:pPr>
              <a:lnSpc>
                <a:spcPct val="160000"/>
              </a:lnSpc>
              <a:buFont typeface="Wingdings" pitchFamily="2" charset="2"/>
              <a:buChar char="ü"/>
            </a:pPr>
            <a:r>
              <a:rPr lang="en-US" dirty="0">
                <a:solidFill>
                  <a:srgbClr val="002060"/>
                </a:solidFill>
                <a:latin typeface="Times New Roman" pitchFamily="18" charset="0"/>
                <a:cs typeface="Times New Roman" pitchFamily="18" charset="0"/>
              </a:rPr>
              <a:t>Records of admission and discharge</a:t>
            </a:r>
          </a:p>
          <a:p>
            <a:pPr>
              <a:lnSpc>
                <a:spcPct val="160000"/>
              </a:lnSpc>
              <a:buFont typeface="Wingdings" pitchFamily="2" charset="2"/>
              <a:buChar char="ü"/>
            </a:pPr>
            <a:r>
              <a:rPr lang="en-US" dirty="0">
                <a:solidFill>
                  <a:srgbClr val="002060"/>
                </a:solidFill>
                <a:latin typeface="Times New Roman" pitchFamily="18" charset="0"/>
                <a:cs typeface="Times New Roman" pitchFamily="18" charset="0"/>
              </a:rPr>
              <a:t>Records of equipment loss and replacement (inventory)</a:t>
            </a:r>
          </a:p>
          <a:p>
            <a:pPr>
              <a:lnSpc>
                <a:spcPct val="160000"/>
              </a:lnSpc>
              <a:buFont typeface="Wingdings" pitchFamily="2" charset="2"/>
              <a:buChar char="ü"/>
            </a:pPr>
            <a:r>
              <a:rPr lang="en-US" dirty="0">
                <a:solidFill>
                  <a:srgbClr val="002060"/>
                </a:solidFill>
                <a:latin typeface="Times New Roman" pitchFamily="18" charset="0"/>
                <a:cs typeface="Times New Roman" pitchFamily="18" charset="0"/>
              </a:rPr>
              <a:t>Records of personnel performance.</a:t>
            </a:r>
          </a:p>
        </p:txBody>
      </p:sp>
      <p:sp>
        <p:nvSpPr>
          <p:cNvPr id="4" name="Cloud 3"/>
          <p:cNvSpPr/>
          <p:nvPr/>
        </p:nvSpPr>
        <p:spPr>
          <a:xfrm>
            <a:off x="762000" y="228600"/>
            <a:ext cx="8001000" cy="1219200"/>
          </a:xfrm>
          <a:prstGeom prst="cloud">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US" sz="2800" dirty="0">
                <a:solidFill>
                  <a:schemeClr val="bg1"/>
                </a:solidFill>
                <a:latin typeface="Algerian" pitchFamily="82" charset="0"/>
              </a:rPr>
              <a:t>RECORDS MAINTAINED IN HOSPITAL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u="sng" dirty="0">
                <a:solidFill>
                  <a:srgbClr val="C00000"/>
                </a:solidFill>
                <a:latin typeface="Algerian" pitchFamily="82" charset="0"/>
              </a:rPr>
              <a:t>PATIENT</a:t>
            </a:r>
            <a:r>
              <a:rPr lang="en-US" b="1" i="1" u="sng" dirty="0">
                <a:solidFill>
                  <a:srgbClr val="C00000"/>
                </a:solidFill>
                <a:latin typeface="Algerian" pitchFamily="82" charset="0"/>
              </a:rPr>
              <a:t> </a:t>
            </a:r>
            <a:r>
              <a:rPr lang="en-US" b="1" u="sng" dirty="0">
                <a:solidFill>
                  <a:srgbClr val="C00000"/>
                </a:solidFill>
                <a:latin typeface="Algerian" pitchFamily="82" charset="0"/>
              </a:rPr>
              <a:t>CLINICAL</a:t>
            </a:r>
            <a:r>
              <a:rPr lang="en-US" b="1" i="1" u="sng" dirty="0">
                <a:solidFill>
                  <a:srgbClr val="C00000"/>
                </a:solidFill>
                <a:latin typeface="Algerian" pitchFamily="82" charset="0"/>
              </a:rPr>
              <a:t> </a:t>
            </a:r>
            <a:r>
              <a:rPr lang="en-US" b="1" u="sng" dirty="0">
                <a:solidFill>
                  <a:srgbClr val="C00000"/>
                </a:solidFill>
                <a:latin typeface="Algerian" pitchFamily="82" charset="0"/>
              </a:rPr>
              <a:t>RECORDS</a:t>
            </a:r>
          </a:p>
        </p:txBody>
      </p:sp>
      <p:sp>
        <p:nvSpPr>
          <p:cNvPr id="3" name="Content Placeholder 2"/>
          <p:cNvSpPr>
            <a:spLocks noGrp="1"/>
          </p:cNvSpPr>
          <p:nvPr>
            <p:ph idx="1"/>
          </p:nvPr>
        </p:nvSpPr>
        <p:spPr/>
        <p:txBody>
          <a:bodyPr/>
          <a:lstStyle/>
          <a:p>
            <a:r>
              <a:rPr lang="en-US" b="1" i="1" dirty="0">
                <a:solidFill>
                  <a:schemeClr val="bg1"/>
                </a:solidFill>
                <a:latin typeface="Times New Roman" pitchFamily="18" charset="0"/>
                <a:cs typeface="Times New Roman" pitchFamily="18" charset="0"/>
              </a:rPr>
              <a:t>The head nurses responsibility for the clinical records</a:t>
            </a:r>
          </a:p>
          <a:p>
            <a:pPr marL="571500" indent="-571500">
              <a:lnSpc>
                <a:spcPct val="150000"/>
              </a:lnSpc>
              <a:buFont typeface="+mj-lt"/>
              <a:buAutoNum type="romanLcPeriod"/>
            </a:pPr>
            <a:r>
              <a:rPr lang="en-US" dirty="0">
                <a:solidFill>
                  <a:schemeClr val="bg1"/>
                </a:solidFill>
                <a:latin typeface="Times New Roman" pitchFamily="18" charset="0"/>
                <a:cs typeface="Times New Roman" pitchFamily="18" charset="0"/>
              </a:rPr>
              <a:t>Protection from loss</a:t>
            </a:r>
          </a:p>
          <a:p>
            <a:pPr marL="571500" indent="-571500">
              <a:lnSpc>
                <a:spcPct val="150000"/>
              </a:lnSpc>
              <a:buFont typeface="+mj-lt"/>
              <a:buAutoNum type="romanLcPeriod"/>
            </a:pPr>
            <a:r>
              <a:rPr lang="en-US" dirty="0">
                <a:solidFill>
                  <a:schemeClr val="bg1"/>
                </a:solidFill>
                <a:latin typeface="Times New Roman" pitchFamily="18" charset="0"/>
                <a:cs typeface="Times New Roman" pitchFamily="18" charset="0"/>
              </a:rPr>
              <a:t>Safeguarding its content </a:t>
            </a:r>
          </a:p>
          <a:p>
            <a:pPr marL="571500" indent="-571500">
              <a:lnSpc>
                <a:spcPct val="150000"/>
              </a:lnSpc>
              <a:buFont typeface="+mj-lt"/>
              <a:buAutoNum type="romanLcPeriod"/>
            </a:pPr>
            <a:r>
              <a:rPr lang="en-US" dirty="0">
                <a:solidFill>
                  <a:schemeClr val="bg1"/>
                </a:solidFill>
                <a:latin typeface="Times New Roman" pitchFamily="18" charset="0"/>
                <a:cs typeface="Times New Roman" pitchFamily="18" charset="0"/>
              </a:rPr>
              <a:t>Completeness</a:t>
            </a:r>
          </a:p>
          <a:p>
            <a:pPr marL="571500" indent="-571500">
              <a:lnSpc>
                <a:spcPct val="150000"/>
              </a:lnSpc>
              <a:buFont typeface="+mj-lt"/>
              <a:buAutoNum type="romanLcPeriod"/>
            </a:pPr>
            <a:r>
              <a:rPr lang="en-US" dirty="0">
                <a:solidFill>
                  <a:schemeClr val="bg1"/>
                </a:solidFill>
                <a:latin typeface="Times New Roman" pitchFamily="18" charset="0"/>
                <a:cs typeface="Times New Roman" pitchFamily="18" charset="0"/>
              </a:rPr>
              <a:t>Responsibility for nurses notes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i="1" dirty="0">
                <a:solidFill>
                  <a:srgbClr val="C00000"/>
                </a:solidFill>
                <a:latin typeface="Times New Roman" pitchFamily="18" charset="0"/>
                <a:cs typeface="Times New Roman" pitchFamily="18" charset="0"/>
              </a:rPr>
              <a:t>1. Protection from loss</a:t>
            </a:r>
            <a:endParaRPr lang="en-US" b="1" i="1" dirty="0">
              <a:solidFill>
                <a:srgbClr val="C00000"/>
              </a:solidFill>
            </a:endParaRPr>
          </a:p>
        </p:txBody>
      </p:sp>
      <p:sp>
        <p:nvSpPr>
          <p:cNvPr id="3" name="Content Placeholder 2"/>
          <p:cNvSpPr>
            <a:spLocks noGrp="1"/>
          </p:cNvSpPr>
          <p:nvPr>
            <p:ph idx="1"/>
          </p:nvPr>
        </p:nvSpPr>
        <p:spPr/>
        <p:txBody>
          <a:bodyPr>
            <a:normAutofit fontScale="92500" lnSpcReduction="10000"/>
          </a:bodyPr>
          <a:lstStyle/>
          <a:p>
            <a:pPr algn="just">
              <a:lnSpc>
                <a:spcPct val="200000"/>
              </a:lnSpc>
            </a:pPr>
            <a:r>
              <a:rPr lang="en-US" dirty="0">
                <a:solidFill>
                  <a:schemeClr val="bg1">
                    <a:lumMod val="95000"/>
                    <a:lumOff val="5000"/>
                  </a:schemeClr>
                </a:solidFill>
                <a:latin typeface="Times New Roman" pitchFamily="18" charset="0"/>
                <a:cs typeface="Times New Roman" pitchFamily="18" charset="0"/>
              </a:rPr>
              <a:t>The head nurse is responsible for safeguarding the patient record from loss or destruction. No individual sheet is separated from he complete record unless as with the doctor’s order sheet, it is kept in a special place where its safety is guarded.</a:t>
            </a:r>
          </a:p>
          <a:p>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a:solidFill>
                  <a:srgbClr val="C00000"/>
                </a:solidFill>
                <a:latin typeface="Times New Roman" pitchFamily="18" charset="0"/>
                <a:cs typeface="Times New Roman" pitchFamily="18" charset="0"/>
              </a:rPr>
              <a:t>2. Safeguarding its content</a:t>
            </a:r>
          </a:p>
        </p:txBody>
      </p:sp>
      <p:sp>
        <p:nvSpPr>
          <p:cNvPr id="3" name="Content Placeholder 2"/>
          <p:cNvSpPr>
            <a:spLocks noGrp="1"/>
          </p:cNvSpPr>
          <p:nvPr>
            <p:ph idx="1"/>
          </p:nvPr>
        </p:nvSpPr>
        <p:spPr>
          <a:xfrm>
            <a:off x="457200" y="1493837"/>
            <a:ext cx="8229600" cy="4525963"/>
          </a:xfrm>
        </p:spPr>
        <p:txBody>
          <a:bodyPr>
            <a:normAutofit fontScale="92500"/>
          </a:bodyPr>
          <a:lstStyle/>
          <a:p>
            <a:pPr algn="just">
              <a:lnSpc>
                <a:spcPct val="200000"/>
              </a:lnSpc>
            </a:pPr>
            <a:r>
              <a:rPr lang="en-US" dirty="0">
                <a:solidFill>
                  <a:schemeClr val="bg1"/>
                </a:solidFill>
                <a:latin typeface="Times New Roman" pitchFamily="18" charset="0"/>
                <a:cs typeface="Times New Roman" pitchFamily="18" charset="0"/>
              </a:rPr>
              <a:t>The hospital administration usually has a procedure with which the head nurse should be familiar for handling legal matter of this kind. Patient has the right to insist that his record be confidential.</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i="1" dirty="0">
                <a:solidFill>
                  <a:srgbClr val="C00000"/>
                </a:solidFill>
                <a:latin typeface="Times New Roman" pitchFamily="18" charset="0"/>
                <a:cs typeface="Times New Roman" pitchFamily="18" charset="0"/>
              </a:rPr>
              <a:t>3. Completeness</a:t>
            </a:r>
            <a:endParaRPr lang="en-US" b="1" i="1" dirty="0">
              <a:solidFill>
                <a:srgbClr val="C00000"/>
              </a:solidFill>
            </a:endParaRPr>
          </a:p>
        </p:txBody>
      </p:sp>
      <p:sp>
        <p:nvSpPr>
          <p:cNvPr id="3" name="Content Placeholder 2"/>
          <p:cNvSpPr>
            <a:spLocks noGrp="1"/>
          </p:cNvSpPr>
          <p:nvPr>
            <p:ph idx="1"/>
          </p:nvPr>
        </p:nvSpPr>
        <p:spPr/>
        <p:txBody>
          <a:bodyPr>
            <a:normAutofit fontScale="92500"/>
          </a:bodyPr>
          <a:lstStyle/>
          <a:p>
            <a:pPr lvl="1" algn="just">
              <a:lnSpc>
                <a:spcPct val="200000"/>
              </a:lnSpc>
              <a:buFont typeface="Arial" pitchFamily="34" charset="0"/>
              <a:buChar char="•"/>
            </a:pPr>
            <a:r>
              <a:rPr lang="en-US" dirty="0">
                <a:solidFill>
                  <a:schemeClr val="bg1">
                    <a:lumMod val="95000"/>
                    <a:lumOff val="5000"/>
                  </a:schemeClr>
                </a:solidFill>
                <a:latin typeface="Times New Roman" pitchFamily="18" charset="0"/>
                <a:cs typeface="Times New Roman" pitchFamily="18" charset="0"/>
              </a:rPr>
              <a:t>Compile records with complete identifying data on each page in the from approved by the hospital. The two parts of the records for which the nursing services is universally wholly responsible are the vital sign, graphic sheet and nurses observation or nurses notes.</a:t>
            </a:r>
          </a:p>
          <a:p>
            <a:pPr lvl="1" algn="just">
              <a:lnSpc>
                <a:spcPct val="200000"/>
              </a:lnSpc>
              <a:buNone/>
            </a:pPr>
            <a:endParaRPr lang="en-US" dirty="0">
              <a:solidFill>
                <a:schemeClr val="bg1">
                  <a:lumMod val="95000"/>
                  <a:lumOff val="5000"/>
                </a:schemeClr>
              </a:solidFill>
              <a:latin typeface="Times New Roman" pitchFamily="18" charset="0"/>
              <a:cs typeface="Times New Roman" pitchFamily="18"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a:solidFill>
                  <a:srgbClr val="C00000"/>
                </a:solidFill>
                <a:latin typeface="Times New Roman" pitchFamily="18" charset="0"/>
                <a:cs typeface="Times New Roman" pitchFamily="18" charset="0"/>
              </a:rPr>
              <a:t>4. Responsibility for nurses notes</a:t>
            </a:r>
          </a:p>
        </p:txBody>
      </p:sp>
      <p:sp>
        <p:nvSpPr>
          <p:cNvPr id="3" name="Content Placeholder 2"/>
          <p:cNvSpPr>
            <a:spLocks noGrp="1"/>
          </p:cNvSpPr>
          <p:nvPr>
            <p:ph idx="1"/>
          </p:nvPr>
        </p:nvSpPr>
        <p:spPr/>
        <p:txBody>
          <a:bodyPr/>
          <a:lstStyle/>
          <a:p>
            <a:pPr algn="just">
              <a:lnSpc>
                <a:spcPct val="200000"/>
              </a:lnSpc>
            </a:pPr>
            <a:r>
              <a:rPr lang="en-US" dirty="0">
                <a:solidFill>
                  <a:schemeClr val="bg1">
                    <a:lumMod val="95000"/>
                    <a:lumOff val="5000"/>
                  </a:schemeClr>
                </a:solidFill>
                <a:latin typeface="Times New Roman" pitchFamily="18" charset="0"/>
                <a:cs typeface="Times New Roman" pitchFamily="18" charset="0"/>
              </a:rPr>
              <a:t>The form for nurses notes which has been established by the hospital should be used by all nurses.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gn="ctr">
              <a:buNone/>
            </a:pPr>
            <a:endParaRPr lang="en-US" sz="6600" b="1" dirty="0">
              <a:solidFill>
                <a:srgbClr val="002060"/>
              </a:solidFill>
              <a:latin typeface="Algerian" pitchFamily="82" charset="0"/>
            </a:endParaRPr>
          </a:p>
          <a:p>
            <a:pPr algn="ctr">
              <a:buNone/>
            </a:pPr>
            <a:r>
              <a:rPr lang="en-US" sz="6600" b="1" dirty="0">
                <a:solidFill>
                  <a:srgbClr val="002060"/>
                </a:solidFill>
                <a:latin typeface="Algerian" pitchFamily="82" charset="0"/>
              </a:rPr>
              <a:t>NURSING</a:t>
            </a:r>
          </a:p>
          <a:p>
            <a:pPr algn="ctr">
              <a:buNone/>
            </a:pPr>
            <a:r>
              <a:rPr lang="en-US" sz="6600" b="1" dirty="0">
                <a:solidFill>
                  <a:srgbClr val="002060"/>
                </a:solidFill>
                <a:latin typeface="Algerian" pitchFamily="82" charset="0"/>
              </a:rPr>
              <a:t> REPORTS</a:t>
            </a:r>
          </a:p>
        </p:txBody>
      </p:sp>
      <p:grpSp>
        <p:nvGrpSpPr>
          <p:cNvPr id="5" name="Group 7"/>
          <p:cNvGrpSpPr>
            <a:grpSpLocks noGrp="1" noChangeAspect="1"/>
          </p:cNvGrpSpPr>
          <p:nvPr/>
        </p:nvGrpSpPr>
        <p:grpSpPr bwMode="auto">
          <a:xfrm>
            <a:off x="457200" y="228600"/>
            <a:ext cx="3008313" cy="5897563"/>
            <a:chOff x="-288" y="1872"/>
            <a:chExt cx="1332" cy="2448"/>
          </a:xfrm>
        </p:grpSpPr>
        <p:sp>
          <p:nvSpPr>
            <p:cNvPr id="6" name="AutoShape 6"/>
            <p:cNvSpPr>
              <a:spLocks noChangeAspect="1" noChangeArrowheads="1" noTextEdit="1"/>
            </p:cNvSpPr>
            <p:nvPr/>
          </p:nvSpPr>
          <p:spPr bwMode="auto">
            <a:xfrm>
              <a:off x="-288" y="1872"/>
              <a:ext cx="1056" cy="2448"/>
            </a:xfrm>
            <a:prstGeom prst="rect">
              <a:avLst/>
            </a:prstGeom>
            <a:noFill/>
            <a:ln w="9525">
              <a:noFill/>
              <a:miter lim="800000"/>
              <a:headEnd/>
              <a:tailEnd/>
            </a:ln>
          </p:spPr>
          <p:txBody>
            <a:bodyPr/>
            <a:lstStyle/>
            <a:p>
              <a:endParaRPr lang="en-US"/>
            </a:p>
          </p:txBody>
        </p:sp>
        <p:sp>
          <p:nvSpPr>
            <p:cNvPr id="7" name="Freeform 6"/>
            <p:cNvSpPr>
              <a:spLocks/>
            </p:cNvSpPr>
            <p:nvPr/>
          </p:nvSpPr>
          <p:spPr bwMode="auto">
            <a:xfrm>
              <a:off x="606" y="3215"/>
              <a:ext cx="433" cy="757"/>
            </a:xfrm>
            <a:custGeom>
              <a:avLst/>
              <a:gdLst/>
              <a:ahLst/>
              <a:cxnLst>
                <a:cxn ang="0">
                  <a:pos x="47" y="757"/>
                </a:cxn>
                <a:cxn ang="0">
                  <a:pos x="142" y="713"/>
                </a:cxn>
                <a:cxn ang="0">
                  <a:pos x="277" y="650"/>
                </a:cxn>
                <a:cxn ang="0">
                  <a:pos x="425" y="543"/>
                </a:cxn>
                <a:cxn ang="0">
                  <a:pos x="520" y="445"/>
                </a:cxn>
                <a:cxn ang="0">
                  <a:pos x="638" y="297"/>
                </a:cxn>
                <a:cxn ang="0">
                  <a:pos x="703" y="271"/>
                </a:cxn>
                <a:cxn ang="0">
                  <a:pos x="764" y="219"/>
                </a:cxn>
                <a:cxn ang="0">
                  <a:pos x="808" y="196"/>
                </a:cxn>
                <a:cxn ang="0">
                  <a:pos x="848" y="147"/>
                </a:cxn>
                <a:cxn ang="0">
                  <a:pos x="865" y="113"/>
                </a:cxn>
                <a:cxn ang="0">
                  <a:pos x="824" y="20"/>
                </a:cxn>
                <a:cxn ang="0">
                  <a:pos x="780" y="20"/>
                </a:cxn>
                <a:cxn ang="0">
                  <a:pos x="741" y="5"/>
                </a:cxn>
                <a:cxn ang="0">
                  <a:pos x="656" y="23"/>
                </a:cxn>
                <a:cxn ang="0">
                  <a:pos x="628" y="0"/>
                </a:cxn>
                <a:cxn ang="0">
                  <a:pos x="598" y="0"/>
                </a:cxn>
                <a:cxn ang="0">
                  <a:pos x="575" y="14"/>
                </a:cxn>
                <a:cxn ang="0">
                  <a:pos x="541" y="74"/>
                </a:cxn>
                <a:cxn ang="0">
                  <a:pos x="504" y="94"/>
                </a:cxn>
                <a:cxn ang="0">
                  <a:pos x="496" y="155"/>
                </a:cxn>
                <a:cxn ang="0">
                  <a:pos x="506" y="211"/>
                </a:cxn>
                <a:cxn ang="0">
                  <a:pos x="0" y="624"/>
                </a:cxn>
                <a:cxn ang="0">
                  <a:pos x="51" y="652"/>
                </a:cxn>
                <a:cxn ang="0">
                  <a:pos x="47" y="757"/>
                </a:cxn>
                <a:cxn ang="0">
                  <a:pos x="47" y="757"/>
                </a:cxn>
              </a:cxnLst>
              <a:rect l="0" t="0" r="r" b="b"/>
              <a:pathLst>
                <a:path w="865" h="757">
                  <a:moveTo>
                    <a:pt x="47" y="757"/>
                  </a:moveTo>
                  <a:lnTo>
                    <a:pt x="142" y="713"/>
                  </a:lnTo>
                  <a:lnTo>
                    <a:pt x="277" y="650"/>
                  </a:lnTo>
                  <a:lnTo>
                    <a:pt x="425" y="543"/>
                  </a:lnTo>
                  <a:lnTo>
                    <a:pt x="520" y="445"/>
                  </a:lnTo>
                  <a:lnTo>
                    <a:pt x="638" y="297"/>
                  </a:lnTo>
                  <a:lnTo>
                    <a:pt x="703" y="271"/>
                  </a:lnTo>
                  <a:lnTo>
                    <a:pt x="764" y="219"/>
                  </a:lnTo>
                  <a:lnTo>
                    <a:pt x="808" y="196"/>
                  </a:lnTo>
                  <a:lnTo>
                    <a:pt x="848" y="147"/>
                  </a:lnTo>
                  <a:lnTo>
                    <a:pt x="865" y="113"/>
                  </a:lnTo>
                  <a:lnTo>
                    <a:pt x="824" y="20"/>
                  </a:lnTo>
                  <a:lnTo>
                    <a:pt x="780" y="20"/>
                  </a:lnTo>
                  <a:lnTo>
                    <a:pt x="741" y="5"/>
                  </a:lnTo>
                  <a:lnTo>
                    <a:pt x="656" y="23"/>
                  </a:lnTo>
                  <a:lnTo>
                    <a:pt x="628" y="0"/>
                  </a:lnTo>
                  <a:lnTo>
                    <a:pt x="598" y="0"/>
                  </a:lnTo>
                  <a:lnTo>
                    <a:pt x="575" y="14"/>
                  </a:lnTo>
                  <a:lnTo>
                    <a:pt x="541" y="74"/>
                  </a:lnTo>
                  <a:lnTo>
                    <a:pt x="504" y="94"/>
                  </a:lnTo>
                  <a:lnTo>
                    <a:pt x="496" y="155"/>
                  </a:lnTo>
                  <a:lnTo>
                    <a:pt x="506" y="211"/>
                  </a:lnTo>
                  <a:lnTo>
                    <a:pt x="0" y="624"/>
                  </a:lnTo>
                  <a:lnTo>
                    <a:pt x="51" y="652"/>
                  </a:lnTo>
                  <a:lnTo>
                    <a:pt x="47" y="757"/>
                  </a:lnTo>
                  <a:lnTo>
                    <a:pt x="47" y="757"/>
                  </a:lnTo>
                  <a:close/>
                </a:path>
              </a:pathLst>
            </a:custGeom>
            <a:solidFill>
              <a:srgbClr val="FFB5B5"/>
            </a:solidFill>
            <a:ln w="9525">
              <a:noFill/>
              <a:round/>
              <a:headEnd/>
              <a:tailEnd/>
            </a:ln>
          </p:spPr>
          <p:txBody>
            <a:bodyPr/>
            <a:lstStyle/>
            <a:p>
              <a:endParaRPr lang="en-US"/>
            </a:p>
          </p:txBody>
        </p:sp>
        <p:sp>
          <p:nvSpPr>
            <p:cNvPr id="8" name="Freeform 7"/>
            <p:cNvSpPr>
              <a:spLocks/>
            </p:cNvSpPr>
            <p:nvPr/>
          </p:nvSpPr>
          <p:spPr bwMode="auto">
            <a:xfrm>
              <a:off x="11" y="2628"/>
              <a:ext cx="703" cy="1671"/>
            </a:xfrm>
            <a:custGeom>
              <a:avLst/>
              <a:gdLst/>
              <a:ahLst/>
              <a:cxnLst>
                <a:cxn ang="0">
                  <a:pos x="457" y="0"/>
                </a:cxn>
                <a:cxn ang="0">
                  <a:pos x="402" y="20"/>
                </a:cxn>
                <a:cxn ang="0">
                  <a:pos x="388" y="89"/>
                </a:cxn>
                <a:cxn ang="0">
                  <a:pos x="257" y="211"/>
                </a:cxn>
                <a:cxn ang="0">
                  <a:pos x="131" y="347"/>
                </a:cxn>
                <a:cxn ang="0">
                  <a:pos x="34" y="366"/>
                </a:cxn>
                <a:cxn ang="0">
                  <a:pos x="0" y="509"/>
                </a:cxn>
                <a:cxn ang="0">
                  <a:pos x="24" y="1095"/>
                </a:cxn>
                <a:cxn ang="0">
                  <a:pos x="92" y="1084"/>
                </a:cxn>
                <a:cxn ang="0">
                  <a:pos x="412" y="1074"/>
                </a:cxn>
                <a:cxn ang="0">
                  <a:pos x="457" y="1086"/>
                </a:cxn>
                <a:cxn ang="0">
                  <a:pos x="267" y="1468"/>
                </a:cxn>
                <a:cxn ang="0">
                  <a:pos x="224" y="1671"/>
                </a:cxn>
                <a:cxn ang="0">
                  <a:pos x="1349" y="1659"/>
                </a:cxn>
                <a:cxn ang="0">
                  <a:pos x="1305" y="1499"/>
                </a:cxn>
                <a:cxn ang="0">
                  <a:pos x="1254" y="1422"/>
                </a:cxn>
                <a:cxn ang="0">
                  <a:pos x="1224" y="1324"/>
                </a:cxn>
                <a:cxn ang="0">
                  <a:pos x="1224" y="1313"/>
                </a:cxn>
                <a:cxn ang="0">
                  <a:pos x="1224" y="1295"/>
                </a:cxn>
                <a:cxn ang="0">
                  <a:pos x="1223" y="1250"/>
                </a:cxn>
                <a:cxn ang="0">
                  <a:pos x="1222" y="1239"/>
                </a:cxn>
                <a:cxn ang="0">
                  <a:pos x="1222" y="1236"/>
                </a:cxn>
                <a:cxn ang="0">
                  <a:pos x="1222" y="1235"/>
                </a:cxn>
                <a:cxn ang="0">
                  <a:pos x="1222" y="1234"/>
                </a:cxn>
                <a:cxn ang="0">
                  <a:pos x="1222" y="1234"/>
                </a:cxn>
                <a:cxn ang="0">
                  <a:pos x="1222" y="1233"/>
                </a:cxn>
                <a:cxn ang="0">
                  <a:pos x="1222" y="1231"/>
                </a:cxn>
                <a:cxn ang="0">
                  <a:pos x="1222" y="1228"/>
                </a:cxn>
                <a:cxn ang="0">
                  <a:pos x="1222" y="1209"/>
                </a:cxn>
                <a:cxn ang="0">
                  <a:pos x="1220" y="1190"/>
                </a:cxn>
                <a:cxn ang="0">
                  <a:pos x="1314" y="982"/>
                </a:cxn>
                <a:cxn ang="0">
                  <a:pos x="1406" y="757"/>
                </a:cxn>
                <a:cxn ang="0">
                  <a:pos x="1380" y="673"/>
                </a:cxn>
                <a:cxn ang="0">
                  <a:pos x="1315" y="552"/>
                </a:cxn>
                <a:cxn ang="0">
                  <a:pos x="1248" y="327"/>
                </a:cxn>
                <a:cxn ang="0">
                  <a:pos x="1157" y="263"/>
                </a:cxn>
                <a:cxn ang="0">
                  <a:pos x="954" y="187"/>
                </a:cxn>
                <a:cxn ang="0">
                  <a:pos x="819" y="58"/>
                </a:cxn>
                <a:cxn ang="0">
                  <a:pos x="457" y="0"/>
                </a:cxn>
                <a:cxn ang="0">
                  <a:pos x="457" y="0"/>
                </a:cxn>
              </a:cxnLst>
              <a:rect l="0" t="0" r="r" b="b"/>
              <a:pathLst>
                <a:path w="1406" h="1671">
                  <a:moveTo>
                    <a:pt x="457" y="0"/>
                  </a:moveTo>
                  <a:lnTo>
                    <a:pt x="402" y="20"/>
                  </a:lnTo>
                  <a:lnTo>
                    <a:pt x="388" y="89"/>
                  </a:lnTo>
                  <a:lnTo>
                    <a:pt x="257" y="211"/>
                  </a:lnTo>
                  <a:lnTo>
                    <a:pt x="131" y="347"/>
                  </a:lnTo>
                  <a:lnTo>
                    <a:pt x="34" y="366"/>
                  </a:lnTo>
                  <a:lnTo>
                    <a:pt x="0" y="509"/>
                  </a:lnTo>
                  <a:lnTo>
                    <a:pt x="24" y="1095"/>
                  </a:lnTo>
                  <a:lnTo>
                    <a:pt x="92" y="1084"/>
                  </a:lnTo>
                  <a:lnTo>
                    <a:pt x="412" y="1074"/>
                  </a:lnTo>
                  <a:lnTo>
                    <a:pt x="457" y="1086"/>
                  </a:lnTo>
                  <a:lnTo>
                    <a:pt x="267" y="1468"/>
                  </a:lnTo>
                  <a:lnTo>
                    <a:pt x="224" y="1671"/>
                  </a:lnTo>
                  <a:lnTo>
                    <a:pt x="1349" y="1659"/>
                  </a:lnTo>
                  <a:lnTo>
                    <a:pt x="1305" y="1499"/>
                  </a:lnTo>
                  <a:lnTo>
                    <a:pt x="1254" y="1422"/>
                  </a:lnTo>
                  <a:lnTo>
                    <a:pt x="1224" y="1324"/>
                  </a:lnTo>
                  <a:lnTo>
                    <a:pt x="1224" y="1313"/>
                  </a:lnTo>
                  <a:lnTo>
                    <a:pt x="1224" y="1295"/>
                  </a:lnTo>
                  <a:lnTo>
                    <a:pt x="1223" y="1250"/>
                  </a:lnTo>
                  <a:lnTo>
                    <a:pt x="1222" y="1239"/>
                  </a:lnTo>
                  <a:lnTo>
                    <a:pt x="1222" y="1236"/>
                  </a:lnTo>
                  <a:lnTo>
                    <a:pt x="1222" y="1235"/>
                  </a:lnTo>
                  <a:lnTo>
                    <a:pt x="1222" y="1234"/>
                  </a:lnTo>
                  <a:lnTo>
                    <a:pt x="1222" y="1234"/>
                  </a:lnTo>
                  <a:lnTo>
                    <a:pt x="1222" y="1233"/>
                  </a:lnTo>
                  <a:lnTo>
                    <a:pt x="1222" y="1231"/>
                  </a:lnTo>
                  <a:lnTo>
                    <a:pt x="1222" y="1228"/>
                  </a:lnTo>
                  <a:lnTo>
                    <a:pt x="1222" y="1209"/>
                  </a:lnTo>
                  <a:lnTo>
                    <a:pt x="1220" y="1190"/>
                  </a:lnTo>
                  <a:lnTo>
                    <a:pt x="1314" y="982"/>
                  </a:lnTo>
                  <a:lnTo>
                    <a:pt x="1406" y="757"/>
                  </a:lnTo>
                  <a:lnTo>
                    <a:pt x="1380" y="673"/>
                  </a:lnTo>
                  <a:lnTo>
                    <a:pt x="1315" y="552"/>
                  </a:lnTo>
                  <a:lnTo>
                    <a:pt x="1248" y="327"/>
                  </a:lnTo>
                  <a:lnTo>
                    <a:pt x="1157" y="263"/>
                  </a:lnTo>
                  <a:lnTo>
                    <a:pt x="954" y="187"/>
                  </a:lnTo>
                  <a:lnTo>
                    <a:pt x="819" y="58"/>
                  </a:lnTo>
                  <a:lnTo>
                    <a:pt x="457" y="0"/>
                  </a:lnTo>
                  <a:lnTo>
                    <a:pt x="457" y="0"/>
                  </a:lnTo>
                  <a:close/>
                </a:path>
              </a:pathLst>
            </a:custGeom>
            <a:solidFill>
              <a:srgbClr val="D4D4EB"/>
            </a:solidFill>
            <a:ln w="9525">
              <a:noFill/>
              <a:round/>
              <a:headEnd/>
              <a:tailEnd/>
            </a:ln>
          </p:spPr>
          <p:txBody>
            <a:bodyPr/>
            <a:lstStyle/>
            <a:p>
              <a:endParaRPr lang="en-US"/>
            </a:p>
          </p:txBody>
        </p:sp>
        <p:sp>
          <p:nvSpPr>
            <p:cNvPr id="9" name="Freeform 8"/>
            <p:cNvSpPr>
              <a:spLocks/>
            </p:cNvSpPr>
            <p:nvPr/>
          </p:nvSpPr>
          <p:spPr bwMode="auto">
            <a:xfrm>
              <a:off x="154" y="1896"/>
              <a:ext cx="402" cy="423"/>
            </a:xfrm>
            <a:custGeom>
              <a:avLst/>
              <a:gdLst/>
              <a:ahLst/>
              <a:cxnLst>
                <a:cxn ang="0">
                  <a:pos x="790" y="352"/>
                </a:cxn>
                <a:cxn ang="0">
                  <a:pos x="804" y="295"/>
                </a:cxn>
                <a:cxn ang="0">
                  <a:pos x="764" y="205"/>
                </a:cxn>
                <a:cxn ang="0">
                  <a:pos x="683" y="138"/>
                </a:cxn>
                <a:cxn ang="0">
                  <a:pos x="535" y="88"/>
                </a:cxn>
                <a:cxn ang="0">
                  <a:pos x="384" y="43"/>
                </a:cxn>
                <a:cxn ang="0">
                  <a:pos x="256" y="0"/>
                </a:cxn>
                <a:cxn ang="0">
                  <a:pos x="201" y="5"/>
                </a:cxn>
                <a:cxn ang="0">
                  <a:pos x="124" y="26"/>
                </a:cxn>
                <a:cxn ang="0">
                  <a:pos x="87" y="64"/>
                </a:cxn>
                <a:cxn ang="0">
                  <a:pos x="54" y="119"/>
                </a:cxn>
                <a:cxn ang="0">
                  <a:pos x="20" y="233"/>
                </a:cxn>
                <a:cxn ang="0">
                  <a:pos x="0" y="297"/>
                </a:cxn>
                <a:cxn ang="0">
                  <a:pos x="54" y="384"/>
                </a:cxn>
                <a:cxn ang="0">
                  <a:pos x="85" y="410"/>
                </a:cxn>
                <a:cxn ang="0">
                  <a:pos x="136" y="423"/>
                </a:cxn>
                <a:cxn ang="0">
                  <a:pos x="154" y="361"/>
                </a:cxn>
                <a:cxn ang="0">
                  <a:pos x="186" y="333"/>
                </a:cxn>
                <a:cxn ang="0">
                  <a:pos x="275" y="265"/>
                </a:cxn>
                <a:cxn ang="0">
                  <a:pos x="585" y="154"/>
                </a:cxn>
                <a:cxn ang="0">
                  <a:pos x="727" y="238"/>
                </a:cxn>
                <a:cxn ang="0">
                  <a:pos x="790" y="352"/>
                </a:cxn>
                <a:cxn ang="0">
                  <a:pos x="790" y="352"/>
                </a:cxn>
              </a:cxnLst>
              <a:rect l="0" t="0" r="r" b="b"/>
              <a:pathLst>
                <a:path w="804" h="423">
                  <a:moveTo>
                    <a:pt x="790" y="352"/>
                  </a:moveTo>
                  <a:lnTo>
                    <a:pt x="804" y="295"/>
                  </a:lnTo>
                  <a:lnTo>
                    <a:pt x="764" y="205"/>
                  </a:lnTo>
                  <a:lnTo>
                    <a:pt x="683" y="138"/>
                  </a:lnTo>
                  <a:lnTo>
                    <a:pt x="535" y="88"/>
                  </a:lnTo>
                  <a:lnTo>
                    <a:pt x="384" y="43"/>
                  </a:lnTo>
                  <a:lnTo>
                    <a:pt x="256" y="0"/>
                  </a:lnTo>
                  <a:lnTo>
                    <a:pt x="201" y="5"/>
                  </a:lnTo>
                  <a:lnTo>
                    <a:pt x="124" y="26"/>
                  </a:lnTo>
                  <a:lnTo>
                    <a:pt x="87" y="64"/>
                  </a:lnTo>
                  <a:lnTo>
                    <a:pt x="54" y="119"/>
                  </a:lnTo>
                  <a:lnTo>
                    <a:pt x="20" y="233"/>
                  </a:lnTo>
                  <a:lnTo>
                    <a:pt x="0" y="297"/>
                  </a:lnTo>
                  <a:lnTo>
                    <a:pt x="54" y="384"/>
                  </a:lnTo>
                  <a:lnTo>
                    <a:pt x="85" y="410"/>
                  </a:lnTo>
                  <a:lnTo>
                    <a:pt x="136" y="423"/>
                  </a:lnTo>
                  <a:lnTo>
                    <a:pt x="154" y="361"/>
                  </a:lnTo>
                  <a:lnTo>
                    <a:pt x="186" y="333"/>
                  </a:lnTo>
                  <a:lnTo>
                    <a:pt x="275" y="265"/>
                  </a:lnTo>
                  <a:lnTo>
                    <a:pt x="585" y="154"/>
                  </a:lnTo>
                  <a:lnTo>
                    <a:pt x="727" y="238"/>
                  </a:lnTo>
                  <a:lnTo>
                    <a:pt x="790" y="352"/>
                  </a:lnTo>
                  <a:lnTo>
                    <a:pt x="790" y="352"/>
                  </a:lnTo>
                  <a:close/>
                </a:path>
              </a:pathLst>
            </a:custGeom>
            <a:solidFill>
              <a:srgbClr val="D4D4EB"/>
            </a:solidFill>
            <a:ln w="9525">
              <a:noFill/>
              <a:round/>
              <a:headEnd/>
              <a:tailEnd/>
            </a:ln>
          </p:spPr>
          <p:txBody>
            <a:bodyPr/>
            <a:lstStyle/>
            <a:p>
              <a:endParaRPr lang="en-US"/>
            </a:p>
          </p:txBody>
        </p:sp>
        <p:sp>
          <p:nvSpPr>
            <p:cNvPr id="10" name="Freeform 9"/>
            <p:cNvSpPr>
              <a:spLocks/>
            </p:cNvSpPr>
            <p:nvPr/>
          </p:nvSpPr>
          <p:spPr bwMode="auto">
            <a:xfrm>
              <a:off x="225" y="2082"/>
              <a:ext cx="319" cy="939"/>
            </a:xfrm>
            <a:custGeom>
              <a:avLst/>
              <a:gdLst/>
              <a:ahLst/>
              <a:cxnLst>
                <a:cxn ang="0">
                  <a:pos x="134" y="149"/>
                </a:cxn>
                <a:cxn ang="0">
                  <a:pos x="45" y="150"/>
                </a:cxn>
                <a:cxn ang="0">
                  <a:pos x="27" y="155"/>
                </a:cxn>
                <a:cxn ang="0">
                  <a:pos x="5" y="171"/>
                </a:cxn>
                <a:cxn ang="0">
                  <a:pos x="0" y="199"/>
                </a:cxn>
                <a:cxn ang="0">
                  <a:pos x="3" y="251"/>
                </a:cxn>
                <a:cxn ang="0">
                  <a:pos x="25" y="317"/>
                </a:cxn>
                <a:cxn ang="0">
                  <a:pos x="79" y="361"/>
                </a:cxn>
                <a:cxn ang="0">
                  <a:pos x="93" y="362"/>
                </a:cxn>
                <a:cxn ang="0">
                  <a:pos x="98" y="437"/>
                </a:cxn>
                <a:cxn ang="0">
                  <a:pos x="100" y="514"/>
                </a:cxn>
                <a:cxn ang="0">
                  <a:pos x="83" y="580"/>
                </a:cxn>
                <a:cxn ang="0">
                  <a:pos x="89" y="623"/>
                </a:cxn>
                <a:cxn ang="0">
                  <a:pos x="124" y="657"/>
                </a:cxn>
                <a:cxn ang="0">
                  <a:pos x="244" y="754"/>
                </a:cxn>
                <a:cxn ang="0">
                  <a:pos x="346" y="829"/>
                </a:cxn>
                <a:cxn ang="0">
                  <a:pos x="433" y="939"/>
                </a:cxn>
                <a:cxn ang="0">
                  <a:pos x="417" y="823"/>
                </a:cxn>
                <a:cxn ang="0">
                  <a:pos x="398" y="659"/>
                </a:cxn>
                <a:cxn ang="0">
                  <a:pos x="381" y="586"/>
                </a:cxn>
                <a:cxn ang="0">
                  <a:pos x="421" y="582"/>
                </a:cxn>
                <a:cxn ang="0">
                  <a:pos x="464" y="560"/>
                </a:cxn>
                <a:cxn ang="0">
                  <a:pos x="506" y="530"/>
                </a:cxn>
                <a:cxn ang="0">
                  <a:pos x="541" y="487"/>
                </a:cxn>
                <a:cxn ang="0">
                  <a:pos x="572" y="446"/>
                </a:cxn>
                <a:cxn ang="0">
                  <a:pos x="605" y="380"/>
                </a:cxn>
                <a:cxn ang="0">
                  <a:pos x="614" y="342"/>
                </a:cxn>
                <a:cxn ang="0">
                  <a:pos x="617" y="304"/>
                </a:cxn>
                <a:cxn ang="0">
                  <a:pos x="617" y="277"/>
                </a:cxn>
                <a:cxn ang="0">
                  <a:pos x="638" y="203"/>
                </a:cxn>
                <a:cxn ang="0">
                  <a:pos x="634" y="154"/>
                </a:cxn>
                <a:cxn ang="0">
                  <a:pos x="624" y="106"/>
                </a:cxn>
                <a:cxn ang="0">
                  <a:pos x="607" y="66"/>
                </a:cxn>
                <a:cxn ang="0">
                  <a:pos x="543" y="13"/>
                </a:cxn>
                <a:cxn ang="0">
                  <a:pos x="415" y="0"/>
                </a:cxn>
                <a:cxn ang="0">
                  <a:pos x="333" y="14"/>
                </a:cxn>
                <a:cxn ang="0">
                  <a:pos x="281" y="17"/>
                </a:cxn>
                <a:cxn ang="0">
                  <a:pos x="215" y="85"/>
                </a:cxn>
                <a:cxn ang="0">
                  <a:pos x="134" y="149"/>
                </a:cxn>
                <a:cxn ang="0">
                  <a:pos x="134" y="149"/>
                </a:cxn>
              </a:cxnLst>
              <a:rect l="0" t="0" r="r" b="b"/>
              <a:pathLst>
                <a:path w="638" h="939">
                  <a:moveTo>
                    <a:pt x="134" y="149"/>
                  </a:moveTo>
                  <a:lnTo>
                    <a:pt x="45" y="150"/>
                  </a:lnTo>
                  <a:lnTo>
                    <a:pt x="27" y="155"/>
                  </a:lnTo>
                  <a:lnTo>
                    <a:pt x="5" y="171"/>
                  </a:lnTo>
                  <a:lnTo>
                    <a:pt x="0" y="199"/>
                  </a:lnTo>
                  <a:lnTo>
                    <a:pt x="3" y="251"/>
                  </a:lnTo>
                  <a:lnTo>
                    <a:pt x="25" y="317"/>
                  </a:lnTo>
                  <a:lnTo>
                    <a:pt x="79" y="361"/>
                  </a:lnTo>
                  <a:lnTo>
                    <a:pt x="93" y="362"/>
                  </a:lnTo>
                  <a:lnTo>
                    <a:pt x="98" y="437"/>
                  </a:lnTo>
                  <a:lnTo>
                    <a:pt x="100" y="514"/>
                  </a:lnTo>
                  <a:lnTo>
                    <a:pt x="83" y="580"/>
                  </a:lnTo>
                  <a:lnTo>
                    <a:pt x="89" y="623"/>
                  </a:lnTo>
                  <a:lnTo>
                    <a:pt x="124" y="657"/>
                  </a:lnTo>
                  <a:lnTo>
                    <a:pt x="244" y="754"/>
                  </a:lnTo>
                  <a:lnTo>
                    <a:pt x="346" y="829"/>
                  </a:lnTo>
                  <a:lnTo>
                    <a:pt x="433" y="939"/>
                  </a:lnTo>
                  <a:lnTo>
                    <a:pt x="417" y="823"/>
                  </a:lnTo>
                  <a:lnTo>
                    <a:pt x="398" y="659"/>
                  </a:lnTo>
                  <a:lnTo>
                    <a:pt x="381" y="586"/>
                  </a:lnTo>
                  <a:lnTo>
                    <a:pt x="421" y="582"/>
                  </a:lnTo>
                  <a:lnTo>
                    <a:pt x="464" y="560"/>
                  </a:lnTo>
                  <a:lnTo>
                    <a:pt x="506" y="530"/>
                  </a:lnTo>
                  <a:lnTo>
                    <a:pt x="541" y="487"/>
                  </a:lnTo>
                  <a:lnTo>
                    <a:pt x="572" y="446"/>
                  </a:lnTo>
                  <a:lnTo>
                    <a:pt x="605" y="380"/>
                  </a:lnTo>
                  <a:lnTo>
                    <a:pt x="614" y="342"/>
                  </a:lnTo>
                  <a:lnTo>
                    <a:pt x="617" y="304"/>
                  </a:lnTo>
                  <a:lnTo>
                    <a:pt x="617" y="277"/>
                  </a:lnTo>
                  <a:lnTo>
                    <a:pt x="638" y="203"/>
                  </a:lnTo>
                  <a:lnTo>
                    <a:pt x="634" y="154"/>
                  </a:lnTo>
                  <a:lnTo>
                    <a:pt x="624" y="106"/>
                  </a:lnTo>
                  <a:lnTo>
                    <a:pt x="607" y="66"/>
                  </a:lnTo>
                  <a:lnTo>
                    <a:pt x="543" y="13"/>
                  </a:lnTo>
                  <a:lnTo>
                    <a:pt x="415" y="0"/>
                  </a:lnTo>
                  <a:lnTo>
                    <a:pt x="333" y="14"/>
                  </a:lnTo>
                  <a:lnTo>
                    <a:pt x="281" y="17"/>
                  </a:lnTo>
                  <a:lnTo>
                    <a:pt x="215" y="85"/>
                  </a:lnTo>
                  <a:lnTo>
                    <a:pt x="134" y="149"/>
                  </a:lnTo>
                  <a:lnTo>
                    <a:pt x="134" y="149"/>
                  </a:lnTo>
                  <a:close/>
                </a:path>
              </a:pathLst>
            </a:custGeom>
            <a:solidFill>
              <a:srgbClr val="FFE8E8"/>
            </a:solidFill>
            <a:ln w="9525">
              <a:noFill/>
              <a:round/>
              <a:headEnd/>
              <a:tailEnd/>
            </a:ln>
          </p:spPr>
          <p:txBody>
            <a:bodyPr/>
            <a:lstStyle/>
            <a:p>
              <a:endParaRPr lang="en-US"/>
            </a:p>
          </p:txBody>
        </p:sp>
        <p:sp>
          <p:nvSpPr>
            <p:cNvPr id="11" name="Freeform 10"/>
            <p:cNvSpPr>
              <a:spLocks/>
            </p:cNvSpPr>
            <p:nvPr/>
          </p:nvSpPr>
          <p:spPr bwMode="auto">
            <a:xfrm>
              <a:off x="260" y="2115"/>
              <a:ext cx="217" cy="896"/>
            </a:xfrm>
            <a:custGeom>
              <a:avLst/>
              <a:gdLst/>
              <a:ahLst/>
              <a:cxnLst>
                <a:cxn ang="0">
                  <a:pos x="195" y="62"/>
                </a:cxn>
                <a:cxn ang="0">
                  <a:pos x="240" y="87"/>
                </a:cxn>
                <a:cxn ang="0">
                  <a:pos x="341" y="107"/>
                </a:cxn>
                <a:cxn ang="0">
                  <a:pos x="373" y="144"/>
                </a:cxn>
                <a:cxn ang="0">
                  <a:pos x="352" y="171"/>
                </a:cxn>
                <a:cxn ang="0">
                  <a:pos x="352" y="205"/>
                </a:cxn>
                <a:cxn ang="0">
                  <a:pos x="327" y="195"/>
                </a:cxn>
                <a:cxn ang="0">
                  <a:pos x="335" y="163"/>
                </a:cxn>
                <a:cxn ang="0">
                  <a:pos x="276" y="145"/>
                </a:cxn>
                <a:cxn ang="0">
                  <a:pos x="267" y="122"/>
                </a:cxn>
                <a:cxn ang="0">
                  <a:pos x="207" y="136"/>
                </a:cxn>
                <a:cxn ang="0">
                  <a:pos x="175" y="146"/>
                </a:cxn>
                <a:cxn ang="0">
                  <a:pos x="221" y="187"/>
                </a:cxn>
                <a:cxn ang="0">
                  <a:pos x="206" y="197"/>
                </a:cxn>
                <a:cxn ang="0">
                  <a:pos x="165" y="189"/>
                </a:cxn>
                <a:cxn ang="0">
                  <a:pos x="135" y="138"/>
                </a:cxn>
                <a:cxn ang="0">
                  <a:pos x="114" y="179"/>
                </a:cxn>
                <a:cxn ang="0">
                  <a:pos x="116" y="288"/>
                </a:cxn>
                <a:cxn ang="0">
                  <a:pos x="54" y="244"/>
                </a:cxn>
                <a:cxn ang="0">
                  <a:pos x="54" y="369"/>
                </a:cxn>
                <a:cxn ang="0">
                  <a:pos x="114" y="454"/>
                </a:cxn>
                <a:cxn ang="0">
                  <a:pos x="219" y="507"/>
                </a:cxn>
                <a:cxn ang="0">
                  <a:pos x="343" y="527"/>
                </a:cxn>
                <a:cxn ang="0">
                  <a:pos x="434" y="491"/>
                </a:cxn>
                <a:cxn ang="0">
                  <a:pos x="318" y="553"/>
                </a:cxn>
                <a:cxn ang="0">
                  <a:pos x="357" y="884"/>
                </a:cxn>
                <a:cxn ang="0">
                  <a:pos x="306" y="830"/>
                </a:cxn>
                <a:cxn ang="0">
                  <a:pos x="290" y="644"/>
                </a:cxn>
                <a:cxn ang="0">
                  <a:pos x="278" y="557"/>
                </a:cxn>
                <a:cxn ang="0">
                  <a:pos x="219" y="617"/>
                </a:cxn>
                <a:cxn ang="0">
                  <a:pos x="136" y="594"/>
                </a:cxn>
                <a:cxn ang="0">
                  <a:pos x="56" y="585"/>
                </a:cxn>
                <a:cxn ang="0">
                  <a:pos x="206" y="740"/>
                </a:cxn>
                <a:cxn ang="0">
                  <a:pos x="36" y="456"/>
                </a:cxn>
                <a:cxn ang="0">
                  <a:pos x="23" y="329"/>
                </a:cxn>
                <a:cxn ang="0">
                  <a:pos x="19" y="268"/>
                </a:cxn>
                <a:cxn ang="0">
                  <a:pos x="83" y="157"/>
                </a:cxn>
                <a:cxn ang="0">
                  <a:pos x="171" y="25"/>
                </a:cxn>
                <a:cxn ang="0">
                  <a:pos x="210" y="3"/>
                </a:cxn>
              </a:cxnLst>
              <a:rect l="0" t="0" r="r" b="b"/>
              <a:pathLst>
                <a:path w="434" h="896">
                  <a:moveTo>
                    <a:pt x="210" y="3"/>
                  </a:moveTo>
                  <a:lnTo>
                    <a:pt x="195" y="62"/>
                  </a:lnTo>
                  <a:lnTo>
                    <a:pt x="204" y="85"/>
                  </a:lnTo>
                  <a:lnTo>
                    <a:pt x="240" y="87"/>
                  </a:lnTo>
                  <a:lnTo>
                    <a:pt x="301" y="102"/>
                  </a:lnTo>
                  <a:lnTo>
                    <a:pt x="341" y="107"/>
                  </a:lnTo>
                  <a:lnTo>
                    <a:pt x="386" y="132"/>
                  </a:lnTo>
                  <a:lnTo>
                    <a:pt x="373" y="144"/>
                  </a:lnTo>
                  <a:lnTo>
                    <a:pt x="352" y="151"/>
                  </a:lnTo>
                  <a:lnTo>
                    <a:pt x="352" y="171"/>
                  </a:lnTo>
                  <a:lnTo>
                    <a:pt x="358" y="193"/>
                  </a:lnTo>
                  <a:lnTo>
                    <a:pt x="352" y="205"/>
                  </a:lnTo>
                  <a:lnTo>
                    <a:pt x="318" y="223"/>
                  </a:lnTo>
                  <a:lnTo>
                    <a:pt x="327" y="195"/>
                  </a:lnTo>
                  <a:lnTo>
                    <a:pt x="316" y="181"/>
                  </a:lnTo>
                  <a:lnTo>
                    <a:pt x="335" y="163"/>
                  </a:lnTo>
                  <a:lnTo>
                    <a:pt x="322" y="151"/>
                  </a:lnTo>
                  <a:lnTo>
                    <a:pt x="276" y="145"/>
                  </a:lnTo>
                  <a:lnTo>
                    <a:pt x="296" y="131"/>
                  </a:lnTo>
                  <a:lnTo>
                    <a:pt x="267" y="122"/>
                  </a:lnTo>
                  <a:lnTo>
                    <a:pt x="226" y="121"/>
                  </a:lnTo>
                  <a:lnTo>
                    <a:pt x="207" y="136"/>
                  </a:lnTo>
                  <a:lnTo>
                    <a:pt x="192" y="140"/>
                  </a:lnTo>
                  <a:lnTo>
                    <a:pt x="175" y="146"/>
                  </a:lnTo>
                  <a:lnTo>
                    <a:pt x="190" y="173"/>
                  </a:lnTo>
                  <a:lnTo>
                    <a:pt x="221" y="187"/>
                  </a:lnTo>
                  <a:lnTo>
                    <a:pt x="272" y="203"/>
                  </a:lnTo>
                  <a:lnTo>
                    <a:pt x="206" y="197"/>
                  </a:lnTo>
                  <a:lnTo>
                    <a:pt x="230" y="218"/>
                  </a:lnTo>
                  <a:lnTo>
                    <a:pt x="165" y="189"/>
                  </a:lnTo>
                  <a:lnTo>
                    <a:pt x="150" y="163"/>
                  </a:lnTo>
                  <a:lnTo>
                    <a:pt x="135" y="138"/>
                  </a:lnTo>
                  <a:lnTo>
                    <a:pt x="121" y="136"/>
                  </a:lnTo>
                  <a:lnTo>
                    <a:pt x="114" y="179"/>
                  </a:lnTo>
                  <a:lnTo>
                    <a:pt x="122" y="223"/>
                  </a:lnTo>
                  <a:lnTo>
                    <a:pt x="116" y="288"/>
                  </a:lnTo>
                  <a:lnTo>
                    <a:pt x="84" y="270"/>
                  </a:lnTo>
                  <a:lnTo>
                    <a:pt x="54" y="244"/>
                  </a:lnTo>
                  <a:lnTo>
                    <a:pt x="53" y="289"/>
                  </a:lnTo>
                  <a:lnTo>
                    <a:pt x="54" y="369"/>
                  </a:lnTo>
                  <a:lnTo>
                    <a:pt x="76" y="424"/>
                  </a:lnTo>
                  <a:lnTo>
                    <a:pt x="114" y="454"/>
                  </a:lnTo>
                  <a:lnTo>
                    <a:pt x="160" y="485"/>
                  </a:lnTo>
                  <a:lnTo>
                    <a:pt x="219" y="507"/>
                  </a:lnTo>
                  <a:lnTo>
                    <a:pt x="293" y="524"/>
                  </a:lnTo>
                  <a:lnTo>
                    <a:pt x="343" y="527"/>
                  </a:lnTo>
                  <a:lnTo>
                    <a:pt x="382" y="517"/>
                  </a:lnTo>
                  <a:lnTo>
                    <a:pt x="434" y="491"/>
                  </a:lnTo>
                  <a:lnTo>
                    <a:pt x="377" y="540"/>
                  </a:lnTo>
                  <a:lnTo>
                    <a:pt x="318" y="553"/>
                  </a:lnTo>
                  <a:lnTo>
                    <a:pt x="330" y="668"/>
                  </a:lnTo>
                  <a:lnTo>
                    <a:pt x="357" y="884"/>
                  </a:lnTo>
                  <a:lnTo>
                    <a:pt x="357" y="896"/>
                  </a:lnTo>
                  <a:lnTo>
                    <a:pt x="306" y="830"/>
                  </a:lnTo>
                  <a:lnTo>
                    <a:pt x="298" y="707"/>
                  </a:lnTo>
                  <a:lnTo>
                    <a:pt x="290" y="644"/>
                  </a:lnTo>
                  <a:lnTo>
                    <a:pt x="292" y="569"/>
                  </a:lnTo>
                  <a:lnTo>
                    <a:pt x="278" y="557"/>
                  </a:lnTo>
                  <a:lnTo>
                    <a:pt x="258" y="600"/>
                  </a:lnTo>
                  <a:lnTo>
                    <a:pt x="219" y="617"/>
                  </a:lnTo>
                  <a:lnTo>
                    <a:pt x="187" y="617"/>
                  </a:lnTo>
                  <a:lnTo>
                    <a:pt x="136" y="594"/>
                  </a:lnTo>
                  <a:lnTo>
                    <a:pt x="51" y="513"/>
                  </a:lnTo>
                  <a:lnTo>
                    <a:pt x="56" y="585"/>
                  </a:lnTo>
                  <a:lnTo>
                    <a:pt x="73" y="621"/>
                  </a:lnTo>
                  <a:lnTo>
                    <a:pt x="206" y="740"/>
                  </a:lnTo>
                  <a:lnTo>
                    <a:pt x="0" y="575"/>
                  </a:lnTo>
                  <a:lnTo>
                    <a:pt x="36" y="456"/>
                  </a:lnTo>
                  <a:lnTo>
                    <a:pt x="24" y="361"/>
                  </a:lnTo>
                  <a:lnTo>
                    <a:pt x="23" y="329"/>
                  </a:lnTo>
                  <a:lnTo>
                    <a:pt x="33" y="306"/>
                  </a:lnTo>
                  <a:lnTo>
                    <a:pt x="19" y="268"/>
                  </a:lnTo>
                  <a:lnTo>
                    <a:pt x="25" y="199"/>
                  </a:lnTo>
                  <a:lnTo>
                    <a:pt x="83" y="157"/>
                  </a:lnTo>
                  <a:lnTo>
                    <a:pt x="129" y="109"/>
                  </a:lnTo>
                  <a:lnTo>
                    <a:pt x="171" y="25"/>
                  </a:lnTo>
                  <a:lnTo>
                    <a:pt x="187" y="0"/>
                  </a:lnTo>
                  <a:lnTo>
                    <a:pt x="210" y="3"/>
                  </a:lnTo>
                  <a:lnTo>
                    <a:pt x="210" y="3"/>
                  </a:lnTo>
                  <a:close/>
                </a:path>
              </a:pathLst>
            </a:custGeom>
            <a:solidFill>
              <a:srgbClr val="FFB5B5"/>
            </a:solidFill>
            <a:ln w="9525">
              <a:noFill/>
              <a:round/>
              <a:headEnd/>
              <a:tailEnd/>
            </a:ln>
          </p:spPr>
          <p:txBody>
            <a:bodyPr/>
            <a:lstStyle/>
            <a:p>
              <a:endParaRPr lang="en-US"/>
            </a:p>
          </p:txBody>
        </p:sp>
        <p:sp>
          <p:nvSpPr>
            <p:cNvPr id="12" name="Freeform 11"/>
            <p:cNvSpPr>
              <a:spLocks/>
            </p:cNvSpPr>
            <p:nvPr/>
          </p:nvSpPr>
          <p:spPr bwMode="auto">
            <a:xfrm>
              <a:off x="386" y="2494"/>
              <a:ext cx="92" cy="51"/>
            </a:xfrm>
            <a:custGeom>
              <a:avLst/>
              <a:gdLst/>
              <a:ahLst/>
              <a:cxnLst>
                <a:cxn ang="0">
                  <a:pos x="33" y="0"/>
                </a:cxn>
                <a:cxn ang="0">
                  <a:pos x="86" y="4"/>
                </a:cxn>
                <a:cxn ang="0">
                  <a:pos x="117" y="0"/>
                </a:cxn>
                <a:cxn ang="0">
                  <a:pos x="141" y="13"/>
                </a:cxn>
                <a:cxn ang="0">
                  <a:pos x="179" y="13"/>
                </a:cxn>
                <a:cxn ang="0">
                  <a:pos x="184" y="36"/>
                </a:cxn>
                <a:cxn ang="0">
                  <a:pos x="139" y="51"/>
                </a:cxn>
                <a:cxn ang="0">
                  <a:pos x="110" y="51"/>
                </a:cxn>
                <a:cxn ang="0">
                  <a:pos x="76" y="41"/>
                </a:cxn>
                <a:cxn ang="0">
                  <a:pos x="46" y="33"/>
                </a:cxn>
                <a:cxn ang="0">
                  <a:pos x="100" y="34"/>
                </a:cxn>
                <a:cxn ang="0">
                  <a:pos x="58" y="24"/>
                </a:cxn>
                <a:cxn ang="0">
                  <a:pos x="26" y="21"/>
                </a:cxn>
                <a:cxn ang="0">
                  <a:pos x="0" y="4"/>
                </a:cxn>
                <a:cxn ang="0">
                  <a:pos x="33" y="0"/>
                </a:cxn>
                <a:cxn ang="0">
                  <a:pos x="33" y="0"/>
                </a:cxn>
              </a:cxnLst>
              <a:rect l="0" t="0" r="r" b="b"/>
              <a:pathLst>
                <a:path w="184" h="51">
                  <a:moveTo>
                    <a:pt x="33" y="0"/>
                  </a:moveTo>
                  <a:lnTo>
                    <a:pt x="86" y="4"/>
                  </a:lnTo>
                  <a:lnTo>
                    <a:pt x="117" y="0"/>
                  </a:lnTo>
                  <a:lnTo>
                    <a:pt x="141" y="13"/>
                  </a:lnTo>
                  <a:lnTo>
                    <a:pt x="179" y="13"/>
                  </a:lnTo>
                  <a:lnTo>
                    <a:pt x="184" y="36"/>
                  </a:lnTo>
                  <a:lnTo>
                    <a:pt x="139" y="51"/>
                  </a:lnTo>
                  <a:lnTo>
                    <a:pt x="110" y="51"/>
                  </a:lnTo>
                  <a:lnTo>
                    <a:pt x="76" y="41"/>
                  </a:lnTo>
                  <a:lnTo>
                    <a:pt x="46" y="33"/>
                  </a:lnTo>
                  <a:lnTo>
                    <a:pt x="100" y="34"/>
                  </a:lnTo>
                  <a:lnTo>
                    <a:pt x="58" y="24"/>
                  </a:lnTo>
                  <a:lnTo>
                    <a:pt x="26" y="21"/>
                  </a:lnTo>
                  <a:lnTo>
                    <a:pt x="0" y="4"/>
                  </a:lnTo>
                  <a:lnTo>
                    <a:pt x="33" y="0"/>
                  </a:lnTo>
                  <a:lnTo>
                    <a:pt x="33" y="0"/>
                  </a:lnTo>
                  <a:close/>
                </a:path>
              </a:pathLst>
            </a:custGeom>
            <a:solidFill>
              <a:srgbClr val="FF6666"/>
            </a:solidFill>
            <a:ln w="9525">
              <a:noFill/>
              <a:round/>
              <a:headEnd/>
              <a:tailEnd/>
            </a:ln>
          </p:spPr>
          <p:txBody>
            <a:bodyPr/>
            <a:lstStyle/>
            <a:p>
              <a:endParaRPr lang="en-US"/>
            </a:p>
          </p:txBody>
        </p:sp>
        <p:sp>
          <p:nvSpPr>
            <p:cNvPr id="13" name="Freeform 12"/>
            <p:cNvSpPr>
              <a:spLocks/>
            </p:cNvSpPr>
            <p:nvPr/>
          </p:nvSpPr>
          <p:spPr bwMode="auto">
            <a:xfrm>
              <a:off x="416" y="2308"/>
              <a:ext cx="71" cy="182"/>
            </a:xfrm>
            <a:custGeom>
              <a:avLst/>
              <a:gdLst/>
              <a:ahLst/>
              <a:cxnLst>
                <a:cxn ang="0">
                  <a:pos x="34" y="75"/>
                </a:cxn>
                <a:cxn ang="0">
                  <a:pos x="5" y="97"/>
                </a:cxn>
                <a:cxn ang="0">
                  <a:pos x="0" y="120"/>
                </a:cxn>
                <a:cxn ang="0">
                  <a:pos x="6" y="133"/>
                </a:cxn>
                <a:cxn ang="0">
                  <a:pos x="41" y="146"/>
                </a:cxn>
                <a:cxn ang="0">
                  <a:pos x="70" y="165"/>
                </a:cxn>
                <a:cxn ang="0">
                  <a:pos x="67" y="182"/>
                </a:cxn>
                <a:cxn ang="0">
                  <a:pos x="89" y="177"/>
                </a:cxn>
                <a:cxn ang="0">
                  <a:pos x="110" y="172"/>
                </a:cxn>
                <a:cxn ang="0">
                  <a:pos x="124" y="140"/>
                </a:cxn>
                <a:cxn ang="0">
                  <a:pos x="141" y="118"/>
                </a:cxn>
                <a:cxn ang="0">
                  <a:pos x="131" y="55"/>
                </a:cxn>
                <a:cxn ang="0">
                  <a:pos x="121" y="0"/>
                </a:cxn>
                <a:cxn ang="0">
                  <a:pos x="121" y="64"/>
                </a:cxn>
                <a:cxn ang="0">
                  <a:pos x="124" y="94"/>
                </a:cxn>
                <a:cxn ang="0">
                  <a:pos x="116" y="107"/>
                </a:cxn>
                <a:cxn ang="0">
                  <a:pos x="101" y="108"/>
                </a:cxn>
                <a:cxn ang="0">
                  <a:pos x="77" y="96"/>
                </a:cxn>
                <a:cxn ang="0">
                  <a:pos x="66" y="76"/>
                </a:cxn>
                <a:cxn ang="0">
                  <a:pos x="56" y="95"/>
                </a:cxn>
                <a:cxn ang="0">
                  <a:pos x="34" y="95"/>
                </a:cxn>
                <a:cxn ang="0">
                  <a:pos x="56" y="69"/>
                </a:cxn>
                <a:cxn ang="0">
                  <a:pos x="34" y="75"/>
                </a:cxn>
                <a:cxn ang="0">
                  <a:pos x="34" y="75"/>
                </a:cxn>
              </a:cxnLst>
              <a:rect l="0" t="0" r="r" b="b"/>
              <a:pathLst>
                <a:path w="141" h="182">
                  <a:moveTo>
                    <a:pt x="34" y="75"/>
                  </a:moveTo>
                  <a:lnTo>
                    <a:pt x="5" y="97"/>
                  </a:lnTo>
                  <a:lnTo>
                    <a:pt x="0" y="120"/>
                  </a:lnTo>
                  <a:lnTo>
                    <a:pt x="6" y="133"/>
                  </a:lnTo>
                  <a:lnTo>
                    <a:pt x="41" y="146"/>
                  </a:lnTo>
                  <a:lnTo>
                    <a:pt x="70" y="165"/>
                  </a:lnTo>
                  <a:lnTo>
                    <a:pt x="67" y="182"/>
                  </a:lnTo>
                  <a:lnTo>
                    <a:pt x="89" y="177"/>
                  </a:lnTo>
                  <a:lnTo>
                    <a:pt x="110" y="172"/>
                  </a:lnTo>
                  <a:lnTo>
                    <a:pt x="124" y="140"/>
                  </a:lnTo>
                  <a:lnTo>
                    <a:pt x="141" y="118"/>
                  </a:lnTo>
                  <a:lnTo>
                    <a:pt x="131" y="55"/>
                  </a:lnTo>
                  <a:lnTo>
                    <a:pt x="121" y="0"/>
                  </a:lnTo>
                  <a:lnTo>
                    <a:pt x="121" y="64"/>
                  </a:lnTo>
                  <a:lnTo>
                    <a:pt x="124" y="94"/>
                  </a:lnTo>
                  <a:lnTo>
                    <a:pt x="116" y="107"/>
                  </a:lnTo>
                  <a:lnTo>
                    <a:pt x="101" y="108"/>
                  </a:lnTo>
                  <a:lnTo>
                    <a:pt x="77" y="96"/>
                  </a:lnTo>
                  <a:lnTo>
                    <a:pt x="66" y="76"/>
                  </a:lnTo>
                  <a:lnTo>
                    <a:pt x="56" y="95"/>
                  </a:lnTo>
                  <a:lnTo>
                    <a:pt x="34" y="95"/>
                  </a:lnTo>
                  <a:lnTo>
                    <a:pt x="56" y="69"/>
                  </a:lnTo>
                  <a:lnTo>
                    <a:pt x="34" y="75"/>
                  </a:lnTo>
                  <a:lnTo>
                    <a:pt x="34" y="75"/>
                  </a:lnTo>
                  <a:close/>
                </a:path>
              </a:pathLst>
            </a:custGeom>
            <a:solidFill>
              <a:srgbClr val="FFB5B5"/>
            </a:solidFill>
            <a:ln w="9525">
              <a:noFill/>
              <a:round/>
              <a:headEnd/>
              <a:tailEnd/>
            </a:ln>
          </p:spPr>
          <p:txBody>
            <a:bodyPr/>
            <a:lstStyle/>
            <a:p>
              <a:endParaRPr lang="en-US"/>
            </a:p>
          </p:txBody>
        </p:sp>
        <p:sp>
          <p:nvSpPr>
            <p:cNvPr id="14" name="Freeform 13"/>
            <p:cNvSpPr>
              <a:spLocks/>
            </p:cNvSpPr>
            <p:nvPr/>
          </p:nvSpPr>
          <p:spPr bwMode="auto">
            <a:xfrm>
              <a:off x="467" y="2137"/>
              <a:ext cx="75" cy="459"/>
            </a:xfrm>
            <a:custGeom>
              <a:avLst/>
              <a:gdLst/>
              <a:ahLst/>
              <a:cxnLst>
                <a:cxn ang="0">
                  <a:pos x="6" y="151"/>
                </a:cxn>
                <a:cxn ang="0">
                  <a:pos x="24" y="135"/>
                </a:cxn>
                <a:cxn ang="0">
                  <a:pos x="30" y="122"/>
                </a:cxn>
                <a:cxn ang="0">
                  <a:pos x="56" y="120"/>
                </a:cxn>
                <a:cxn ang="0">
                  <a:pos x="79" y="128"/>
                </a:cxn>
                <a:cxn ang="0">
                  <a:pos x="109" y="130"/>
                </a:cxn>
                <a:cxn ang="0">
                  <a:pos x="126" y="114"/>
                </a:cxn>
                <a:cxn ang="0">
                  <a:pos x="135" y="65"/>
                </a:cxn>
                <a:cxn ang="0">
                  <a:pos x="126" y="0"/>
                </a:cxn>
                <a:cxn ang="0">
                  <a:pos x="146" y="61"/>
                </a:cxn>
                <a:cxn ang="0">
                  <a:pos x="151" y="109"/>
                </a:cxn>
                <a:cxn ang="0">
                  <a:pos x="150" y="160"/>
                </a:cxn>
                <a:cxn ang="0">
                  <a:pos x="137" y="211"/>
                </a:cxn>
                <a:cxn ang="0">
                  <a:pos x="134" y="229"/>
                </a:cxn>
                <a:cxn ang="0">
                  <a:pos x="130" y="305"/>
                </a:cxn>
                <a:cxn ang="0">
                  <a:pos x="101" y="376"/>
                </a:cxn>
                <a:cxn ang="0">
                  <a:pos x="26" y="459"/>
                </a:cxn>
                <a:cxn ang="0">
                  <a:pos x="70" y="399"/>
                </a:cxn>
                <a:cxn ang="0">
                  <a:pos x="100" y="337"/>
                </a:cxn>
                <a:cxn ang="0">
                  <a:pos x="111" y="267"/>
                </a:cxn>
                <a:cxn ang="0">
                  <a:pos x="110" y="247"/>
                </a:cxn>
                <a:cxn ang="0">
                  <a:pos x="86" y="228"/>
                </a:cxn>
                <a:cxn ang="0">
                  <a:pos x="97" y="223"/>
                </a:cxn>
                <a:cxn ang="0">
                  <a:pos x="105" y="206"/>
                </a:cxn>
                <a:cxn ang="0">
                  <a:pos x="71" y="176"/>
                </a:cxn>
                <a:cxn ang="0">
                  <a:pos x="127" y="193"/>
                </a:cxn>
                <a:cxn ang="0">
                  <a:pos x="119" y="175"/>
                </a:cxn>
                <a:cxn ang="0">
                  <a:pos x="99" y="160"/>
                </a:cxn>
                <a:cxn ang="0">
                  <a:pos x="67" y="159"/>
                </a:cxn>
                <a:cxn ang="0">
                  <a:pos x="49" y="160"/>
                </a:cxn>
                <a:cxn ang="0">
                  <a:pos x="24" y="179"/>
                </a:cxn>
                <a:cxn ang="0">
                  <a:pos x="26" y="216"/>
                </a:cxn>
                <a:cxn ang="0">
                  <a:pos x="28" y="242"/>
                </a:cxn>
                <a:cxn ang="0">
                  <a:pos x="25" y="250"/>
                </a:cxn>
                <a:cxn ang="0">
                  <a:pos x="10" y="215"/>
                </a:cxn>
                <a:cxn ang="0">
                  <a:pos x="6" y="177"/>
                </a:cxn>
                <a:cxn ang="0">
                  <a:pos x="0" y="161"/>
                </a:cxn>
                <a:cxn ang="0">
                  <a:pos x="6" y="151"/>
                </a:cxn>
                <a:cxn ang="0">
                  <a:pos x="6" y="151"/>
                </a:cxn>
              </a:cxnLst>
              <a:rect l="0" t="0" r="r" b="b"/>
              <a:pathLst>
                <a:path w="151" h="459">
                  <a:moveTo>
                    <a:pt x="6" y="151"/>
                  </a:moveTo>
                  <a:lnTo>
                    <a:pt x="24" y="135"/>
                  </a:lnTo>
                  <a:lnTo>
                    <a:pt x="30" y="122"/>
                  </a:lnTo>
                  <a:lnTo>
                    <a:pt x="56" y="120"/>
                  </a:lnTo>
                  <a:lnTo>
                    <a:pt x="79" y="128"/>
                  </a:lnTo>
                  <a:lnTo>
                    <a:pt x="109" y="130"/>
                  </a:lnTo>
                  <a:lnTo>
                    <a:pt x="126" y="114"/>
                  </a:lnTo>
                  <a:lnTo>
                    <a:pt x="135" y="65"/>
                  </a:lnTo>
                  <a:lnTo>
                    <a:pt x="126" y="0"/>
                  </a:lnTo>
                  <a:lnTo>
                    <a:pt x="146" y="61"/>
                  </a:lnTo>
                  <a:lnTo>
                    <a:pt x="151" y="109"/>
                  </a:lnTo>
                  <a:lnTo>
                    <a:pt x="150" y="160"/>
                  </a:lnTo>
                  <a:lnTo>
                    <a:pt x="137" y="211"/>
                  </a:lnTo>
                  <a:lnTo>
                    <a:pt x="134" y="229"/>
                  </a:lnTo>
                  <a:lnTo>
                    <a:pt x="130" y="305"/>
                  </a:lnTo>
                  <a:lnTo>
                    <a:pt x="101" y="376"/>
                  </a:lnTo>
                  <a:lnTo>
                    <a:pt x="26" y="459"/>
                  </a:lnTo>
                  <a:lnTo>
                    <a:pt x="70" y="399"/>
                  </a:lnTo>
                  <a:lnTo>
                    <a:pt x="100" y="337"/>
                  </a:lnTo>
                  <a:lnTo>
                    <a:pt x="111" y="267"/>
                  </a:lnTo>
                  <a:lnTo>
                    <a:pt x="110" y="247"/>
                  </a:lnTo>
                  <a:lnTo>
                    <a:pt x="86" y="228"/>
                  </a:lnTo>
                  <a:lnTo>
                    <a:pt x="97" y="223"/>
                  </a:lnTo>
                  <a:lnTo>
                    <a:pt x="105" y="206"/>
                  </a:lnTo>
                  <a:lnTo>
                    <a:pt x="71" y="176"/>
                  </a:lnTo>
                  <a:lnTo>
                    <a:pt x="127" y="193"/>
                  </a:lnTo>
                  <a:lnTo>
                    <a:pt x="119" y="175"/>
                  </a:lnTo>
                  <a:lnTo>
                    <a:pt x="99" y="160"/>
                  </a:lnTo>
                  <a:lnTo>
                    <a:pt x="67" y="159"/>
                  </a:lnTo>
                  <a:lnTo>
                    <a:pt x="49" y="160"/>
                  </a:lnTo>
                  <a:lnTo>
                    <a:pt x="24" y="179"/>
                  </a:lnTo>
                  <a:lnTo>
                    <a:pt x="26" y="216"/>
                  </a:lnTo>
                  <a:lnTo>
                    <a:pt x="28" y="242"/>
                  </a:lnTo>
                  <a:lnTo>
                    <a:pt x="25" y="250"/>
                  </a:lnTo>
                  <a:lnTo>
                    <a:pt x="10" y="215"/>
                  </a:lnTo>
                  <a:lnTo>
                    <a:pt x="6" y="177"/>
                  </a:lnTo>
                  <a:lnTo>
                    <a:pt x="0" y="161"/>
                  </a:lnTo>
                  <a:lnTo>
                    <a:pt x="6" y="151"/>
                  </a:lnTo>
                  <a:lnTo>
                    <a:pt x="6" y="151"/>
                  </a:lnTo>
                  <a:close/>
                </a:path>
              </a:pathLst>
            </a:custGeom>
            <a:solidFill>
              <a:srgbClr val="FFB5B5"/>
            </a:solidFill>
            <a:ln w="9525">
              <a:noFill/>
              <a:round/>
              <a:headEnd/>
              <a:tailEnd/>
            </a:ln>
          </p:spPr>
          <p:txBody>
            <a:bodyPr/>
            <a:lstStyle/>
            <a:p>
              <a:endParaRPr lang="en-US"/>
            </a:p>
          </p:txBody>
        </p:sp>
        <p:sp>
          <p:nvSpPr>
            <p:cNvPr id="15" name="Freeform 14"/>
            <p:cNvSpPr>
              <a:spLocks/>
            </p:cNvSpPr>
            <p:nvPr/>
          </p:nvSpPr>
          <p:spPr bwMode="auto">
            <a:xfrm>
              <a:off x="226" y="2243"/>
              <a:ext cx="44" cy="42"/>
            </a:xfrm>
            <a:custGeom>
              <a:avLst/>
              <a:gdLst/>
              <a:ahLst/>
              <a:cxnLst>
                <a:cxn ang="0">
                  <a:pos x="82" y="11"/>
                </a:cxn>
                <a:cxn ang="0">
                  <a:pos x="32" y="0"/>
                </a:cxn>
                <a:cxn ang="0">
                  <a:pos x="0" y="16"/>
                </a:cxn>
                <a:cxn ang="0">
                  <a:pos x="73" y="42"/>
                </a:cxn>
                <a:cxn ang="0">
                  <a:pos x="87" y="33"/>
                </a:cxn>
                <a:cxn ang="0">
                  <a:pos x="82" y="11"/>
                </a:cxn>
                <a:cxn ang="0">
                  <a:pos x="82" y="11"/>
                </a:cxn>
              </a:cxnLst>
              <a:rect l="0" t="0" r="r" b="b"/>
              <a:pathLst>
                <a:path w="87" h="42">
                  <a:moveTo>
                    <a:pt x="82" y="11"/>
                  </a:moveTo>
                  <a:lnTo>
                    <a:pt x="32" y="0"/>
                  </a:lnTo>
                  <a:lnTo>
                    <a:pt x="0" y="16"/>
                  </a:lnTo>
                  <a:lnTo>
                    <a:pt x="73" y="42"/>
                  </a:lnTo>
                  <a:lnTo>
                    <a:pt x="87" y="33"/>
                  </a:lnTo>
                  <a:lnTo>
                    <a:pt x="82" y="11"/>
                  </a:lnTo>
                  <a:lnTo>
                    <a:pt x="82" y="11"/>
                  </a:lnTo>
                  <a:close/>
                </a:path>
              </a:pathLst>
            </a:custGeom>
            <a:solidFill>
              <a:srgbClr val="FFB5B5"/>
            </a:solidFill>
            <a:ln w="9525">
              <a:noFill/>
              <a:round/>
              <a:headEnd/>
              <a:tailEnd/>
            </a:ln>
          </p:spPr>
          <p:txBody>
            <a:bodyPr/>
            <a:lstStyle/>
            <a:p>
              <a:endParaRPr lang="en-US"/>
            </a:p>
          </p:txBody>
        </p:sp>
        <p:sp>
          <p:nvSpPr>
            <p:cNvPr id="16" name="Freeform 15"/>
            <p:cNvSpPr>
              <a:spLocks/>
            </p:cNvSpPr>
            <p:nvPr/>
          </p:nvSpPr>
          <p:spPr bwMode="auto">
            <a:xfrm>
              <a:off x="226" y="2267"/>
              <a:ext cx="40" cy="173"/>
            </a:xfrm>
            <a:custGeom>
              <a:avLst/>
              <a:gdLst/>
              <a:ahLst/>
              <a:cxnLst>
                <a:cxn ang="0">
                  <a:pos x="32" y="12"/>
                </a:cxn>
                <a:cxn ang="0">
                  <a:pos x="23" y="72"/>
                </a:cxn>
                <a:cxn ang="0">
                  <a:pos x="40" y="93"/>
                </a:cxn>
                <a:cxn ang="0">
                  <a:pos x="67" y="103"/>
                </a:cxn>
                <a:cxn ang="0">
                  <a:pos x="53" y="122"/>
                </a:cxn>
                <a:cxn ang="0">
                  <a:pos x="74" y="136"/>
                </a:cxn>
                <a:cxn ang="0">
                  <a:pos x="67" y="152"/>
                </a:cxn>
                <a:cxn ang="0">
                  <a:pos x="79" y="173"/>
                </a:cxn>
                <a:cxn ang="0">
                  <a:pos x="32" y="157"/>
                </a:cxn>
                <a:cxn ang="0">
                  <a:pos x="1" y="76"/>
                </a:cxn>
                <a:cxn ang="0">
                  <a:pos x="0" y="16"/>
                </a:cxn>
                <a:cxn ang="0">
                  <a:pos x="15" y="2"/>
                </a:cxn>
                <a:cxn ang="0">
                  <a:pos x="32" y="0"/>
                </a:cxn>
                <a:cxn ang="0">
                  <a:pos x="32" y="12"/>
                </a:cxn>
                <a:cxn ang="0">
                  <a:pos x="32" y="12"/>
                </a:cxn>
              </a:cxnLst>
              <a:rect l="0" t="0" r="r" b="b"/>
              <a:pathLst>
                <a:path w="79" h="173">
                  <a:moveTo>
                    <a:pt x="32" y="12"/>
                  </a:moveTo>
                  <a:lnTo>
                    <a:pt x="23" y="72"/>
                  </a:lnTo>
                  <a:lnTo>
                    <a:pt x="40" y="93"/>
                  </a:lnTo>
                  <a:lnTo>
                    <a:pt x="67" y="103"/>
                  </a:lnTo>
                  <a:lnTo>
                    <a:pt x="53" y="122"/>
                  </a:lnTo>
                  <a:lnTo>
                    <a:pt x="74" y="136"/>
                  </a:lnTo>
                  <a:lnTo>
                    <a:pt x="67" y="152"/>
                  </a:lnTo>
                  <a:lnTo>
                    <a:pt x="79" y="173"/>
                  </a:lnTo>
                  <a:lnTo>
                    <a:pt x="32" y="157"/>
                  </a:lnTo>
                  <a:lnTo>
                    <a:pt x="1" y="76"/>
                  </a:lnTo>
                  <a:lnTo>
                    <a:pt x="0" y="16"/>
                  </a:lnTo>
                  <a:lnTo>
                    <a:pt x="15" y="2"/>
                  </a:lnTo>
                  <a:lnTo>
                    <a:pt x="32" y="0"/>
                  </a:lnTo>
                  <a:lnTo>
                    <a:pt x="32" y="12"/>
                  </a:lnTo>
                  <a:lnTo>
                    <a:pt x="32" y="12"/>
                  </a:lnTo>
                  <a:close/>
                </a:path>
              </a:pathLst>
            </a:custGeom>
            <a:solidFill>
              <a:srgbClr val="FFB5B5"/>
            </a:solidFill>
            <a:ln w="9525">
              <a:noFill/>
              <a:round/>
              <a:headEnd/>
              <a:tailEnd/>
            </a:ln>
          </p:spPr>
          <p:txBody>
            <a:bodyPr/>
            <a:lstStyle/>
            <a:p>
              <a:endParaRPr lang="en-US"/>
            </a:p>
          </p:txBody>
        </p:sp>
        <p:sp>
          <p:nvSpPr>
            <p:cNvPr id="17" name="Freeform 16"/>
            <p:cNvSpPr>
              <a:spLocks/>
            </p:cNvSpPr>
            <p:nvPr/>
          </p:nvSpPr>
          <p:spPr bwMode="auto">
            <a:xfrm>
              <a:off x="278" y="2008"/>
              <a:ext cx="227" cy="280"/>
            </a:xfrm>
            <a:custGeom>
              <a:avLst/>
              <a:gdLst/>
              <a:ahLst/>
              <a:cxnLst>
                <a:cxn ang="0">
                  <a:pos x="124" y="180"/>
                </a:cxn>
                <a:cxn ang="0">
                  <a:pos x="101" y="219"/>
                </a:cxn>
                <a:cxn ang="0">
                  <a:pos x="19" y="280"/>
                </a:cxn>
                <a:cxn ang="0">
                  <a:pos x="0" y="199"/>
                </a:cxn>
                <a:cxn ang="0">
                  <a:pos x="41" y="72"/>
                </a:cxn>
                <a:cxn ang="0">
                  <a:pos x="77" y="39"/>
                </a:cxn>
                <a:cxn ang="0">
                  <a:pos x="175" y="6"/>
                </a:cxn>
                <a:cxn ang="0">
                  <a:pos x="311" y="0"/>
                </a:cxn>
                <a:cxn ang="0">
                  <a:pos x="371" y="21"/>
                </a:cxn>
                <a:cxn ang="0">
                  <a:pos x="426" y="59"/>
                </a:cxn>
                <a:cxn ang="0">
                  <a:pos x="455" y="101"/>
                </a:cxn>
                <a:cxn ang="0">
                  <a:pos x="305" y="74"/>
                </a:cxn>
                <a:cxn ang="0">
                  <a:pos x="208" y="95"/>
                </a:cxn>
                <a:cxn ang="0">
                  <a:pos x="141" y="96"/>
                </a:cxn>
                <a:cxn ang="0">
                  <a:pos x="124" y="180"/>
                </a:cxn>
                <a:cxn ang="0">
                  <a:pos x="124" y="180"/>
                </a:cxn>
              </a:cxnLst>
              <a:rect l="0" t="0" r="r" b="b"/>
              <a:pathLst>
                <a:path w="455" h="280">
                  <a:moveTo>
                    <a:pt x="124" y="180"/>
                  </a:moveTo>
                  <a:lnTo>
                    <a:pt x="101" y="219"/>
                  </a:lnTo>
                  <a:lnTo>
                    <a:pt x="19" y="280"/>
                  </a:lnTo>
                  <a:lnTo>
                    <a:pt x="0" y="199"/>
                  </a:lnTo>
                  <a:lnTo>
                    <a:pt x="41" y="72"/>
                  </a:lnTo>
                  <a:lnTo>
                    <a:pt x="77" y="39"/>
                  </a:lnTo>
                  <a:lnTo>
                    <a:pt x="175" y="6"/>
                  </a:lnTo>
                  <a:lnTo>
                    <a:pt x="311" y="0"/>
                  </a:lnTo>
                  <a:lnTo>
                    <a:pt x="371" y="21"/>
                  </a:lnTo>
                  <a:lnTo>
                    <a:pt x="426" y="59"/>
                  </a:lnTo>
                  <a:lnTo>
                    <a:pt x="455" y="101"/>
                  </a:lnTo>
                  <a:lnTo>
                    <a:pt x="305" y="74"/>
                  </a:lnTo>
                  <a:lnTo>
                    <a:pt x="208" y="95"/>
                  </a:lnTo>
                  <a:lnTo>
                    <a:pt x="141" y="96"/>
                  </a:lnTo>
                  <a:lnTo>
                    <a:pt x="124" y="180"/>
                  </a:lnTo>
                  <a:lnTo>
                    <a:pt x="124" y="180"/>
                  </a:lnTo>
                  <a:close/>
                </a:path>
              </a:pathLst>
            </a:custGeom>
            <a:solidFill>
              <a:srgbClr val="BF723F"/>
            </a:solidFill>
            <a:ln w="9525">
              <a:noFill/>
              <a:round/>
              <a:headEnd/>
              <a:tailEnd/>
            </a:ln>
          </p:spPr>
          <p:txBody>
            <a:bodyPr/>
            <a:lstStyle/>
            <a:p>
              <a:endParaRPr lang="en-US"/>
            </a:p>
          </p:txBody>
        </p:sp>
        <p:sp>
          <p:nvSpPr>
            <p:cNvPr id="18" name="Freeform 17"/>
            <p:cNvSpPr>
              <a:spLocks/>
            </p:cNvSpPr>
            <p:nvPr/>
          </p:nvSpPr>
          <p:spPr bwMode="auto">
            <a:xfrm>
              <a:off x="213" y="2433"/>
              <a:ext cx="65" cy="225"/>
            </a:xfrm>
            <a:custGeom>
              <a:avLst/>
              <a:gdLst/>
              <a:ahLst/>
              <a:cxnLst>
                <a:cxn ang="0">
                  <a:pos x="114" y="10"/>
                </a:cxn>
                <a:cxn ang="0">
                  <a:pos x="124" y="75"/>
                </a:cxn>
                <a:cxn ang="0">
                  <a:pos x="121" y="110"/>
                </a:cxn>
                <a:cxn ang="0">
                  <a:pos x="128" y="141"/>
                </a:cxn>
                <a:cxn ang="0">
                  <a:pos x="109" y="225"/>
                </a:cxn>
                <a:cxn ang="0">
                  <a:pos x="46" y="197"/>
                </a:cxn>
                <a:cxn ang="0">
                  <a:pos x="57" y="105"/>
                </a:cxn>
                <a:cxn ang="0">
                  <a:pos x="17" y="128"/>
                </a:cxn>
                <a:cxn ang="0">
                  <a:pos x="0" y="64"/>
                </a:cxn>
                <a:cxn ang="0">
                  <a:pos x="36" y="47"/>
                </a:cxn>
                <a:cxn ang="0">
                  <a:pos x="57" y="0"/>
                </a:cxn>
                <a:cxn ang="0">
                  <a:pos x="114" y="10"/>
                </a:cxn>
                <a:cxn ang="0">
                  <a:pos x="114" y="10"/>
                </a:cxn>
              </a:cxnLst>
              <a:rect l="0" t="0" r="r" b="b"/>
              <a:pathLst>
                <a:path w="128" h="225">
                  <a:moveTo>
                    <a:pt x="114" y="10"/>
                  </a:moveTo>
                  <a:lnTo>
                    <a:pt x="124" y="75"/>
                  </a:lnTo>
                  <a:lnTo>
                    <a:pt x="121" y="110"/>
                  </a:lnTo>
                  <a:lnTo>
                    <a:pt x="128" y="141"/>
                  </a:lnTo>
                  <a:lnTo>
                    <a:pt x="109" y="225"/>
                  </a:lnTo>
                  <a:lnTo>
                    <a:pt x="46" y="197"/>
                  </a:lnTo>
                  <a:lnTo>
                    <a:pt x="57" y="105"/>
                  </a:lnTo>
                  <a:lnTo>
                    <a:pt x="17" y="128"/>
                  </a:lnTo>
                  <a:lnTo>
                    <a:pt x="0" y="64"/>
                  </a:lnTo>
                  <a:lnTo>
                    <a:pt x="36" y="47"/>
                  </a:lnTo>
                  <a:lnTo>
                    <a:pt x="57" y="0"/>
                  </a:lnTo>
                  <a:lnTo>
                    <a:pt x="114" y="10"/>
                  </a:lnTo>
                  <a:lnTo>
                    <a:pt x="114" y="10"/>
                  </a:lnTo>
                  <a:close/>
                </a:path>
              </a:pathLst>
            </a:custGeom>
            <a:solidFill>
              <a:srgbClr val="BF723F"/>
            </a:solidFill>
            <a:ln w="9525">
              <a:noFill/>
              <a:round/>
              <a:headEnd/>
              <a:tailEnd/>
            </a:ln>
          </p:spPr>
          <p:txBody>
            <a:bodyPr/>
            <a:lstStyle/>
            <a:p>
              <a:endParaRPr lang="en-US"/>
            </a:p>
          </p:txBody>
        </p:sp>
        <p:sp>
          <p:nvSpPr>
            <p:cNvPr id="19" name="Freeform 18"/>
            <p:cNvSpPr>
              <a:spLocks/>
            </p:cNvSpPr>
            <p:nvPr/>
          </p:nvSpPr>
          <p:spPr bwMode="auto">
            <a:xfrm>
              <a:off x="322" y="2024"/>
              <a:ext cx="104" cy="43"/>
            </a:xfrm>
            <a:custGeom>
              <a:avLst/>
              <a:gdLst/>
              <a:ahLst/>
              <a:cxnLst>
                <a:cxn ang="0">
                  <a:pos x="186" y="18"/>
                </a:cxn>
                <a:cxn ang="0">
                  <a:pos x="135" y="1"/>
                </a:cxn>
                <a:cxn ang="0">
                  <a:pos x="90" y="0"/>
                </a:cxn>
                <a:cxn ang="0">
                  <a:pos x="56" y="9"/>
                </a:cxn>
                <a:cxn ang="0">
                  <a:pos x="0" y="27"/>
                </a:cxn>
                <a:cxn ang="0">
                  <a:pos x="27" y="26"/>
                </a:cxn>
                <a:cxn ang="0">
                  <a:pos x="12" y="40"/>
                </a:cxn>
                <a:cxn ang="0">
                  <a:pos x="81" y="16"/>
                </a:cxn>
                <a:cxn ang="0">
                  <a:pos x="66" y="38"/>
                </a:cxn>
                <a:cxn ang="0">
                  <a:pos x="111" y="18"/>
                </a:cxn>
                <a:cxn ang="0">
                  <a:pos x="136" y="19"/>
                </a:cxn>
                <a:cxn ang="0">
                  <a:pos x="111" y="33"/>
                </a:cxn>
                <a:cxn ang="0">
                  <a:pos x="140" y="32"/>
                </a:cxn>
                <a:cxn ang="0">
                  <a:pos x="177" y="43"/>
                </a:cxn>
                <a:cxn ang="0">
                  <a:pos x="163" y="22"/>
                </a:cxn>
                <a:cxn ang="0">
                  <a:pos x="207" y="33"/>
                </a:cxn>
                <a:cxn ang="0">
                  <a:pos x="186" y="18"/>
                </a:cxn>
                <a:cxn ang="0">
                  <a:pos x="186" y="18"/>
                </a:cxn>
              </a:cxnLst>
              <a:rect l="0" t="0" r="r" b="b"/>
              <a:pathLst>
                <a:path w="207" h="43">
                  <a:moveTo>
                    <a:pt x="186" y="18"/>
                  </a:moveTo>
                  <a:lnTo>
                    <a:pt x="135" y="1"/>
                  </a:lnTo>
                  <a:lnTo>
                    <a:pt x="90" y="0"/>
                  </a:lnTo>
                  <a:lnTo>
                    <a:pt x="56" y="9"/>
                  </a:lnTo>
                  <a:lnTo>
                    <a:pt x="0" y="27"/>
                  </a:lnTo>
                  <a:lnTo>
                    <a:pt x="27" y="26"/>
                  </a:lnTo>
                  <a:lnTo>
                    <a:pt x="12" y="40"/>
                  </a:lnTo>
                  <a:lnTo>
                    <a:pt x="81" y="16"/>
                  </a:lnTo>
                  <a:lnTo>
                    <a:pt x="66" y="38"/>
                  </a:lnTo>
                  <a:lnTo>
                    <a:pt x="111" y="18"/>
                  </a:lnTo>
                  <a:lnTo>
                    <a:pt x="136" y="19"/>
                  </a:lnTo>
                  <a:lnTo>
                    <a:pt x="111" y="33"/>
                  </a:lnTo>
                  <a:lnTo>
                    <a:pt x="140" y="32"/>
                  </a:lnTo>
                  <a:lnTo>
                    <a:pt x="177" y="43"/>
                  </a:lnTo>
                  <a:lnTo>
                    <a:pt x="163" y="22"/>
                  </a:lnTo>
                  <a:lnTo>
                    <a:pt x="207" y="33"/>
                  </a:lnTo>
                  <a:lnTo>
                    <a:pt x="186" y="18"/>
                  </a:lnTo>
                  <a:lnTo>
                    <a:pt x="186" y="18"/>
                  </a:lnTo>
                  <a:close/>
                </a:path>
              </a:pathLst>
            </a:custGeom>
            <a:solidFill>
              <a:srgbClr val="E59865"/>
            </a:solidFill>
            <a:ln w="9525">
              <a:noFill/>
              <a:round/>
              <a:headEnd/>
              <a:tailEnd/>
            </a:ln>
          </p:spPr>
          <p:txBody>
            <a:bodyPr/>
            <a:lstStyle/>
            <a:p>
              <a:endParaRPr lang="en-US"/>
            </a:p>
          </p:txBody>
        </p:sp>
        <p:sp>
          <p:nvSpPr>
            <p:cNvPr id="20" name="Freeform 19"/>
            <p:cNvSpPr>
              <a:spLocks/>
            </p:cNvSpPr>
            <p:nvPr/>
          </p:nvSpPr>
          <p:spPr bwMode="auto">
            <a:xfrm>
              <a:off x="228" y="2463"/>
              <a:ext cx="31" cy="65"/>
            </a:xfrm>
            <a:custGeom>
              <a:avLst/>
              <a:gdLst/>
              <a:ahLst/>
              <a:cxnLst>
                <a:cxn ang="0">
                  <a:pos x="45" y="0"/>
                </a:cxn>
                <a:cxn ang="0">
                  <a:pos x="34" y="31"/>
                </a:cxn>
                <a:cxn ang="0">
                  <a:pos x="0" y="52"/>
                </a:cxn>
                <a:cxn ang="0">
                  <a:pos x="19" y="52"/>
                </a:cxn>
                <a:cxn ang="0">
                  <a:pos x="8" y="65"/>
                </a:cxn>
                <a:cxn ang="0">
                  <a:pos x="63" y="23"/>
                </a:cxn>
                <a:cxn ang="0">
                  <a:pos x="49" y="19"/>
                </a:cxn>
                <a:cxn ang="0">
                  <a:pos x="45" y="0"/>
                </a:cxn>
                <a:cxn ang="0">
                  <a:pos x="45" y="0"/>
                </a:cxn>
              </a:cxnLst>
              <a:rect l="0" t="0" r="r" b="b"/>
              <a:pathLst>
                <a:path w="63" h="65">
                  <a:moveTo>
                    <a:pt x="45" y="0"/>
                  </a:moveTo>
                  <a:lnTo>
                    <a:pt x="34" y="31"/>
                  </a:lnTo>
                  <a:lnTo>
                    <a:pt x="0" y="52"/>
                  </a:lnTo>
                  <a:lnTo>
                    <a:pt x="19" y="52"/>
                  </a:lnTo>
                  <a:lnTo>
                    <a:pt x="8" y="65"/>
                  </a:lnTo>
                  <a:lnTo>
                    <a:pt x="63" y="23"/>
                  </a:lnTo>
                  <a:lnTo>
                    <a:pt x="49" y="19"/>
                  </a:lnTo>
                  <a:lnTo>
                    <a:pt x="45" y="0"/>
                  </a:lnTo>
                  <a:lnTo>
                    <a:pt x="45" y="0"/>
                  </a:lnTo>
                  <a:close/>
                </a:path>
              </a:pathLst>
            </a:custGeom>
            <a:solidFill>
              <a:srgbClr val="E59865"/>
            </a:solidFill>
            <a:ln w="9525">
              <a:noFill/>
              <a:round/>
              <a:headEnd/>
              <a:tailEnd/>
            </a:ln>
          </p:spPr>
          <p:txBody>
            <a:bodyPr/>
            <a:lstStyle/>
            <a:p>
              <a:endParaRPr lang="en-US"/>
            </a:p>
          </p:txBody>
        </p:sp>
        <p:sp>
          <p:nvSpPr>
            <p:cNvPr id="21" name="Freeform 20"/>
            <p:cNvSpPr>
              <a:spLocks/>
            </p:cNvSpPr>
            <p:nvPr/>
          </p:nvSpPr>
          <p:spPr bwMode="auto">
            <a:xfrm>
              <a:off x="251" y="2460"/>
              <a:ext cx="18" cy="168"/>
            </a:xfrm>
            <a:custGeom>
              <a:avLst/>
              <a:gdLst/>
              <a:ahLst/>
              <a:cxnLst>
                <a:cxn ang="0">
                  <a:pos x="18" y="14"/>
                </a:cxn>
                <a:cxn ang="0">
                  <a:pos x="17" y="62"/>
                </a:cxn>
                <a:cxn ang="0">
                  <a:pos x="13" y="128"/>
                </a:cxn>
                <a:cxn ang="0">
                  <a:pos x="0" y="168"/>
                </a:cxn>
                <a:cxn ang="0">
                  <a:pos x="17" y="155"/>
                </a:cxn>
                <a:cxn ang="0">
                  <a:pos x="27" y="123"/>
                </a:cxn>
                <a:cxn ang="0">
                  <a:pos x="26" y="85"/>
                </a:cxn>
                <a:cxn ang="0">
                  <a:pos x="36" y="0"/>
                </a:cxn>
                <a:cxn ang="0">
                  <a:pos x="18" y="14"/>
                </a:cxn>
                <a:cxn ang="0">
                  <a:pos x="18" y="14"/>
                </a:cxn>
              </a:cxnLst>
              <a:rect l="0" t="0" r="r" b="b"/>
              <a:pathLst>
                <a:path w="36" h="168">
                  <a:moveTo>
                    <a:pt x="18" y="14"/>
                  </a:moveTo>
                  <a:lnTo>
                    <a:pt x="17" y="62"/>
                  </a:lnTo>
                  <a:lnTo>
                    <a:pt x="13" y="128"/>
                  </a:lnTo>
                  <a:lnTo>
                    <a:pt x="0" y="168"/>
                  </a:lnTo>
                  <a:lnTo>
                    <a:pt x="17" y="155"/>
                  </a:lnTo>
                  <a:lnTo>
                    <a:pt x="27" y="123"/>
                  </a:lnTo>
                  <a:lnTo>
                    <a:pt x="26" y="85"/>
                  </a:lnTo>
                  <a:lnTo>
                    <a:pt x="36" y="0"/>
                  </a:lnTo>
                  <a:lnTo>
                    <a:pt x="18" y="14"/>
                  </a:lnTo>
                  <a:lnTo>
                    <a:pt x="18" y="14"/>
                  </a:lnTo>
                  <a:close/>
                </a:path>
              </a:pathLst>
            </a:custGeom>
            <a:solidFill>
              <a:srgbClr val="E59865"/>
            </a:solidFill>
            <a:ln w="9525">
              <a:noFill/>
              <a:round/>
              <a:headEnd/>
              <a:tailEnd/>
            </a:ln>
          </p:spPr>
          <p:txBody>
            <a:bodyPr/>
            <a:lstStyle/>
            <a:p>
              <a:endParaRPr lang="en-US"/>
            </a:p>
          </p:txBody>
        </p:sp>
        <p:sp>
          <p:nvSpPr>
            <p:cNvPr id="22" name="Freeform 21"/>
            <p:cNvSpPr>
              <a:spLocks/>
            </p:cNvSpPr>
            <p:nvPr/>
          </p:nvSpPr>
          <p:spPr bwMode="auto">
            <a:xfrm>
              <a:off x="180" y="1925"/>
              <a:ext cx="289" cy="370"/>
            </a:xfrm>
            <a:custGeom>
              <a:avLst/>
              <a:gdLst/>
              <a:ahLst/>
              <a:cxnLst>
                <a:cxn ang="0">
                  <a:pos x="64" y="370"/>
                </a:cxn>
                <a:cxn ang="0">
                  <a:pos x="0" y="255"/>
                </a:cxn>
                <a:cxn ang="0">
                  <a:pos x="19" y="168"/>
                </a:cxn>
                <a:cxn ang="0">
                  <a:pos x="73" y="231"/>
                </a:cxn>
                <a:cxn ang="0">
                  <a:pos x="21" y="104"/>
                </a:cxn>
                <a:cxn ang="0">
                  <a:pos x="58" y="59"/>
                </a:cxn>
                <a:cxn ang="0">
                  <a:pos x="134" y="13"/>
                </a:cxn>
                <a:cxn ang="0">
                  <a:pos x="219" y="0"/>
                </a:cxn>
                <a:cxn ang="0">
                  <a:pos x="387" y="47"/>
                </a:cxn>
                <a:cxn ang="0">
                  <a:pos x="577" y="96"/>
                </a:cxn>
                <a:cxn ang="0">
                  <a:pos x="405" y="73"/>
                </a:cxn>
                <a:cxn ang="0">
                  <a:pos x="258" y="94"/>
                </a:cxn>
                <a:cxn ang="0">
                  <a:pos x="195" y="161"/>
                </a:cxn>
                <a:cxn ang="0">
                  <a:pos x="143" y="247"/>
                </a:cxn>
                <a:cxn ang="0">
                  <a:pos x="124" y="282"/>
                </a:cxn>
                <a:cxn ang="0">
                  <a:pos x="94" y="312"/>
                </a:cxn>
                <a:cxn ang="0">
                  <a:pos x="77" y="318"/>
                </a:cxn>
                <a:cxn ang="0">
                  <a:pos x="64" y="370"/>
                </a:cxn>
                <a:cxn ang="0">
                  <a:pos x="64" y="370"/>
                </a:cxn>
              </a:cxnLst>
              <a:rect l="0" t="0" r="r" b="b"/>
              <a:pathLst>
                <a:path w="577" h="370">
                  <a:moveTo>
                    <a:pt x="64" y="370"/>
                  </a:moveTo>
                  <a:lnTo>
                    <a:pt x="0" y="255"/>
                  </a:lnTo>
                  <a:lnTo>
                    <a:pt x="19" y="168"/>
                  </a:lnTo>
                  <a:lnTo>
                    <a:pt x="73" y="231"/>
                  </a:lnTo>
                  <a:lnTo>
                    <a:pt x="21" y="104"/>
                  </a:lnTo>
                  <a:lnTo>
                    <a:pt x="58" y="59"/>
                  </a:lnTo>
                  <a:lnTo>
                    <a:pt x="134" y="13"/>
                  </a:lnTo>
                  <a:lnTo>
                    <a:pt x="219" y="0"/>
                  </a:lnTo>
                  <a:lnTo>
                    <a:pt x="387" y="47"/>
                  </a:lnTo>
                  <a:lnTo>
                    <a:pt x="577" y="96"/>
                  </a:lnTo>
                  <a:lnTo>
                    <a:pt x="405" y="73"/>
                  </a:lnTo>
                  <a:lnTo>
                    <a:pt x="258" y="94"/>
                  </a:lnTo>
                  <a:lnTo>
                    <a:pt x="195" y="161"/>
                  </a:lnTo>
                  <a:lnTo>
                    <a:pt x="143" y="247"/>
                  </a:lnTo>
                  <a:lnTo>
                    <a:pt x="124" y="282"/>
                  </a:lnTo>
                  <a:lnTo>
                    <a:pt x="94" y="312"/>
                  </a:lnTo>
                  <a:lnTo>
                    <a:pt x="77" y="318"/>
                  </a:lnTo>
                  <a:lnTo>
                    <a:pt x="64" y="370"/>
                  </a:lnTo>
                  <a:lnTo>
                    <a:pt x="64" y="370"/>
                  </a:lnTo>
                  <a:close/>
                </a:path>
              </a:pathLst>
            </a:custGeom>
            <a:solidFill>
              <a:srgbClr val="FFFFFF"/>
            </a:solidFill>
            <a:ln w="9525">
              <a:noFill/>
              <a:round/>
              <a:headEnd/>
              <a:tailEnd/>
            </a:ln>
          </p:spPr>
          <p:txBody>
            <a:bodyPr/>
            <a:lstStyle/>
            <a:p>
              <a:endParaRPr lang="en-US"/>
            </a:p>
          </p:txBody>
        </p:sp>
        <p:sp>
          <p:nvSpPr>
            <p:cNvPr id="23" name="Freeform 22"/>
            <p:cNvSpPr>
              <a:spLocks/>
            </p:cNvSpPr>
            <p:nvPr/>
          </p:nvSpPr>
          <p:spPr bwMode="auto">
            <a:xfrm>
              <a:off x="33" y="2871"/>
              <a:ext cx="137" cy="789"/>
            </a:xfrm>
            <a:custGeom>
              <a:avLst/>
              <a:gdLst/>
              <a:ahLst/>
              <a:cxnLst>
                <a:cxn ang="0">
                  <a:pos x="20" y="187"/>
                </a:cxn>
                <a:cxn ang="0">
                  <a:pos x="0" y="285"/>
                </a:cxn>
                <a:cxn ang="0">
                  <a:pos x="16" y="566"/>
                </a:cxn>
                <a:cxn ang="0">
                  <a:pos x="6" y="774"/>
                </a:cxn>
                <a:cxn ang="0">
                  <a:pos x="85" y="789"/>
                </a:cxn>
                <a:cxn ang="0">
                  <a:pos x="226" y="782"/>
                </a:cxn>
                <a:cxn ang="0">
                  <a:pos x="213" y="627"/>
                </a:cxn>
                <a:cxn ang="0">
                  <a:pos x="275" y="691"/>
                </a:cxn>
                <a:cxn ang="0">
                  <a:pos x="210" y="519"/>
                </a:cxn>
                <a:cxn ang="0">
                  <a:pos x="216" y="425"/>
                </a:cxn>
                <a:cxn ang="0">
                  <a:pos x="200" y="295"/>
                </a:cxn>
                <a:cxn ang="0">
                  <a:pos x="253" y="315"/>
                </a:cxn>
                <a:cxn ang="0">
                  <a:pos x="223" y="245"/>
                </a:cxn>
                <a:cxn ang="0">
                  <a:pos x="230" y="147"/>
                </a:cxn>
                <a:cxn ang="0">
                  <a:pos x="233" y="0"/>
                </a:cxn>
                <a:cxn ang="0">
                  <a:pos x="169" y="43"/>
                </a:cxn>
                <a:cxn ang="0">
                  <a:pos x="152" y="130"/>
                </a:cxn>
                <a:cxn ang="0">
                  <a:pos x="67" y="138"/>
                </a:cxn>
                <a:cxn ang="0">
                  <a:pos x="20" y="187"/>
                </a:cxn>
                <a:cxn ang="0">
                  <a:pos x="20" y="187"/>
                </a:cxn>
              </a:cxnLst>
              <a:rect l="0" t="0" r="r" b="b"/>
              <a:pathLst>
                <a:path w="275" h="789">
                  <a:moveTo>
                    <a:pt x="20" y="187"/>
                  </a:moveTo>
                  <a:lnTo>
                    <a:pt x="0" y="285"/>
                  </a:lnTo>
                  <a:lnTo>
                    <a:pt x="16" y="566"/>
                  </a:lnTo>
                  <a:lnTo>
                    <a:pt x="6" y="774"/>
                  </a:lnTo>
                  <a:lnTo>
                    <a:pt x="85" y="789"/>
                  </a:lnTo>
                  <a:lnTo>
                    <a:pt x="226" y="782"/>
                  </a:lnTo>
                  <a:lnTo>
                    <a:pt x="213" y="627"/>
                  </a:lnTo>
                  <a:lnTo>
                    <a:pt x="275" y="691"/>
                  </a:lnTo>
                  <a:lnTo>
                    <a:pt x="210" y="519"/>
                  </a:lnTo>
                  <a:lnTo>
                    <a:pt x="216" y="425"/>
                  </a:lnTo>
                  <a:lnTo>
                    <a:pt x="200" y="295"/>
                  </a:lnTo>
                  <a:lnTo>
                    <a:pt x="253" y="315"/>
                  </a:lnTo>
                  <a:lnTo>
                    <a:pt x="223" y="245"/>
                  </a:lnTo>
                  <a:lnTo>
                    <a:pt x="230" y="147"/>
                  </a:lnTo>
                  <a:lnTo>
                    <a:pt x="233" y="0"/>
                  </a:lnTo>
                  <a:lnTo>
                    <a:pt x="169" y="43"/>
                  </a:lnTo>
                  <a:lnTo>
                    <a:pt x="152" y="130"/>
                  </a:lnTo>
                  <a:lnTo>
                    <a:pt x="67" y="138"/>
                  </a:lnTo>
                  <a:lnTo>
                    <a:pt x="20" y="187"/>
                  </a:lnTo>
                  <a:lnTo>
                    <a:pt x="20" y="187"/>
                  </a:lnTo>
                  <a:close/>
                </a:path>
              </a:pathLst>
            </a:custGeom>
            <a:solidFill>
              <a:srgbClr val="FFFFFF"/>
            </a:solidFill>
            <a:ln w="9525">
              <a:noFill/>
              <a:round/>
              <a:headEnd/>
              <a:tailEnd/>
            </a:ln>
          </p:spPr>
          <p:txBody>
            <a:bodyPr/>
            <a:lstStyle/>
            <a:p>
              <a:endParaRPr lang="en-US"/>
            </a:p>
          </p:txBody>
        </p:sp>
        <p:sp>
          <p:nvSpPr>
            <p:cNvPr id="24" name="Freeform 23"/>
            <p:cNvSpPr>
              <a:spLocks/>
            </p:cNvSpPr>
            <p:nvPr/>
          </p:nvSpPr>
          <p:spPr bwMode="auto">
            <a:xfrm>
              <a:off x="183" y="2674"/>
              <a:ext cx="237" cy="335"/>
            </a:xfrm>
            <a:custGeom>
              <a:avLst/>
              <a:gdLst/>
              <a:ahLst/>
              <a:cxnLst>
                <a:cxn ang="0">
                  <a:pos x="0" y="128"/>
                </a:cxn>
                <a:cxn ang="0">
                  <a:pos x="10" y="269"/>
                </a:cxn>
                <a:cxn ang="0">
                  <a:pos x="298" y="246"/>
                </a:cxn>
                <a:cxn ang="0">
                  <a:pos x="328" y="318"/>
                </a:cxn>
                <a:cxn ang="0">
                  <a:pos x="474" y="335"/>
                </a:cxn>
                <a:cxn ang="0">
                  <a:pos x="280" y="168"/>
                </a:cxn>
                <a:cxn ang="0">
                  <a:pos x="91" y="0"/>
                </a:cxn>
                <a:cxn ang="0">
                  <a:pos x="85" y="107"/>
                </a:cxn>
                <a:cxn ang="0">
                  <a:pos x="159" y="173"/>
                </a:cxn>
                <a:cxn ang="0">
                  <a:pos x="43" y="96"/>
                </a:cxn>
                <a:cxn ang="0">
                  <a:pos x="0" y="128"/>
                </a:cxn>
                <a:cxn ang="0">
                  <a:pos x="0" y="128"/>
                </a:cxn>
              </a:cxnLst>
              <a:rect l="0" t="0" r="r" b="b"/>
              <a:pathLst>
                <a:path w="474" h="335">
                  <a:moveTo>
                    <a:pt x="0" y="128"/>
                  </a:moveTo>
                  <a:lnTo>
                    <a:pt x="10" y="269"/>
                  </a:lnTo>
                  <a:lnTo>
                    <a:pt x="298" y="246"/>
                  </a:lnTo>
                  <a:lnTo>
                    <a:pt x="328" y="318"/>
                  </a:lnTo>
                  <a:lnTo>
                    <a:pt x="474" y="335"/>
                  </a:lnTo>
                  <a:lnTo>
                    <a:pt x="280" y="168"/>
                  </a:lnTo>
                  <a:lnTo>
                    <a:pt x="91" y="0"/>
                  </a:lnTo>
                  <a:lnTo>
                    <a:pt x="85" y="107"/>
                  </a:lnTo>
                  <a:lnTo>
                    <a:pt x="159" y="173"/>
                  </a:lnTo>
                  <a:lnTo>
                    <a:pt x="43" y="96"/>
                  </a:lnTo>
                  <a:lnTo>
                    <a:pt x="0" y="128"/>
                  </a:lnTo>
                  <a:lnTo>
                    <a:pt x="0" y="128"/>
                  </a:lnTo>
                  <a:close/>
                </a:path>
              </a:pathLst>
            </a:custGeom>
            <a:solidFill>
              <a:srgbClr val="FFFFFF"/>
            </a:solidFill>
            <a:ln w="9525">
              <a:noFill/>
              <a:round/>
              <a:headEnd/>
              <a:tailEnd/>
            </a:ln>
          </p:spPr>
          <p:txBody>
            <a:bodyPr/>
            <a:lstStyle/>
            <a:p>
              <a:endParaRPr lang="en-US"/>
            </a:p>
          </p:txBody>
        </p:sp>
        <p:sp>
          <p:nvSpPr>
            <p:cNvPr id="25" name="Freeform 24"/>
            <p:cNvSpPr>
              <a:spLocks/>
            </p:cNvSpPr>
            <p:nvPr/>
          </p:nvSpPr>
          <p:spPr bwMode="auto">
            <a:xfrm>
              <a:off x="221" y="3006"/>
              <a:ext cx="264" cy="613"/>
            </a:xfrm>
            <a:custGeom>
              <a:avLst/>
              <a:gdLst/>
              <a:ahLst/>
              <a:cxnLst>
                <a:cxn ang="0">
                  <a:pos x="84" y="18"/>
                </a:cxn>
                <a:cxn ang="0">
                  <a:pos x="154" y="0"/>
                </a:cxn>
                <a:cxn ang="0">
                  <a:pos x="192" y="44"/>
                </a:cxn>
                <a:cxn ang="0">
                  <a:pos x="401" y="64"/>
                </a:cxn>
                <a:cxn ang="0">
                  <a:pos x="490" y="188"/>
                </a:cxn>
                <a:cxn ang="0">
                  <a:pos x="527" y="266"/>
                </a:cxn>
                <a:cxn ang="0">
                  <a:pos x="504" y="405"/>
                </a:cxn>
                <a:cxn ang="0">
                  <a:pos x="496" y="613"/>
                </a:cxn>
                <a:cxn ang="0">
                  <a:pos x="290" y="544"/>
                </a:cxn>
                <a:cxn ang="0">
                  <a:pos x="249" y="431"/>
                </a:cxn>
                <a:cxn ang="0">
                  <a:pos x="179" y="324"/>
                </a:cxn>
                <a:cxn ang="0">
                  <a:pos x="97" y="232"/>
                </a:cxn>
                <a:cxn ang="0">
                  <a:pos x="40" y="200"/>
                </a:cxn>
                <a:cxn ang="0">
                  <a:pos x="0" y="84"/>
                </a:cxn>
                <a:cxn ang="0">
                  <a:pos x="91" y="194"/>
                </a:cxn>
                <a:cxn ang="0">
                  <a:pos x="108" y="119"/>
                </a:cxn>
                <a:cxn ang="0">
                  <a:pos x="84" y="18"/>
                </a:cxn>
                <a:cxn ang="0">
                  <a:pos x="84" y="18"/>
                </a:cxn>
              </a:cxnLst>
              <a:rect l="0" t="0" r="r" b="b"/>
              <a:pathLst>
                <a:path w="527" h="613">
                  <a:moveTo>
                    <a:pt x="84" y="18"/>
                  </a:moveTo>
                  <a:lnTo>
                    <a:pt x="154" y="0"/>
                  </a:lnTo>
                  <a:lnTo>
                    <a:pt x="192" y="44"/>
                  </a:lnTo>
                  <a:lnTo>
                    <a:pt x="401" y="64"/>
                  </a:lnTo>
                  <a:lnTo>
                    <a:pt x="490" y="188"/>
                  </a:lnTo>
                  <a:lnTo>
                    <a:pt x="527" y="266"/>
                  </a:lnTo>
                  <a:lnTo>
                    <a:pt x="504" y="405"/>
                  </a:lnTo>
                  <a:lnTo>
                    <a:pt x="496" y="613"/>
                  </a:lnTo>
                  <a:lnTo>
                    <a:pt x="290" y="544"/>
                  </a:lnTo>
                  <a:lnTo>
                    <a:pt x="249" y="431"/>
                  </a:lnTo>
                  <a:lnTo>
                    <a:pt x="179" y="324"/>
                  </a:lnTo>
                  <a:lnTo>
                    <a:pt x="97" y="232"/>
                  </a:lnTo>
                  <a:lnTo>
                    <a:pt x="40" y="200"/>
                  </a:lnTo>
                  <a:lnTo>
                    <a:pt x="0" y="84"/>
                  </a:lnTo>
                  <a:lnTo>
                    <a:pt x="91" y="194"/>
                  </a:lnTo>
                  <a:lnTo>
                    <a:pt x="108" y="119"/>
                  </a:lnTo>
                  <a:lnTo>
                    <a:pt x="84" y="18"/>
                  </a:lnTo>
                  <a:lnTo>
                    <a:pt x="84" y="18"/>
                  </a:lnTo>
                  <a:close/>
                </a:path>
              </a:pathLst>
            </a:custGeom>
            <a:solidFill>
              <a:srgbClr val="FFFFFF"/>
            </a:solidFill>
            <a:ln w="9525">
              <a:noFill/>
              <a:round/>
              <a:headEnd/>
              <a:tailEnd/>
            </a:ln>
          </p:spPr>
          <p:txBody>
            <a:bodyPr/>
            <a:lstStyle/>
            <a:p>
              <a:endParaRPr lang="en-US"/>
            </a:p>
          </p:txBody>
        </p:sp>
        <p:sp>
          <p:nvSpPr>
            <p:cNvPr id="26" name="Freeform 25"/>
            <p:cNvSpPr>
              <a:spLocks/>
            </p:cNvSpPr>
            <p:nvPr/>
          </p:nvSpPr>
          <p:spPr bwMode="auto">
            <a:xfrm>
              <a:off x="437" y="2746"/>
              <a:ext cx="225" cy="676"/>
            </a:xfrm>
            <a:custGeom>
              <a:avLst/>
              <a:gdLst/>
              <a:ahLst/>
              <a:cxnLst>
                <a:cxn ang="0">
                  <a:pos x="193" y="492"/>
                </a:cxn>
                <a:cxn ang="0">
                  <a:pos x="193" y="502"/>
                </a:cxn>
                <a:cxn ang="0">
                  <a:pos x="191" y="505"/>
                </a:cxn>
                <a:cxn ang="0">
                  <a:pos x="191" y="509"/>
                </a:cxn>
                <a:cxn ang="0">
                  <a:pos x="191" y="512"/>
                </a:cxn>
                <a:cxn ang="0">
                  <a:pos x="191" y="513"/>
                </a:cxn>
                <a:cxn ang="0">
                  <a:pos x="191" y="515"/>
                </a:cxn>
                <a:cxn ang="0">
                  <a:pos x="191" y="515"/>
                </a:cxn>
                <a:cxn ang="0">
                  <a:pos x="191" y="515"/>
                </a:cxn>
                <a:cxn ang="0">
                  <a:pos x="191" y="515"/>
                </a:cxn>
                <a:cxn ang="0">
                  <a:pos x="190" y="520"/>
                </a:cxn>
                <a:cxn ang="0">
                  <a:pos x="189" y="528"/>
                </a:cxn>
                <a:cxn ang="0">
                  <a:pos x="189" y="530"/>
                </a:cxn>
                <a:cxn ang="0">
                  <a:pos x="189" y="532"/>
                </a:cxn>
                <a:cxn ang="0">
                  <a:pos x="189" y="532"/>
                </a:cxn>
                <a:cxn ang="0">
                  <a:pos x="189" y="534"/>
                </a:cxn>
                <a:cxn ang="0">
                  <a:pos x="188" y="543"/>
                </a:cxn>
                <a:cxn ang="0">
                  <a:pos x="188" y="544"/>
                </a:cxn>
                <a:cxn ang="0">
                  <a:pos x="188" y="546"/>
                </a:cxn>
                <a:cxn ang="0">
                  <a:pos x="186" y="553"/>
                </a:cxn>
                <a:cxn ang="0">
                  <a:pos x="186" y="556"/>
                </a:cxn>
                <a:cxn ang="0">
                  <a:pos x="185" y="563"/>
                </a:cxn>
                <a:cxn ang="0">
                  <a:pos x="185" y="568"/>
                </a:cxn>
                <a:cxn ang="0">
                  <a:pos x="184" y="576"/>
                </a:cxn>
                <a:cxn ang="0">
                  <a:pos x="184" y="579"/>
                </a:cxn>
                <a:cxn ang="0">
                  <a:pos x="183" y="589"/>
                </a:cxn>
                <a:cxn ang="0">
                  <a:pos x="183" y="591"/>
                </a:cxn>
                <a:cxn ang="0">
                  <a:pos x="181" y="595"/>
                </a:cxn>
                <a:cxn ang="0">
                  <a:pos x="180" y="603"/>
                </a:cxn>
                <a:cxn ang="0">
                  <a:pos x="180" y="607"/>
                </a:cxn>
                <a:cxn ang="0">
                  <a:pos x="180" y="611"/>
                </a:cxn>
                <a:cxn ang="0">
                  <a:pos x="180" y="612"/>
                </a:cxn>
                <a:cxn ang="0">
                  <a:pos x="179" y="612"/>
                </a:cxn>
                <a:cxn ang="0">
                  <a:pos x="179" y="618"/>
                </a:cxn>
                <a:cxn ang="0">
                  <a:pos x="178" y="622"/>
                </a:cxn>
                <a:cxn ang="0">
                  <a:pos x="178" y="624"/>
                </a:cxn>
                <a:cxn ang="0">
                  <a:pos x="178" y="628"/>
                </a:cxn>
                <a:cxn ang="0">
                  <a:pos x="176" y="633"/>
                </a:cxn>
                <a:cxn ang="0">
                  <a:pos x="176" y="639"/>
                </a:cxn>
                <a:cxn ang="0">
                  <a:pos x="376" y="674"/>
                </a:cxn>
                <a:cxn ang="0">
                  <a:pos x="450" y="587"/>
                </a:cxn>
                <a:cxn ang="0">
                  <a:pos x="382" y="283"/>
                </a:cxn>
                <a:cxn ang="0">
                  <a:pos x="274" y="248"/>
                </a:cxn>
                <a:cxn ang="0">
                  <a:pos x="169" y="292"/>
                </a:cxn>
                <a:cxn ang="0">
                  <a:pos x="119" y="234"/>
                </a:cxn>
                <a:cxn ang="0">
                  <a:pos x="224" y="182"/>
                </a:cxn>
                <a:cxn ang="0">
                  <a:pos x="0" y="0"/>
                </a:cxn>
                <a:cxn ang="0">
                  <a:pos x="38" y="278"/>
                </a:cxn>
                <a:cxn ang="0">
                  <a:pos x="95" y="336"/>
                </a:cxn>
              </a:cxnLst>
              <a:rect l="0" t="0" r="r" b="b"/>
              <a:pathLst>
                <a:path w="450" h="676">
                  <a:moveTo>
                    <a:pt x="95" y="336"/>
                  </a:moveTo>
                  <a:lnTo>
                    <a:pt x="193" y="492"/>
                  </a:lnTo>
                  <a:lnTo>
                    <a:pt x="193" y="502"/>
                  </a:lnTo>
                  <a:lnTo>
                    <a:pt x="193" y="502"/>
                  </a:lnTo>
                  <a:lnTo>
                    <a:pt x="193" y="503"/>
                  </a:lnTo>
                  <a:lnTo>
                    <a:pt x="191" y="505"/>
                  </a:lnTo>
                  <a:lnTo>
                    <a:pt x="191" y="507"/>
                  </a:lnTo>
                  <a:lnTo>
                    <a:pt x="191" y="509"/>
                  </a:lnTo>
                  <a:lnTo>
                    <a:pt x="191" y="510"/>
                  </a:lnTo>
                  <a:lnTo>
                    <a:pt x="191" y="512"/>
                  </a:lnTo>
                  <a:lnTo>
                    <a:pt x="191" y="513"/>
                  </a:lnTo>
                  <a:lnTo>
                    <a:pt x="191" y="513"/>
                  </a:lnTo>
                  <a:lnTo>
                    <a:pt x="191" y="515"/>
                  </a:lnTo>
                  <a:lnTo>
                    <a:pt x="191" y="515"/>
                  </a:lnTo>
                  <a:lnTo>
                    <a:pt x="191" y="515"/>
                  </a:lnTo>
                  <a:lnTo>
                    <a:pt x="191" y="515"/>
                  </a:lnTo>
                  <a:lnTo>
                    <a:pt x="191" y="515"/>
                  </a:lnTo>
                  <a:lnTo>
                    <a:pt x="191" y="515"/>
                  </a:lnTo>
                  <a:lnTo>
                    <a:pt x="191" y="515"/>
                  </a:lnTo>
                  <a:lnTo>
                    <a:pt x="191" y="515"/>
                  </a:lnTo>
                  <a:lnTo>
                    <a:pt x="190" y="517"/>
                  </a:lnTo>
                  <a:lnTo>
                    <a:pt x="190" y="520"/>
                  </a:lnTo>
                  <a:lnTo>
                    <a:pt x="190" y="525"/>
                  </a:lnTo>
                  <a:lnTo>
                    <a:pt x="189" y="528"/>
                  </a:lnTo>
                  <a:lnTo>
                    <a:pt x="189" y="529"/>
                  </a:lnTo>
                  <a:lnTo>
                    <a:pt x="189" y="530"/>
                  </a:lnTo>
                  <a:lnTo>
                    <a:pt x="189" y="530"/>
                  </a:lnTo>
                  <a:lnTo>
                    <a:pt x="189" y="532"/>
                  </a:lnTo>
                  <a:lnTo>
                    <a:pt x="189" y="532"/>
                  </a:lnTo>
                  <a:lnTo>
                    <a:pt x="189" y="532"/>
                  </a:lnTo>
                  <a:lnTo>
                    <a:pt x="189" y="533"/>
                  </a:lnTo>
                  <a:lnTo>
                    <a:pt x="189" y="534"/>
                  </a:lnTo>
                  <a:lnTo>
                    <a:pt x="189" y="537"/>
                  </a:lnTo>
                  <a:lnTo>
                    <a:pt x="188" y="543"/>
                  </a:lnTo>
                  <a:lnTo>
                    <a:pt x="188" y="543"/>
                  </a:lnTo>
                  <a:lnTo>
                    <a:pt x="188" y="544"/>
                  </a:lnTo>
                  <a:lnTo>
                    <a:pt x="188" y="545"/>
                  </a:lnTo>
                  <a:lnTo>
                    <a:pt x="188" y="546"/>
                  </a:lnTo>
                  <a:lnTo>
                    <a:pt x="186" y="550"/>
                  </a:lnTo>
                  <a:lnTo>
                    <a:pt x="186" y="553"/>
                  </a:lnTo>
                  <a:lnTo>
                    <a:pt x="186" y="555"/>
                  </a:lnTo>
                  <a:lnTo>
                    <a:pt x="186" y="556"/>
                  </a:lnTo>
                  <a:lnTo>
                    <a:pt x="186" y="556"/>
                  </a:lnTo>
                  <a:lnTo>
                    <a:pt x="185" y="563"/>
                  </a:lnTo>
                  <a:lnTo>
                    <a:pt x="185" y="567"/>
                  </a:lnTo>
                  <a:lnTo>
                    <a:pt x="185" y="568"/>
                  </a:lnTo>
                  <a:lnTo>
                    <a:pt x="185" y="570"/>
                  </a:lnTo>
                  <a:lnTo>
                    <a:pt x="184" y="576"/>
                  </a:lnTo>
                  <a:lnTo>
                    <a:pt x="184" y="577"/>
                  </a:lnTo>
                  <a:lnTo>
                    <a:pt x="184" y="579"/>
                  </a:lnTo>
                  <a:lnTo>
                    <a:pt x="183" y="583"/>
                  </a:lnTo>
                  <a:lnTo>
                    <a:pt x="183" y="589"/>
                  </a:lnTo>
                  <a:lnTo>
                    <a:pt x="183" y="590"/>
                  </a:lnTo>
                  <a:lnTo>
                    <a:pt x="183" y="591"/>
                  </a:lnTo>
                  <a:lnTo>
                    <a:pt x="181" y="592"/>
                  </a:lnTo>
                  <a:lnTo>
                    <a:pt x="181" y="595"/>
                  </a:lnTo>
                  <a:lnTo>
                    <a:pt x="180" y="602"/>
                  </a:lnTo>
                  <a:lnTo>
                    <a:pt x="180" y="603"/>
                  </a:lnTo>
                  <a:lnTo>
                    <a:pt x="180" y="604"/>
                  </a:lnTo>
                  <a:lnTo>
                    <a:pt x="180" y="607"/>
                  </a:lnTo>
                  <a:lnTo>
                    <a:pt x="180" y="610"/>
                  </a:lnTo>
                  <a:lnTo>
                    <a:pt x="180" y="611"/>
                  </a:lnTo>
                  <a:lnTo>
                    <a:pt x="180" y="611"/>
                  </a:lnTo>
                  <a:lnTo>
                    <a:pt x="180" y="612"/>
                  </a:lnTo>
                  <a:lnTo>
                    <a:pt x="179" y="612"/>
                  </a:lnTo>
                  <a:lnTo>
                    <a:pt x="179" y="612"/>
                  </a:lnTo>
                  <a:lnTo>
                    <a:pt x="179" y="612"/>
                  </a:lnTo>
                  <a:lnTo>
                    <a:pt x="179" y="618"/>
                  </a:lnTo>
                  <a:lnTo>
                    <a:pt x="179" y="620"/>
                  </a:lnTo>
                  <a:lnTo>
                    <a:pt x="178" y="622"/>
                  </a:lnTo>
                  <a:lnTo>
                    <a:pt x="178" y="623"/>
                  </a:lnTo>
                  <a:lnTo>
                    <a:pt x="178" y="624"/>
                  </a:lnTo>
                  <a:lnTo>
                    <a:pt x="178" y="626"/>
                  </a:lnTo>
                  <a:lnTo>
                    <a:pt x="178" y="628"/>
                  </a:lnTo>
                  <a:lnTo>
                    <a:pt x="178" y="631"/>
                  </a:lnTo>
                  <a:lnTo>
                    <a:pt x="176" y="633"/>
                  </a:lnTo>
                  <a:lnTo>
                    <a:pt x="176" y="637"/>
                  </a:lnTo>
                  <a:lnTo>
                    <a:pt x="176" y="639"/>
                  </a:lnTo>
                  <a:lnTo>
                    <a:pt x="267" y="676"/>
                  </a:lnTo>
                  <a:lnTo>
                    <a:pt x="376" y="674"/>
                  </a:lnTo>
                  <a:lnTo>
                    <a:pt x="426" y="648"/>
                  </a:lnTo>
                  <a:lnTo>
                    <a:pt x="450" y="587"/>
                  </a:lnTo>
                  <a:lnTo>
                    <a:pt x="390" y="430"/>
                  </a:lnTo>
                  <a:lnTo>
                    <a:pt x="382" y="283"/>
                  </a:lnTo>
                  <a:lnTo>
                    <a:pt x="335" y="234"/>
                  </a:lnTo>
                  <a:lnTo>
                    <a:pt x="274" y="248"/>
                  </a:lnTo>
                  <a:lnTo>
                    <a:pt x="216" y="240"/>
                  </a:lnTo>
                  <a:lnTo>
                    <a:pt x="169" y="292"/>
                  </a:lnTo>
                  <a:lnTo>
                    <a:pt x="68" y="272"/>
                  </a:lnTo>
                  <a:lnTo>
                    <a:pt x="119" y="234"/>
                  </a:lnTo>
                  <a:lnTo>
                    <a:pt x="121" y="177"/>
                  </a:lnTo>
                  <a:lnTo>
                    <a:pt x="224" y="182"/>
                  </a:lnTo>
                  <a:lnTo>
                    <a:pt x="72" y="81"/>
                  </a:lnTo>
                  <a:lnTo>
                    <a:pt x="0" y="0"/>
                  </a:lnTo>
                  <a:lnTo>
                    <a:pt x="28" y="118"/>
                  </a:lnTo>
                  <a:lnTo>
                    <a:pt x="38" y="278"/>
                  </a:lnTo>
                  <a:lnTo>
                    <a:pt x="95" y="336"/>
                  </a:lnTo>
                  <a:lnTo>
                    <a:pt x="95" y="336"/>
                  </a:lnTo>
                  <a:close/>
                </a:path>
              </a:pathLst>
            </a:custGeom>
            <a:solidFill>
              <a:srgbClr val="FFFFFF"/>
            </a:solidFill>
            <a:ln w="9525">
              <a:noFill/>
              <a:round/>
              <a:headEnd/>
              <a:tailEnd/>
            </a:ln>
          </p:spPr>
          <p:txBody>
            <a:bodyPr/>
            <a:lstStyle/>
            <a:p>
              <a:endParaRPr lang="en-US"/>
            </a:p>
          </p:txBody>
        </p:sp>
        <p:sp>
          <p:nvSpPr>
            <p:cNvPr id="27" name="Freeform 26"/>
            <p:cNvSpPr>
              <a:spLocks/>
            </p:cNvSpPr>
            <p:nvPr/>
          </p:nvSpPr>
          <p:spPr bwMode="auto">
            <a:xfrm>
              <a:off x="226" y="3301"/>
              <a:ext cx="45" cy="298"/>
            </a:xfrm>
            <a:custGeom>
              <a:avLst/>
              <a:gdLst/>
              <a:ahLst/>
              <a:cxnLst>
                <a:cxn ang="0">
                  <a:pos x="51" y="298"/>
                </a:cxn>
                <a:cxn ang="0">
                  <a:pos x="43" y="157"/>
                </a:cxn>
                <a:cxn ang="0">
                  <a:pos x="0" y="0"/>
                </a:cxn>
                <a:cxn ang="0">
                  <a:pos x="71" y="93"/>
                </a:cxn>
                <a:cxn ang="0">
                  <a:pos x="91" y="165"/>
                </a:cxn>
                <a:cxn ang="0">
                  <a:pos x="51" y="298"/>
                </a:cxn>
                <a:cxn ang="0">
                  <a:pos x="51" y="298"/>
                </a:cxn>
              </a:cxnLst>
              <a:rect l="0" t="0" r="r" b="b"/>
              <a:pathLst>
                <a:path w="91" h="298">
                  <a:moveTo>
                    <a:pt x="51" y="298"/>
                  </a:moveTo>
                  <a:lnTo>
                    <a:pt x="43" y="157"/>
                  </a:lnTo>
                  <a:lnTo>
                    <a:pt x="0" y="0"/>
                  </a:lnTo>
                  <a:lnTo>
                    <a:pt x="71" y="93"/>
                  </a:lnTo>
                  <a:lnTo>
                    <a:pt x="91" y="165"/>
                  </a:lnTo>
                  <a:lnTo>
                    <a:pt x="51" y="298"/>
                  </a:lnTo>
                  <a:lnTo>
                    <a:pt x="51" y="298"/>
                  </a:lnTo>
                  <a:close/>
                </a:path>
              </a:pathLst>
            </a:custGeom>
            <a:solidFill>
              <a:srgbClr val="FFFFFF"/>
            </a:solidFill>
            <a:ln w="9525">
              <a:noFill/>
              <a:round/>
              <a:headEnd/>
              <a:tailEnd/>
            </a:ln>
          </p:spPr>
          <p:txBody>
            <a:bodyPr/>
            <a:lstStyle/>
            <a:p>
              <a:endParaRPr lang="en-US"/>
            </a:p>
          </p:txBody>
        </p:sp>
        <p:sp>
          <p:nvSpPr>
            <p:cNvPr id="28" name="Freeform 27"/>
            <p:cNvSpPr>
              <a:spLocks/>
            </p:cNvSpPr>
            <p:nvPr/>
          </p:nvSpPr>
          <p:spPr bwMode="auto">
            <a:xfrm>
              <a:off x="293" y="3309"/>
              <a:ext cx="295" cy="432"/>
            </a:xfrm>
            <a:custGeom>
              <a:avLst/>
              <a:gdLst/>
              <a:ahLst/>
              <a:cxnLst>
                <a:cxn ang="0">
                  <a:pos x="61" y="293"/>
                </a:cxn>
                <a:cxn ang="0">
                  <a:pos x="0" y="432"/>
                </a:cxn>
                <a:cxn ang="0">
                  <a:pos x="187" y="391"/>
                </a:cxn>
                <a:cxn ang="0">
                  <a:pos x="373" y="353"/>
                </a:cxn>
                <a:cxn ang="0">
                  <a:pos x="478" y="299"/>
                </a:cxn>
                <a:cxn ang="0">
                  <a:pos x="589" y="194"/>
                </a:cxn>
                <a:cxn ang="0">
                  <a:pos x="441" y="157"/>
                </a:cxn>
                <a:cxn ang="0">
                  <a:pos x="478" y="0"/>
                </a:cxn>
                <a:cxn ang="0">
                  <a:pos x="407" y="171"/>
                </a:cxn>
                <a:cxn ang="0">
                  <a:pos x="356" y="49"/>
                </a:cxn>
                <a:cxn ang="0">
                  <a:pos x="328" y="307"/>
                </a:cxn>
                <a:cxn ang="0">
                  <a:pos x="162" y="131"/>
                </a:cxn>
                <a:cxn ang="0">
                  <a:pos x="119" y="278"/>
                </a:cxn>
                <a:cxn ang="0">
                  <a:pos x="61" y="293"/>
                </a:cxn>
                <a:cxn ang="0">
                  <a:pos x="61" y="293"/>
                </a:cxn>
              </a:cxnLst>
              <a:rect l="0" t="0" r="r" b="b"/>
              <a:pathLst>
                <a:path w="589" h="432">
                  <a:moveTo>
                    <a:pt x="61" y="293"/>
                  </a:moveTo>
                  <a:lnTo>
                    <a:pt x="0" y="432"/>
                  </a:lnTo>
                  <a:lnTo>
                    <a:pt x="187" y="391"/>
                  </a:lnTo>
                  <a:lnTo>
                    <a:pt x="373" y="353"/>
                  </a:lnTo>
                  <a:lnTo>
                    <a:pt x="478" y="299"/>
                  </a:lnTo>
                  <a:lnTo>
                    <a:pt x="589" y="194"/>
                  </a:lnTo>
                  <a:lnTo>
                    <a:pt x="441" y="157"/>
                  </a:lnTo>
                  <a:lnTo>
                    <a:pt x="478" y="0"/>
                  </a:lnTo>
                  <a:lnTo>
                    <a:pt x="407" y="171"/>
                  </a:lnTo>
                  <a:lnTo>
                    <a:pt x="356" y="49"/>
                  </a:lnTo>
                  <a:lnTo>
                    <a:pt x="328" y="307"/>
                  </a:lnTo>
                  <a:lnTo>
                    <a:pt x="162" y="131"/>
                  </a:lnTo>
                  <a:lnTo>
                    <a:pt x="119" y="278"/>
                  </a:lnTo>
                  <a:lnTo>
                    <a:pt x="61" y="293"/>
                  </a:lnTo>
                  <a:lnTo>
                    <a:pt x="61" y="293"/>
                  </a:lnTo>
                  <a:close/>
                </a:path>
              </a:pathLst>
            </a:custGeom>
            <a:solidFill>
              <a:srgbClr val="FFFFFF"/>
            </a:solidFill>
            <a:ln w="9525">
              <a:noFill/>
              <a:round/>
              <a:headEnd/>
              <a:tailEnd/>
            </a:ln>
          </p:spPr>
          <p:txBody>
            <a:bodyPr/>
            <a:lstStyle/>
            <a:p>
              <a:endParaRPr lang="en-US"/>
            </a:p>
          </p:txBody>
        </p:sp>
        <p:sp>
          <p:nvSpPr>
            <p:cNvPr id="29" name="Freeform 28"/>
            <p:cNvSpPr>
              <a:spLocks/>
            </p:cNvSpPr>
            <p:nvPr/>
          </p:nvSpPr>
          <p:spPr bwMode="auto">
            <a:xfrm>
              <a:off x="173" y="3937"/>
              <a:ext cx="452" cy="344"/>
            </a:xfrm>
            <a:custGeom>
              <a:avLst/>
              <a:gdLst/>
              <a:ahLst/>
              <a:cxnLst>
                <a:cxn ang="0">
                  <a:pos x="0" y="344"/>
                </a:cxn>
                <a:cxn ang="0">
                  <a:pos x="16" y="220"/>
                </a:cxn>
                <a:cxn ang="0">
                  <a:pos x="115" y="180"/>
                </a:cxn>
                <a:cxn ang="0">
                  <a:pos x="239" y="176"/>
                </a:cxn>
                <a:cxn ang="0">
                  <a:pos x="520" y="47"/>
                </a:cxn>
                <a:cxn ang="0">
                  <a:pos x="409" y="156"/>
                </a:cxn>
                <a:cxn ang="0">
                  <a:pos x="551" y="119"/>
                </a:cxn>
                <a:cxn ang="0">
                  <a:pos x="808" y="0"/>
                </a:cxn>
                <a:cxn ang="0">
                  <a:pos x="824" y="127"/>
                </a:cxn>
                <a:cxn ang="0">
                  <a:pos x="882" y="220"/>
                </a:cxn>
                <a:cxn ang="0">
                  <a:pos x="903" y="344"/>
                </a:cxn>
                <a:cxn ang="0">
                  <a:pos x="0" y="344"/>
                </a:cxn>
                <a:cxn ang="0">
                  <a:pos x="0" y="344"/>
                </a:cxn>
              </a:cxnLst>
              <a:rect l="0" t="0" r="r" b="b"/>
              <a:pathLst>
                <a:path w="903" h="344">
                  <a:moveTo>
                    <a:pt x="0" y="344"/>
                  </a:moveTo>
                  <a:lnTo>
                    <a:pt x="16" y="220"/>
                  </a:lnTo>
                  <a:lnTo>
                    <a:pt x="115" y="180"/>
                  </a:lnTo>
                  <a:lnTo>
                    <a:pt x="239" y="176"/>
                  </a:lnTo>
                  <a:lnTo>
                    <a:pt x="520" y="47"/>
                  </a:lnTo>
                  <a:lnTo>
                    <a:pt x="409" y="156"/>
                  </a:lnTo>
                  <a:lnTo>
                    <a:pt x="551" y="119"/>
                  </a:lnTo>
                  <a:lnTo>
                    <a:pt x="808" y="0"/>
                  </a:lnTo>
                  <a:lnTo>
                    <a:pt x="824" y="127"/>
                  </a:lnTo>
                  <a:lnTo>
                    <a:pt x="882" y="220"/>
                  </a:lnTo>
                  <a:lnTo>
                    <a:pt x="903" y="344"/>
                  </a:lnTo>
                  <a:lnTo>
                    <a:pt x="0" y="344"/>
                  </a:lnTo>
                  <a:lnTo>
                    <a:pt x="0" y="344"/>
                  </a:lnTo>
                  <a:close/>
                </a:path>
              </a:pathLst>
            </a:custGeom>
            <a:solidFill>
              <a:srgbClr val="FFFFFF"/>
            </a:solidFill>
            <a:ln w="9525">
              <a:noFill/>
              <a:round/>
              <a:headEnd/>
              <a:tailEnd/>
            </a:ln>
          </p:spPr>
          <p:txBody>
            <a:bodyPr/>
            <a:lstStyle/>
            <a:p>
              <a:endParaRPr lang="en-US"/>
            </a:p>
          </p:txBody>
        </p:sp>
        <p:sp>
          <p:nvSpPr>
            <p:cNvPr id="30" name="Freeform 29"/>
            <p:cNvSpPr>
              <a:spLocks/>
            </p:cNvSpPr>
            <p:nvPr/>
          </p:nvSpPr>
          <p:spPr bwMode="auto">
            <a:xfrm>
              <a:off x="40" y="3379"/>
              <a:ext cx="733" cy="720"/>
            </a:xfrm>
            <a:custGeom>
              <a:avLst/>
              <a:gdLst/>
              <a:ahLst/>
              <a:cxnLst>
                <a:cxn ang="0">
                  <a:pos x="364" y="318"/>
                </a:cxn>
                <a:cxn ang="0">
                  <a:pos x="229" y="321"/>
                </a:cxn>
                <a:cxn ang="0">
                  <a:pos x="0" y="344"/>
                </a:cxn>
                <a:cxn ang="0">
                  <a:pos x="34" y="370"/>
                </a:cxn>
                <a:cxn ang="0">
                  <a:pos x="97" y="618"/>
                </a:cxn>
                <a:cxn ang="0">
                  <a:pos x="182" y="709"/>
                </a:cxn>
                <a:cxn ang="0">
                  <a:pos x="253" y="720"/>
                </a:cxn>
                <a:cxn ang="0">
                  <a:pos x="504" y="659"/>
                </a:cxn>
                <a:cxn ang="0">
                  <a:pos x="937" y="488"/>
                </a:cxn>
                <a:cxn ang="0">
                  <a:pos x="1091" y="445"/>
                </a:cxn>
                <a:cxn ang="0">
                  <a:pos x="1267" y="330"/>
                </a:cxn>
                <a:cxn ang="0">
                  <a:pos x="1441" y="180"/>
                </a:cxn>
                <a:cxn ang="0">
                  <a:pos x="1423" y="141"/>
                </a:cxn>
                <a:cxn ang="0">
                  <a:pos x="1427" y="101"/>
                </a:cxn>
                <a:cxn ang="0">
                  <a:pos x="1461" y="79"/>
                </a:cxn>
                <a:cxn ang="0">
                  <a:pos x="1410" y="43"/>
                </a:cxn>
                <a:cxn ang="0">
                  <a:pos x="1467" y="41"/>
                </a:cxn>
                <a:cxn ang="0">
                  <a:pos x="1419" y="11"/>
                </a:cxn>
                <a:cxn ang="0">
                  <a:pos x="1305" y="0"/>
                </a:cxn>
                <a:cxn ang="0">
                  <a:pos x="1196" y="70"/>
                </a:cxn>
                <a:cxn ang="0">
                  <a:pos x="1160" y="101"/>
                </a:cxn>
                <a:cxn ang="0">
                  <a:pos x="1113" y="208"/>
                </a:cxn>
                <a:cxn ang="0">
                  <a:pos x="1028" y="246"/>
                </a:cxn>
                <a:cxn ang="0">
                  <a:pos x="814" y="338"/>
                </a:cxn>
                <a:cxn ang="0">
                  <a:pos x="466" y="414"/>
                </a:cxn>
                <a:cxn ang="0">
                  <a:pos x="385" y="408"/>
                </a:cxn>
                <a:cxn ang="0">
                  <a:pos x="364" y="318"/>
                </a:cxn>
                <a:cxn ang="0">
                  <a:pos x="364" y="318"/>
                </a:cxn>
              </a:cxnLst>
              <a:rect l="0" t="0" r="r" b="b"/>
              <a:pathLst>
                <a:path w="1467" h="720">
                  <a:moveTo>
                    <a:pt x="364" y="318"/>
                  </a:moveTo>
                  <a:lnTo>
                    <a:pt x="229" y="321"/>
                  </a:lnTo>
                  <a:lnTo>
                    <a:pt x="0" y="344"/>
                  </a:lnTo>
                  <a:lnTo>
                    <a:pt x="34" y="370"/>
                  </a:lnTo>
                  <a:lnTo>
                    <a:pt x="97" y="618"/>
                  </a:lnTo>
                  <a:lnTo>
                    <a:pt x="182" y="709"/>
                  </a:lnTo>
                  <a:lnTo>
                    <a:pt x="253" y="720"/>
                  </a:lnTo>
                  <a:lnTo>
                    <a:pt x="504" y="659"/>
                  </a:lnTo>
                  <a:lnTo>
                    <a:pt x="937" y="488"/>
                  </a:lnTo>
                  <a:lnTo>
                    <a:pt x="1091" y="445"/>
                  </a:lnTo>
                  <a:lnTo>
                    <a:pt x="1267" y="330"/>
                  </a:lnTo>
                  <a:lnTo>
                    <a:pt x="1441" y="180"/>
                  </a:lnTo>
                  <a:lnTo>
                    <a:pt x="1423" y="141"/>
                  </a:lnTo>
                  <a:lnTo>
                    <a:pt x="1427" y="101"/>
                  </a:lnTo>
                  <a:lnTo>
                    <a:pt x="1461" y="79"/>
                  </a:lnTo>
                  <a:lnTo>
                    <a:pt x="1410" y="43"/>
                  </a:lnTo>
                  <a:lnTo>
                    <a:pt x="1467" y="41"/>
                  </a:lnTo>
                  <a:lnTo>
                    <a:pt x="1419" y="11"/>
                  </a:lnTo>
                  <a:lnTo>
                    <a:pt x="1305" y="0"/>
                  </a:lnTo>
                  <a:lnTo>
                    <a:pt x="1196" y="70"/>
                  </a:lnTo>
                  <a:lnTo>
                    <a:pt x="1160" y="101"/>
                  </a:lnTo>
                  <a:lnTo>
                    <a:pt x="1113" y="208"/>
                  </a:lnTo>
                  <a:lnTo>
                    <a:pt x="1028" y="246"/>
                  </a:lnTo>
                  <a:lnTo>
                    <a:pt x="814" y="338"/>
                  </a:lnTo>
                  <a:lnTo>
                    <a:pt x="466" y="414"/>
                  </a:lnTo>
                  <a:lnTo>
                    <a:pt x="385" y="408"/>
                  </a:lnTo>
                  <a:lnTo>
                    <a:pt x="364" y="318"/>
                  </a:lnTo>
                  <a:lnTo>
                    <a:pt x="364" y="318"/>
                  </a:lnTo>
                  <a:close/>
                </a:path>
              </a:pathLst>
            </a:custGeom>
            <a:solidFill>
              <a:srgbClr val="FFB5B5"/>
            </a:solidFill>
            <a:ln w="9525">
              <a:noFill/>
              <a:round/>
              <a:headEnd/>
              <a:tailEnd/>
            </a:ln>
          </p:spPr>
          <p:txBody>
            <a:bodyPr/>
            <a:lstStyle/>
            <a:p>
              <a:endParaRPr lang="en-US"/>
            </a:p>
          </p:txBody>
        </p:sp>
        <p:sp>
          <p:nvSpPr>
            <p:cNvPr id="31" name="Freeform 30"/>
            <p:cNvSpPr>
              <a:spLocks/>
            </p:cNvSpPr>
            <p:nvPr/>
          </p:nvSpPr>
          <p:spPr bwMode="auto">
            <a:xfrm>
              <a:off x="346" y="2238"/>
              <a:ext cx="99" cy="83"/>
            </a:xfrm>
            <a:custGeom>
              <a:avLst/>
              <a:gdLst/>
              <a:ahLst/>
              <a:cxnLst>
                <a:cxn ang="0">
                  <a:pos x="159" y="0"/>
                </a:cxn>
                <a:cxn ang="0">
                  <a:pos x="144" y="14"/>
                </a:cxn>
                <a:cxn ang="0">
                  <a:pos x="59" y="28"/>
                </a:cxn>
                <a:cxn ang="0">
                  <a:pos x="30" y="44"/>
                </a:cxn>
                <a:cxn ang="0">
                  <a:pos x="14" y="33"/>
                </a:cxn>
                <a:cxn ang="0">
                  <a:pos x="4" y="22"/>
                </a:cxn>
                <a:cxn ang="0">
                  <a:pos x="0" y="44"/>
                </a:cxn>
                <a:cxn ang="0">
                  <a:pos x="14" y="65"/>
                </a:cxn>
                <a:cxn ang="0">
                  <a:pos x="49" y="65"/>
                </a:cxn>
                <a:cxn ang="0">
                  <a:pos x="106" y="80"/>
                </a:cxn>
                <a:cxn ang="0">
                  <a:pos x="123" y="70"/>
                </a:cxn>
                <a:cxn ang="0">
                  <a:pos x="128" y="63"/>
                </a:cxn>
                <a:cxn ang="0">
                  <a:pos x="144" y="63"/>
                </a:cxn>
                <a:cxn ang="0">
                  <a:pos x="149" y="83"/>
                </a:cxn>
                <a:cxn ang="0">
                  <a:pos x="171" y="70"/>
                </a:cxn>
                <a:cxn ang="0">
                  <a:pos x="168" y="52"/>
                </a:cxn>
                <a:cxn ang="0">
                  <a:pos x="149" y="35"/>
                </a:cxn>
                <a:cxn ang="0">
                  <a:pos x="136" y="42"/>
                </a:cxn>
                <a:cxn ang="0">
                  <a:pos x="94" y="45"/>
                </a:cxn>
                <a:cxn ang="0">
                  <a:pos x="98" y="35"/>
                </a:cxn>
                <a:cxn ang="0">
                  <a:pos x="153" y="30"/>
                </a:cxn>
                <a:cxn ang="0">
                  <a:pos x="197" y="9"/>
                </a:cxn>
                <a:cxn ang="0">
                  <a:pos x="159" y="0"/>
                </a:cxn>
                <a:cxn ang="0">
                  <a:pos x="159" y="0"/>
                </a:cxn>
              </a:cxnLst>
              <a:rect l="0" t="0" r="r" b="b"/>
              <a:pathLst>
                <a:path w="197" h="83">
                  <a:moveTo>
                    <a:pt x="159" y="0"/>
                  </a:moveTo>
                  <a:lnTo>
                    <a:pt x="144" y="14"/>
                  </a:lnTo>
                  <a:lnTo>
                    <a:pt x="59" y="28"/>
                  </a:lnTo>
                  <a:lnTo>
                    <a:pt x="30" y="44"/>
                  </a:lnTo>
                  <a:lnTo>
                    <a:pt x="14" y="33"/>
                  </a:lnTo>
                  <a:lnTo>
                    <a:pt x="4" y="22"/>
                  </a:lnTo>
                  <a:lnTo>
                    <a:pt x="0" y="44"/>
                  </a:lnTo>
                  <a:lnTo>
                    <a:pt x="14" y="65"/>
                  </a:lnTo>
                  <a:lnTo>
                    <a:pt x="49" y="65"/>
                  </a:lnTo>
                  <a:lnTo>
                    <a:pt x="106" y="80"/>
                  </a:lnTo>
                  <a:lnTo>
                    <a:pt x="123" y="70"/>
                  </a:lnTo>
                  <a:lnTo>
                    <a:pt x="128" y="63"/>
                  </a:lnTo>
                  <a:lnTo>
                    <a:pt x="144" y="63"/>
                  </a:lnTo>
                  <a:lnTo>
                    <a:pt x="149" y="83"/>
                  </a:lnTo>
                  <a:lnTo>
                    <a:pt x="171" y="70"/>
                  </a:lnTo>
                  <a:lnTo>
                    <a:pt x="168" y="52"/>
                  </a:lnTo>
                  <a:lnTo>
                    <a:pt x="149" y="35"/>
                  </a:lnTo>
                  <a:lnTo>
                    <a:pt x="136" y="42"/>
                  </a:lnTo>
                  <a:lnTo>
                    <a:pt x="94" y="45"/>
                  </a:lnTo>
                  <a:lnTo>
                    <a:pt x="98" y="35"/>
                  </a:lnTo>
                  <a:lnTo>
                    <a:pt x="153" y="30"/>
                  </a:lnTo>
                  <a:lnTo>
                    <a:pt x="197" y="9"/>
                  </a:lnTo>
                  <a:lnTo>
                    <a:pt x="159" y="0"/>
                  </a:lnTo>
                  <a:lnTo>
                    <a:pt x="159" y="0"/>
                  </a:lnTo>
                  <a:close/>
                </a:path>
              </a:pathLst>
            </a:custGeom>
            <a:solidFill>
              <a:srgbClr val="000000"/>
            </a:solidFill>
            <a:ln w="9525">
              <a:noFill/>
              <a:round/>
              <a:headEnd/>
              <a:tailEnd/>
            </a:ln>
          </p:spPr>
          <p:txBody>
            <a:bodyPr/>
            <a:lstStyle/>
            <a:p>
              <a:endParaRPr lang="en-US"/>
            </a:p>
          </p:txBody>
        </p:sp>
        <p:sp>
          <p:nvSpPr>
            <p:cNvPr id="32" name="Freeform 31"/>
            <p:cNvSpPr>
              <a:spLocks/>
            </p:cNvSpPr>
            <p:nvPr/>
          </p:nvSpPr>
          <p:spPr bwMode="auto">
            <a:xfrm>
              <a:off x="357" y="2216"/>
              <a:ext cx="95" cy="38"/>
            </a:xfrm>
            <a:custGeom>
              <a:avLst/>
              <a:gdLst/>
              <a:ahLst/>
              <a:cxnLst>
                <a:cxn ang="0">
                  <a:pos x="0" y="23"/>
                </a:cxn>
                <a:cxn ang="0">
                  <a:pos x="37" y="11"/>
                </a:cxn>
                <a:cxn ang="0">
                  <a:pos x="84" y="11"/>
                </a:cxn>
                <a:cxn ang="0">
                  <a:pos x="117" y="23"/>
                </a:cxn>
                <a:cxn ang="0">
                  <a:pos x="177" y="38"/>
                </a:cxn>
                <a:cxn ang="0">
                  <a:pos x="189" y="29"/>
                </a:cxn>
                <a:cxn ang="0">
                  <a:pos x="160" y="14"/>
                </a:cxn>
                <a:cxn ang="0">
                  <a:pos x="117" y="6"/>
                </a:cxn>
                <a:cxn ang="0">
                  <a:pos x="86" y="0"/>
                </a:cxn>
                <a:cxn ang="0">
                  <a:pos x="43" y="1"/>
                </a:cxn>
                <a:cxn ang="0">
                  <a:pos x="25" y="6"/>
                </a:cxn>
                <a:cxn ang="0">
                  <a:pos x="0" y="23"/>
                </a:cxn>
                <a:cxn ang="0">
                  <a:pos x="0" y="23"/>
                </a:cxn>
              </a:cxnLst>
              <a:rect l="0" t="0" r="r" b="b"/>
              <a:pathLst>
                <a:path w="189" h="38">
                  <a:moveTo>
                    <a:pt x="0" y="23"/>
                  </a:moveTo>
                  <a:lnTo>
                    <a:pt x="37" y="11"/>
                  </a:lnTo>
                  <a:lnTo>
                    <a:pt x="84" y="11"/>
                  </a:lnTo>
                  <a:lnTo>
                    <a:pt x="117" y="23"/>
                  </a:lnTo>
                  <a:lnTo>
                    <a:pt x="177" y="38"/>
                  </a:lnTo>
                  <a:lnTo>
                    <a:pt x="189" y="29"/>
                  </a:lnTo>
                  <a:lnTo>
                    <a:pt x="160" y="14"/>
                  </a:lnTo>
                  <a:lnTo>
                    <a:pt x="117" y="6"/>
                  </a:lnTo>
                  <a:lnTo>
                    <a:pt x="86" y="0"/>
                  </a:lnTo>
                  <a:lnTo>
                    <a:pt x="43" y="1"/>
                  </a:lnTo>
                  <a:lnTo>
                    <a:pt x="25" y="6"/>
                  </a:lnTo>
                  <a:lnTo>
                    <a:pt x="0" y="23"/>
                  </a:lnTo>
                  <a:lnTo>
                    <a:pt x="0" y="23"/>
                  </a:lnTo>
                  <a:close/>
                </a:path>
              </a:pathLst>
            </a:custGeom>
            <a:solidFill>
              <a:srgbClr val="000000"/>
            </a:solidFill>
            <a:ln w="9525">
              <a:noFill/>
              <a:round/>
              <a:headEnd/>
              <a:tailEnd/>
            </a:ln>
          </p:spPr>
          <p:txBody>
            <a:bodyPr/>
            <a:lstStyle/>
            <a:p>
              <a:endParaRPr lang="en-US"/>
            </a:p>
          </p:txBody>
        </p:sp>
        <p:sp>
          <p:nvSpPr>
            <p:cNvPr id="33" name="Freeform 32"/>
            <p:cNvSpPr>
              <a:spLocks/>
            </p:cNvSpPr>
            <p:nvPr/>
          </p:nvSpPr>
          <p:spPr bwMode="auto">
            <a:xfrm>
              <a:off x="474" y="2264"/>
              <a:ext cx="67" cy="134"/>
            </a:xfrm>
            <a:custGeom>
              <a:avLst/>
              <a:gdLst/>
              <a:ahLst/>
              <a:cxnLst>
                <a:cxn ang="0">
                  <a:pos x="23" y="9"/>
                </a:cxn>
                <a:cxn ang="0">
                  <a:pos x="45" y="0"/>
                </a:cxn>
                <a:cxn ang="0">
                  <a:pos x="70" y="9"/>
                </a:cxn>
                <a:cxn ang="0">
                  <a:pos x="106" y="14"/>
                </a:cxn>
                <a:cxn ang="0">
                  <a:pos x="125" y="24"/>
                </a:cxn>
                <a:cxn ang="0">
                  <a:pos x="134" y="49"/>
                </a:cxn>
                <a:cxn ang="0">
                  <a:pos x="119" y="34"/>
                </a:cxn>
                <a:cxn ang="0">
                  <a:pos x="106" y="29"/>
                </a:cxn>
                <a:cxn ang="0">
                  <a:pos x="77" y="23"/>
                </a:cxn>
                <a:cxn ang="0">
                  <a:pos x="44" y="26"/>
                </a:cxn>
                <a:cxn ang="0">
                  <a:pos x="54" y="49"/>
                </a:cxn>
                <a:cxn ang="0">
                  <a:pos x="105" y="73"/>
                </a:cxn>
                <a:cxn ang="0">
                  <a:pos x="109" y="96"/>
                </a:cxn>
                <a:cxn ang="0">
                  <a:pos x="80" y="98"/>
                </a:cxn>
                <a:cxn ang="0">
                  <a:pos x="79" y="84"/>
                </a:cxn>
                <a:cxn ang="0">
                  <a:pos x="64" y="77"/>
                </a:cxn>
                <a:cxn ang="0">
                  <a:pos x="51" y="95"/>
                </a:cxn>
                <a:cxn ang="0">
                  <a:pos x="21" y="87"/>
                </a:cxn>
                <a:cxn ang="0">
                  <a:pos x="21" y="134"/>
                </a:cxn>
                <a:cxn ang="0">
                  <a:pos x="6" y="103"/>
                </a:cxn>
                <a:cxn ang="0">
                  <a:pos x="0" y="71"/>
                </a:cxn>
                <a:cxn ang="0">
                  <a:pos x="0" y="39"/>
                </a:cxn>
                <a:cxn ang="0">
                  <a:pos x="16" y="21"/>
                </a:cxn>
                <a:cxn ang="0">
                  <a:pos x="23" y="9"/>
                </a:cxn>
                <a:cxn ang="0">
                  <a:pos x="23" y="9"/>
                </a:cxn>
              </a:cxnLst>
              <a:rect l="0" t="0" r="r" b="b"/>
              <a:pathLst>
                <a:path w="134" h="134">
                  <a:moveTo>
                    <a:pt x="23" y="9"/>
                  </a:moveTo>
                  <a:lnTo>
                    <a:pt x="45" y="0"/>
                  </a:lnTo>
                  <a:lnTo>
                    <a:pt x="70" y="9"/>
                  </a:lnTo>
                  <a:lnTo>
                    <a:pt x="106" y="14"/>
                  </a:lnTo>
                  <a:lnTo>
                    <a:pt x="125" y="24"/>
                  </a:lnTo>
                  <a:lnTo>
                    <a:pt x="134" y="49"/>
                  </a:lnTo>
                  <a:lnTo>
                    <a:pt x="119" y="34"/>
                  </a:lnTo>
                  <a:lnTo>
                    <a:pt x="106" y="29"/>
                  </a:lnTo>
                  <a:lnTo>
                    <a:pt x="77" y="23"/>
                  </a:lnTo>
                  <a:lnTo>
                    <a:pt x="44" y="26"/>
                  </a:lnTo>
                  <a:lnTo>
                    <a:pt x="54" y="49"/>
                  </a:lnTo>
                  <a:lnTo>
                    <a:pt x="105" y="73"/>
                  </a:lnTo>
                  <a:lnTo>
                    <a:pt x="109" y="96"/>
                  </a:lnTo>
                  <a:lnTo>
                    <a:pt x="80" y="98"/>
                  </a:lnTo>
                  <a:lnTo>
                    <a:pt x="79" y="84"/>
                  </a:lnTo>
                  <a:lnTo>
                    <a:pt x="64" y="77"/>
                  </a:lnTo>
                  <a:lnTo>
                    <a:pt x="51" y="95"/>
                  </a:lnTo>
                  <a:lnTo>
                    <a:pt x="21" y="87"/>
                  </a:lnTo>
                  <a:lnTo>
                    <a:pt x="21" y="134"/>
                  </a:lnTo>
                  <a:lnTo>
                    <a:pt x="6" y="103"/>
                  </a:lnTo>
                  <a:lnTo>
                    <a:pt x="0" y="71"/>
                  </a:lnTo>
                  <a:lnTo>
                    <a:pt x="0" y="39"/>
                  </a:lnTo>
                  <a:lnTo>
                    <a:pt x="16" y="21"/>
                  </a:lnTo>
                  <a:lnTo>
                    <a:pt x="23" y="9"/>
                  </a:lnTo>
                  <a:lnTo>
                    <a:pt x="23" y="9"/>
                  </a:lnTo>
                  <a:close/>
                </a:path>
              </a:pathLst>
            </a:custGeom>
            <a:solidFill>
              <a:srgbClr val="000000"/>
            </a:solidFill>
            <a:ln w="9525">
              <a:noFill/>
              <a:round/>
              <a:headEnd/>
              <a:tailEnd/>
            </a:ln>
          </p:spPr>
          <p:txBody>
            <a:bodyPr/>
            <a:lstStyle/>
            <a:p>
              <a:endParaRPr lang="en-US"/>
            </a:p>
          </p:txBody>
        </p:sp>
        <p:sp>
          <p:nvSpPr>
            <p:cNvPr id="34" name="Freeform 33"/>
            <p:cNvSpPr>
              <a:spLocks/>
            </p:cNvSpPr>
            <p:nvPr/>
          </p:nvSpPr>
          <p:spPr bwMode="auto">
            <a:xfrm>
              <a:off x="419" y="2384"/>
              <a:ext cx="66" cy="93"/>
            </a:xfrm>
            <a:custGeom>
              <a:avLst/>
              <a:gdLst/>
              <a:ahLst/>
              <a:cxnLst>
                <a:cxn ang="0">
                  <a:pos x="133" y="43"/>
                </a:cxn>
                <a:cxn ang="0">
                  <a:pos x="93" y="41"/>
                </a:cxn>
                <a:cxn ang="0">
                  <a:pos x="60" y="30"/>
                </a:cxn>
                <a:cxn ang="0">
                  <a:pos x="17" y="39"/>
                </a:cxn>
                <a:cxn ang="0">
                  <a:pos x="17" y="21"/>
                </a:cxn>
                <a:cxn ang="0">
                  <a:pos x="45" y="0"/>
                </a:cxn>
                <a:cxn ang="0">
                  <a:pos x="9" y="18"/>
                </a:cxn>
                <a:cxn ang="0">
                  <a:pos x="0" y="46"/>
                </a:cxn>
                <a:cxn ang="0">
                  <a:pos x="19" y="60"/>
                </a:cxn>
                <a:cxn ang="0">
                  <a:pos x="45" y="66"/>
                </a:cxn>
                <a:cxn ang="0">
                  <a:pos x="94" y="93"/>
                </a:cxn>
                <a:cxn ang="0">
                  <a:pos x="110" y="85"/>
                </a:cxn>
                <a:cxn ang="0">
                  <a:pos x="115" y="58"/>
                </a:cxn>
                <a:cxn ang="0">
                  <a:pos x="133" y="43"/>
                </a:cxn>
                <a:cxn ang="0">
                  <a:pos x="133" y="43"/>
                </a:cxn>
              </a:cxnLst>
              <a:rect l="0" t="0" r="r" b="b"/>
              <a:pathLst>
                <a:path w="133" h="93">
                  <a:moveTo>
                    <a:pt x="133" y="43"/>
                  </a:moveTo>
                  <a:lnTo>
                    <a:pt x="93" y="41"/>
                  </a:lnTo>
                  <a:lnTo>
                    <a:pt x="60" y="30"/>
                  </a:lnTo>
                  <a:lnTo>
                    <a:pt x="17" y="39"/>
                  </a:lnTo>
                  <a:lnTo>
                    <a:pt x="17" y="21"/>
                  </a:lnTo>
                  <a:lnTo>
                    <a:pt x="45" y="0"/>
                  </a:lnTo>
                  <a:lnTo>
                    <a:pt x="9" y="18"/>
                  </a:lnTo>
                  <a:lnTo>
                    <a:pt x="0" y="46"/>
                  </a:lnTo>
                  <a:lnTo>
                    <a:pt x="19" y="60"/>
                  </a:lnTo>
                  <a:lnTo>
                    <a:pt x="45" y="66"/>
                  </a:lnTo>
                  <a:lnTo>
                    <a:pt x="94" y="93"/>
                  </a:lnTo>
                  <a:lnTo>
                    <a:pt x="110" y="85"/>
                  </a:lnTo>
                  <a:lnTo>
                    <a:pt x="115" y="58"/>
                  </a:lnTo>
                  <a:lnTo>
                    <a:pt x="133" y="43"/>
                  </a:lnTo>
                  <a:lnTo>
                    <a:pt x="133" y="43"/>
                  </a:lnTo>
                  <a:close/>
                </a:path>
              </a:pathLst>
            </a:custGeom>
            <a:solidFill>
              <a:srgbClr val="000000"/>
            </a:solidFill>
            <a:ln w="9525">
              <a:noFill/>
              <a:round/>
              <a:headEnd/>
              <a:tailEnd/>
            </a:ln>
          </p:spPr>
          <p:txBody>
            <a:bodyPr/>
            <a:lstStyle/>
            <a:p>
              <a:endParaRPr lang="en-US"/>
            </a:p>
          </p:txBody>
        </p:sp>
        <p:sp>
          <p:nvSpPr>
            <p:cNvPr id="35" name="Freeform 34"/>
            <p:cNvSpPr>
              <a:spLocks/>
            </p:cNvSpPr>
            <p:nvPr/>
          </p:nvSpPr>
          <p:spPr bwMode="auto">
            <a:xfrm>
              <a:off x="395" y="2494"/>
              <a:ext cx="87" cy="46"/>
            </a:xfrm>
            <a:custGeom>
              <a:avLst/>
              <a:gdLst/>
              <a:ahLst/>
              <a:cxnLst>
                <a:cxn ang="0">
                  <a:pos x="10" y="0"/>
                </a:cxn>
                <a:cxn ang="0">
                  <a:pos x="48" y="5"/>
                </a:cxn>
                <a:cxn ang="0">
                  <a:pos x="103" y="9"/>
                </a:cxn>
                <a:cxn ang="0">
                  <a:pos x="132" y="19"/>
                </a:cxn>
                <a:cxn ang="0">
                  <a:pos x="158" y="14"/>
                </a:cxn>
                <a:cxn ang="0">
                  <a:pos x="173" y="38"/>
                </a:cxn>
                <a:cxn ang="0">
                  <a:pos x="138" y="46"/>
                </a:cxn>
                <a:cxn ang="0">
                  <a:pos x="128" y="38"/>
                </a:cxn>
                <a:cxn ang="0">
                  <a:pos x="89" y="32"/>
                </a:cxn>
                <a:cxn ang="0">
                  <a:pos x="48" y="21"/>
                </a:cxn>
                <a:cxn ang="0">
                  <a:pos x="16" y="18"/>
                </a:cxn>
                <a:cxn ang="0">
                  <a:pos x="0" y="7"/>
                </a:cxn>
                <a:cxn ang="0">
                  <a:pos x="10" y="0"/>
                </a:cxn>
                <a:cxn ang="0">
                  <a:pos x="10" y="0"/>
                </a:cxn>
              </a:cxnLst>
              <a:rect l="0" t="0" r="r" b="b"/>
              <a:pathLst>
                <a:path w="173" h="46">
                  <a:moveTo>
                    <a:pt x="10" y="0"/>
                  </a:moveTo>
                  <a:lnTo>
                    <a:pt x="48" y="5"/>
                  </a:lnTo>
                  <a:lnTo>
                    <a:pt x="103" y="9"/>
                  </a:lnTo>
                  <a:lnTo>
                    <a:pt x="132" y="19"/>
                  </a:lnTo>
                  <a:lnTo>
                    <a:pt x="158" y="14"/>
                  </a:lnTo>
                  <a:lnTo>
                    <a:pt x="173" y="38"/>
                  </a:lnTo>
                  <a:lnTo>
                    <a:pt x="138" y="46"/>
                  </a:lnTo>
                  <a:lnTo>
                    <a:pt x="128" y="38"/>
                  </a:lnTo>
                  <a:lnTo>
                    <a:pt x="89" y="32"/>
                  </a:lnTo>
                  <a:lnTo>
                    <a:pt x="48" y="21"/>
                  </a:lnTo>
                  <a:lnTo>
                    <a:pt x="16" y="18"/>
                  </a:lnTo>
                  <a:lnTo>
                    <a:pt x="0" y="7"/>
                  </a:lnTo>
                  <a:lnTo>
                    <a:pt x="10" y="0"/>
                  </a:lnTo>
                  <a:lnTo>
                    <a:pt x="10" y="0"/>
                  </a:lnTo>
                  <a:close/>
                </a:path>
              </a:pathLst>
            </a:custGeom>
            <a:solidFill>
              <a:srgbClr val="000000"/>
            </a:solidFill>
            <a:ln w="9525">
              <a:noFill/>
              <a:round/>
              <a:headEnd/>
              <a:tailEnd/>
            </a:ln>
          </p:spPr>
          <p:txBody>
            <a:bodyPr/>
            <a:lstStyle/>
            <a:p>
              <a:endParaRPr lang="en-US"/>
            </a:p>
          </p:txBody>
        </p:sp>
        <p:sp>
          <p:nvSpPr>
            <p:cNvPr id="36" name="Freeform 35"/>
            <p:cNvSpPr>
              <a:spLocks/>
            </p:cNvSpPr>
            <p:nvPr/>
          </p:nvSpPr>
          <p:spPr bwMode="auto">
            <a:xfrm>
              <a:off x="415" y="2526"/>
              <a:ext cx="57" cy="31"/>
            </a:xfrm>
            <a:custGeom>
              <a:avLst/>
              <a:gdLst/>
              <a:ahLst/>
              <a:cxnLst>
                <a:cxn ang="0">
                  <a:pos x="0" y="3"/>
                </a:cxn>
                <a:cxn ang="0">
                  <a:pos x="34" y="22"/>
                </a:cxn>
                <a:cxn ang="0">
                  <a:pos x="75" y="31"/>
                </a:cxn>
                <a:cxn ang="0">
                  <a:pos x="95" y="25"/>
                </a:cxn>
                <a:cxn ang="0">
                  <a:pos x="113" y="10"/>
                </a:cxn>
                <a:cxn ang="0">
                  <a:pos x="85" y="0"/>
                </a:cxn>
                <a:cxn ang="0">
                  <a:pos x="67" y="14"/>
                </a:cxn>
                <a:cxn ang="0">
                  <a:pos x="36" y="12"/>
                </a:cxn>
                <a:cxn ang="0">
                  <a:pos x="0" y="3"/>
                </a:cxn>
                <a:cxn ang="0">
                  <a:pos x="0" y="3"/>
                </a:cxn>
              </a:cxnLst>
              <a:rect l="0" t="0" r="r" b="b"/>
              <a:pathLst>
                <a:path w="113" h="31">
                  <a:moveTo>
                    <a:pt x="0" y="3"/>
                  </a:moveTo>
                  <a:lnTo>
                    <a:pt x="34" y="22"/>
                  </a:lnTo>
                  <a:lnTo>
                    <a:pt x="75" y="31"/>
                  </a:lnTo>
                  <a:lnTo>
                    <a:pt x="95" y="25"/>
                  </a:lnTo>
                  <a:lnTo>
                    <a:pt x="113" y="10"/>
                  </a:lnTo>
                  <a:lnTo>
                    <a:pt x="85" y="0"/>
                  </a:lnTo>
                  <a:lnTo>
                    <a:pt x="67" y="14"/>
                  </a:lnTo>
                  <a:lnTo>
                    <a:pt x="36" y="12"/>
                  </a:lnTo>
                  <a:lnTo>
                    <a:pt x="0" y="3"/>
                  </a:lnTo>
                  <a:lnTo>
                    <a:pt x="0" y="3"/>
                  </a:lnTo>
                  <a:close/>
                </a:path>
              </a:pathLst>
            </a:custGeom>
            <a:solidFill>
              <a:srgbClr val="000000"/>
            </a:solidFill>
            <a:ln w="9525">
              <a:noFill/>
              <a:round/>
              <a:headEnd/>
              <a:tailEnd/>
            </a:ln>
          </p:spPr>
          <p:txBody>
            <a:bodyPr/>
            <a:lstStyle/>
            <a:p>
              <a:endParaRPr lang="en-US"/>
            </a:p>
          </p:txBody>
        </p:sp>
        <p:sp>
          <p:nvSpPr>
            <p:cNvPr id="37" name="Freeform 36"/>
            <p:cNvSpPr>
              <a:spLocks/>
            </p:cNvSpPr>
            <p:nvPr/>
          </p:nvSpPr>
          <p:spPr bwMode="auto">
            <a:xfrm>
              <a:off x="238" y="2005"/>
              <a:ext cx="296" cy="324"/>
            </a:xfrm>
            <a:custGeom>
              <a:avLst/>
              <a:gdLst/>
              <a:ahLst/>
              <a:cxnLst>
                <a:cxn ang="0">
                  <a:pos x="26" y="230"/>
                </a:cxn>
                <a:cxn ang="0">
                  <a:pos x="64" y="278"/>
                </a:cxn>
                <a:cxn ang="0">
                  <a:pos x="113" y="310"/>
                </a:cxn>
                <a:cxn ang="0">
                  <a:pos x="141" y="269"/>
                </a:cxn>
                <a:cxn ang="0">
                  <a:pos x="110" y="277"/>
                </a:cxn>
                <a:cxn ang="0">
                  <a:pos x="151" y="221"/>
                </a:cxn>
                <a:cxn ang="0">
                  <a:pos x="186" y="195"/>
                </a:cxn>
                <a:cxn ang="0">
                  <a:pos x="191" y="212"/>
                </a:cxn>
                <a:cxn ang="0">
                  <a:pos x="225" y="145"/>
                </a:cxn>
                <a:cxn ang="0">
                  <a:pos x="252" y="114"/>
                </a:cxn>
                <a:cxn ang="0">
                  <a:pos x="287" y="116"/>
                </a:cxn>
                <a:cxn ang="0">
                  <a:pos x="313" y="102"/>
                </a:cxn>
                <a:cxn ang="0">
                  <a:pos x="350" y="116"/>
                </a:cxn>
                <a:cxn ang="0">
                  <a:pos x="370" y="108"/>
                </a:cxn>
                <a:cxn ang="0">
                  <a:pos x="411" y="100"/>
                </a:cxn>
                <a:cxn ang="0">
                  <a:pos x="484" y="102"/>
                </a:cxn>
                <a:cxn ang="0">
                  <a:pos x="535" y="114"/>
                </a:cxn>
                <a:cxn ang="0">
                  <a:pos x="577" y="143"/>
                </a:cxn>
                <a:cxn ang="0">
                  <a:pos x="584" y="130"/>
                </a:cxn>
                <a:cxn ang="0">
                  <a:pos x="508" y="55"/>
                </a:cxn>
                <a:cxn ang="0">
                  <a:pos x="491" y="59"/>
                </a:cxn>
                <a:cxn ang="0">
                  <a:pos x="454" y="43"/>
                </a:cxn>
                <a:cxn ang="0">
                  <a:pos x="361" y="10"/>
                </a:cxn>
                <a:cxn ang="0">
                  <a:pos x="391" y="5"/>
                </a:cxn>
                <a:cxn ang="0">
                  <a:pos x="273" y="5"/>
                </a:cxn>
                <a:cxn ang="0">
                  <a:pos x="273" y="14"/>
                </a:cxn>
                <a:cxn ang="0">
                  <a:pos x="367" y="33"/>
                </a:cxn>
                <a:cxn ang="0">
                  <a:pos x="361" y="48"/>
                </a:cxn>
                <a:cxn ang="0">
                  <a:pos x="322" y="66"/>
                </a:cxn>
                <a:cxn ang="0">
                  <a:pos x="265" y="62"/>
                </a:cxn>
                <a:cxn ang="0">
                  <a:pos x="244" y="67"/>
                </a:cxn>
                <a:cxn ang="0">
                  <a:pos x="169" y="137"/>
                </a:cxn>
                <a:cxn ang="0">
                  <a:pos x="234" y="55"/>
                </a:cxn>
                <a:cxn ang="0">
                  <a:pos x="152" y="94"/>
                </a:cxn>
                <a:cxn ang="0">
                  <a:pos x="151" y="65"/>
                </a:cxn>
                <a:cxn ang="0">
                  <a:pos x="124" y="70"/>
                </a:cxn>
                <a:cxn ang="0">
                  <a:pos x="69" y="147"/>
                </a:cxn>
                <a:cxn ang="0">
                  <a:pos x="25" y="215"/>
                </a:cxn>
                <a:cxn ang="0">
                  <a:pos x="0" y="234"/>
                </a:cxn>
              </a:cxnLst>
              <a:rect l="0" t="0" r="r" b="b"/>
              <a:pathLst>
                <a:path w="593" h="324">
                  <a:moveTo>
                    <a:pt x="0" y="234"/>
                  </a:moveTo>
                  <a:lnTo>
                    <a:pt x="26" y="230"/>
                  </a:lnTo>
                  <a:lnTo>
                    <a:pt x="53" y="239"/>
                  </a:lnTo>
                  <a:lnTo>
                    <a:pt x="64" y="278"/>
                  </a:lnTo>
                  <a:lnTo>
                    <a:pt x="86" y="324"/>
                  </a:lnTo>
                  <a:lnTo>
                    <a:pt x="113" y="310"/>
                  </a:lnTo>
                  <a:lnTo>
                    <a:pt x="126" y="296"/>
                  </a:lnTo>
                  <a:lnTo>
                    <a:pt x="141" y="269"/>
                  </a:lnTo>
                  <a:lnTo>
                    <a:pt x="151" y="240"/>
                  </a:lnTo>
                  <a:lnTo>
                    <a:pt x="110" y="277"/>
                  </a:lnTo>
                  <a:lnTo>
                    <a:pt x="131" y="241"/>
                  </a:lnTo>
                  <a:lnTo>
                    <a:pt x="151" y="221"/>
                  </a:lnTo>
                  <a:lnTo>
                    <a:pt x="174" y="206"/>
                  </a:lnTo>
                  <a:lnTo>
                    <a:pt x="186" y="195"/>
                  </a:lnTo>
                  <a:lnTo>
                    <a:pt x="167" y="230"/>
                  </a:lnTo>
                  <a:lnTo>
                    <a:pt x="191" y="212"/>
                  </a:lnTo>
                  <a:lnTo>
                    <a:pt x="214" y="180"/>
                  </a:lnTo>
                  <a:lnTo>
                    <a:pt x="225" y="145"/>
                  </a:lnTo>
                  <a:lnTo>
                    <a:pt x="240" y="124"/>
                  </a:lnTo>
                  <a:lnTo>
                    <a:pt x="252" y="114"/>
                  </a:lnTo>
                  <a:lnTo>
                    <a:pt x="272" y="114"/>
                  </a:lnTo>
                  <a:lnTo>
                    <a:pt x="287" y="116"/>
                  </a:lnTo>
                  <a:lnTo>
                    <a:pt x="283" y="102"/>
                  </a:lnTo>
                  <a:lnTo>
                    <a:pt x="313" y="102"/>
                  </a:lnTo>
                  <a:lnTo>
                    <a:pt x="335" y="108"/>
                  </a:lnTo>
                  <a:lnTo>
                    <a:pt x="350" y="116"/>
                  </a:lnTo>
                  <a:lnTo>
                    <a:pt x="347" y="95"/>
                  </a:lnTo>
                  <a:lnTo>
                    <a:pt x="370" y="108"/>
                  </a:lnTo>
                  <a:lnTo>
                    <a:pt x="383" y="90"/>
                  </a:lnTo>
                  <a:lnTo>
                    <a:pt x="411" y="100"/>
                  </a:lnTo>
                  <a:lnTo>
                    <a:pt x="447" y="92"/>
                  </a:lnTo>
                  <a:lnTo>
                    <a:pt x="484" y="102"/>
                  </a:lnTo>
                  <a:lnTo>
                    <a:pt x="518" y="116"/>
                  </a:lnTo>
                  <a:lnTo>
                    <a:pt x="535" y="114"/>
                  </a:lnTo>
                  <a:lnTo>
                    <a:pt x="549" y="132"/>
                  </a:lnTo>
                  <a:lnTo>
                    <a:pt x="577" y="143"/>
                  </a:lnTo>
                  <a:lnTo>
                    <a:pt x="593" y="170"/>
                  </a:lnTo>
                  <a:lnTo>
                    <a:pt x="584" y="130"/>
                  </a:lnTo>
                  <a:lnTo>
                    <a:pt x="552" y="88"/>
                  </a:lnTo>
                  <a:lnTo>
                    <a:pt x="508" y="55"/>
                  </a:lnTo>
                  <a:lnTo>
                    <a:pt x="467" y="35"/>
                  </a:lnTo>
                  <a:lnTo>
                    <a:pt x="491" y="59"/>
                  </a:lnTo>
                  <a:lnTo>
                    <a:pt x="506" y="84"/>
                  </a:lnTo>
                  <a:lnTo>
                    <a:pt x="454" y="43"/>
                  </a:lnTo>
                  <a:lnTo>
                    <a:pt x="392" y="16"/>
                  </a:lnTo>
                  <a:lnTo>
                    <a:pt x="361" y="10"/>
                  </a:lnTo>
                  <a:lnTo>
                    <a:pt x="433" y="19"/>
                  </a:lnTo>
                  <a:lnTo>
                    <a:pt x="391" y="5"/>
                  </a:lnTo>
                  <a:lnTo>
                    <a:pt x="352" y="0"/>
                  </a:lnTo>
                  <a:lnTo>
                    <a:pt x="273" y="5"/>
                  </a:lnTo>
                  <a:lnTo>
                    <a:pt x="214" y="24"/>
                  </a:lnTo>
                  <a:lnTo>
                    <a:pt x="273" y="14"/>
                  </a:lnTo>
                  <a:lnTo>
                    <a:pt x="325" y="16"/>
                  </a:lnTo>
                  <a:lnTo>
                    <a:pt x="367" y="33"/>
                  </a:lnTo>
                  <a:lnTo>
                    <a:pt x="396" y="58"/>
                  </a:lnTo>
                  <a:lnTo>
                    <a:pt x="361" y="48"/>
                  </a:lnTo>
                  <a:lnTo>
                    <a:pt x="357" y="76"/>
                  </a:lnTo>
                  <a:lnTo>
                    <a:pt x="322" y="66"/>
                  </a:lnTo>
                  <a:lnTo>
                    <a:pt x="297" y="61"/>
                  </a:lnTo>
                  <a:lnTo>
                    <a:pt x="265" y="62"/>
                  </a:lnTo>
                  <a:lnTo>
                    <a:pt x="278" y="47"/>
                  </a:lnTo>
                  <a:lnTo>
                    <a:pt x="244" y="67"/>
                  </a:lnTo>
                  <a:lnTo>
                    <a:pt x="219" y="86"/>
                  </a:lnTo>
                  <a:lnTo>
                    <a:pt x="169" y="137"/>
                  </a:lnTo>
                  <a:lnTo>
                    <a:pt x="206" y="88"/>
                  </a:lnTo>
                  <a:lnTo>
                    <a:pt x="234" y="55"/>
                  </a:lnTo>
                  <a:lnTo>
                    <a:pt x="187" y="69"/>
                  </a:lnTo>
                  <a:lnTo>
                    <a:pt x="152" y="94"/>
                  </a:lnTo>
                  <a:lnTo>
                    <a:pt x="176" y="55"/>
                  </a:lnTo>
                  <a:lnTo>
                    <a:pt x="151" y="65"/>
                  </a:lnTo>
                  <a:lnTo>
                    <a:pt x="162" y="43"/>
                  </a:lnTo>
                  <a:lnTo>
                    <a:pt x="124" y="70"/>
                  </a:lnTo>
                  <a:lnTo>
                    <a:pt x="94" y="102"/>
                  </a:lnTo>
                  <a:lnTo>
                    <a:pt x="69" y="147"/>
                  </a:lnTo>
                  <a:lnTo>
                    <a:pt x="44" y="189"/>
                  </a:lnTo>
                  <a:lnTo>
                    <a:pt x="25" y="215"/>
                  </a:lnTo>
                  <a:lnTo>
                    <a:pt x="0" y="234"/>
                  </a:lnTo>
                  <a:lnTo>
                    <a:pt x="0" y="234"/>
                  </a:lnTo>
                  <a:close/>
                </a:path>
              </a:pathLst>
            </a:custGeom>
            <a:solidFill>
              <a:srgbClr val="000000"/>
            </a:solidFill>
            <a:ln w="9525">
              <a:noFill/>
              <a:round/>
              <a:headEnd/>
              <a:tailEnd/>
            </a:ln>
          </p:spPr>
          <p:txBody>
            <a:bodyPr/>
            <a:lstStyle/>
            <a:p>
              <a:endParaRPr lang="en-US"/>
            </a:p>
          </p:txBody>
        </p:sp>
        <p:sp>
          <p:nvSpPr>
            <p:cNvPr id="38" name="Freeform 37"/>
            <p:cNvSpPr>
              <a:spLocks/>
            </p:cNvSpPr>
            <p:nvPr/>
          </p:nvSpPr>
          <p:spPr bwMode="auto">
            <a:xfrm>
              <a:off x="189" y="2249"/>
              <a:ext cx="101" cy="496"/>
            </a:xfrm>
            <a:custGeom>
              <a:avLst/>
              <a:gdLst/>
              <a:ahLst/>
              <a:cxnLst>
                <a:cxn ang="0">
                  <a:pos x="133" y="20"/>
                </a:cxn>
                <a:cxn ang="0">
                  <a:pos x="75" y="8"/>
                </a:cxn>
                <a:cxn ang="0">
                  <a:pos x="80" y="120"/>
                </a:cxn>
                <a:cxn ang="0">
                  <a:pos x="66" y="183"/>
                </a:cxn>
                <a:cxn ang="0">
                  <a:pos x="61" y="233"/>
                </a:cxn>
                <a:cxn ang="0">
                  <a:pos x="0" y="231"/>
                </a:cxn>
                <a:cxn ang="0">
                  <a:pos x="41" y="291"/>
                </a:cxn>
                <a:cxn ang="0">
                  <a:pos x="39" y="340"/>
                </a:cxn>
                <a:cxn ang="0">
                  <a:pos x="79" y="340"/>
                </a:cxn>
                <a:cxn ang="0">
                  <a:pos x="95" y="314"/>
                </a:cxn>
                <a:cxn ang="0">
                  <a:pos x="91" y="362"/>
                </a:cxn>
                <a:cxn ang="0">
                  <a:pos x="100" y="395"/>
                </a:cxn>
                <a:cxn ang="0">
                  <a:pos x="91" y="409"/>
                </a:cxn>
                <a:cxn ang="0">
                  <a:pos x="202" y="496"/>
                </a:cxn>
                <a:cxn ang="0">
                  <a:pos x="167" y="374"/>
                </a:cxn>
                <a:cxn ang="0">
                  <a:pos x="112" y="388"/>
                </a:cxn>
                <a:cxn ang="0">
                  <a:pos x="128" y="332"/>
                </a:cxn>
                <a:cxn ang="0">
                  <a:pos x="146" y="236"/>
                </a:cxn>
                <a:cxn ang="0">
                  <a:pos x="85" y="297"/>
                </a:cxn>
                <a:cxn ang="0">
                  <a:pos x="59" y="262"/>
                </a:cxn>
                <a:cxn ang="0">
                  <a:pos x="109" y="227"/>
                </a:cxn>
                <a:cxn ang="0">
                  <a:pos x="130" y="201"/>
                </a:cxn>
                <a:cxn ang="0">
                  <a:pos x="168" y="189"/>
                </a:cxn>
                <a:cxn ang="0">
                  <a:pos x="125" y="163"/>
                </a:cxn>
                <a:cxn ang="0">
                  <a:pos x="82" y="44"/>
                </a:cxn>
                <a:cxn ang="0">
                  <a:pos x="112" y="28"/>
                </a:cxn>
                <a:cxn ang="0">
                  <a:pos x="112" y="79"/>
                </a:cxn>
                <a:cxn ang="0">
                  <a:pos x="145" y="110"/>
                </a:cxn>
                <a:cxn ang="0">
                  <a:pos x="168" y="151"/>
                </a:cxn>
                <a:cxn ang="0">
                  <a:pos x="177" y="90"/>
                </a:cxn>
                <a:cxn ang="0">
                  <a:pos x="178" y="49"/>
                </a:cxn>
                <a:cxn ang="0">
                  <a:pos x="168" y="25"/>
                </a:cxn>
              </a:cxnLst>
              <a:rect l="0" t="0" r="r" b="b"/>
              <a:pathLst>
                <a:path w="202" h="496">
                  <a:moveTo>
                    <a:pt x="168" y="25"/>
                  </a:moveTo>
                  <a:lnTo>
                    <a:pt x="133" y="20"/>
                  </a:lnTo>
                  <a:lnTo>
                    <a:pt x="101" y="0"/>
                  </a:lnTo>
                  <a:lnTo>
                    <a:pt x="75" y="8"/>
                  </a:lnTo>
                  <a:lnTo>
                    <a:pt x="64" y="47"/>
                  </a:lnTo>
                  <a:lnTo>
                    <a:pt x="80" y="120"/>
                  </a:lnTo>
                  <a:lnTo>
                    <a:pt x="66" y="159"/>
                  </a:lnTo>
                  <a:lnTo>
                    <a:pt x="66" y="183"/>
                  </a:lnTo>
                  <a:lnTo>
                    <a:pt x="77" y="220"/>
                  </a:lnTo>
                  <a:lnTo>
                    <a:pt x="61" y="233"/>
                  </a:lnTo>
                  <a:lnTo>
                    <a:pt x="36" y="236"/>
                  </a:lnTo>
                  <a:lnTo>
                    <a:pt x="0" y="231"/>
                  </a:lnTo>
                  <a:lnTo>
                    <a:pt x="14" y="273"/>
                  </a:lnTo>
                  <a:lnTo>
                    <a:pt x="41" y="291"/>
                  </a:lnTo>
                  <a:lnTo>
                    <a:pt x="29" y="315"/>
                  </a:lnTo>
                  <a:lnTo>
                    <a:pt x="39" y="340"/>
                  </a:lnTo>
                  <a:lnTo>
                    <a:pt x="80" y="362"/>
                  </a:lnTo>
                  <a:lnTo>
                    <a:pt x="79" y="340"/>
                  </a:lnTo>
                  <a:lnTo>
                    <a:pt x="84" y="324"/>
                  </a:lnTo>
                  <a:lnTo>
                    <a:pt x="95" y="314"/>
                  </a:lnTo>
                  <a:lnTo>
                    <a:pt x="95" y="340"/>
                  </a:lnTo>
                  <a:lnTo>
                    <a:pt x="91" y="362"/>
                  </a:lnTo>
                  <a:lnTo>
                    <a:pt x="82" y="379"/>
                  </a:lnTo>
                  <a:lnTo>
                    <a:pt x="100" y="395"/>
                  </a:lnTo>
                  <a:lnTo>
                    <a:pt x="133" y="409"/>
                  </a:lnTo>
                  <a:lnTo>
                    <a:pt x="91" y="409"/>
                  </a:lnTo>
                  <a:lnTo>
                    <a:pt x="143" y="448"/>
                  </a:lnTo>
                  <a:lnTo>
                    <a:pt x="202" y="496"/>
                  </a:lnTo>
                  <a:lnTo>
                    <a:pt x="167" y="448"/>
                  </a:lnTo>
                  <a:lnTo>
                    <a:pt x="167" y="374"/>
                  </a:lnTo>
                  <a:lnTo>
                    <a:pt x="140" y="388"/>
                  </a:lnTo>
                  <a:lnTo>
                    <a:pt x="112" y="388"/>
                  </a:lnTo>
                  <a:lnTo>
                    <a:pt x="123" y="360"/>
                  </a:lnTo>
                  <a:lnTo>
                    <a:pt x="128" y="332"/>
                  </a:lnTo>
                  <a:lnTo>
                    <a:pt x="133" y="276"/>
                  </a:lnTo>
                  <a:lnTo>
                    <a:pt x="146" y="236"/>
                  </a:lnTo>
                  <a:lnTo>
                    <a:pt x="114" y="262"/>
                  </a:lnTo>
                  <a:lnTo>
                    <a:pt x="85" y="297"/>
                  </a:lnTo>
                  <a:lnTo>
                    <a:pt x="79" y="274"/>
                  </a:lnTo>
                  <a:lnTo>
                    <a:pt x="59" y="262"/>
                  </a:lnTo>
                  <a:lnTo>
                    <a:pt x="94" y="247"/>
                  </a:lnTo>
                  <a:lnTo>
                    <a:pt x="109" y="227"/>
                  </a:lnTo>
                  <a:lnTo>
                    <a:pt x="120" y="205"/>
                  </a:lnTo>
                  <a:lnTo>
                    <a:pt x="130" y="201"/>
                  </a:lnTo>
                  <a:lnTo>
                    <a:pt x="145" y="212"/>
                  </a:lnTo>
                  <a:lnTo>
                    <a:pt x="168" y="189"/>
                  </a:lnTo>
                  <a:lnTo>
                    <a:pt x="133" y="179"/>
                  </a:lnTo>
                  <a:lnTo>
                    <a:pt x="125" y="163"/>
                  </a:lnTo>
                  <a:lnTo>
                    <a:pt x="86" y="94"/>
                  </a:lnTo>
                  <a:lnTo>
                    <a:pt x="82" y="44"/>
                  </a:lnTo>
                  <a:lnTo>
                    <a:pt x="95" y="22"/>
                  </a:lnTo>
                  <a:lnTo>
                    <a:pt x="112" y="28"/>
                  </a:lnTo>
                  <a:lnTo>
                    <a:pt x="122" y="37"/>
                  </a:lnTo>
                  <a:lnTo>
                    <a:pt x="112" y="79"/>
                  </a:lnTo>
                  <a:lnTo>
                    <a:pt x="120" y="102"/>
                  </a:lnTo>
                  <a:lnTo>
                    <a:pt x="145" y="110"/>
                  </a:lnTo>
                  <a:lnTo>
                    <a:pt x="147" y="130"/>
                  </a:lnTo>
                  <a:lnTo>
                    <a:pt x="168" y="151"/>
                  </a:lnTo>
                  <a:lnTo>
                    <a:pt x="166" y="123"/>
                  </a:lnTo>
                  <a:lnTo>
                    <a:pt x="177" y="90"/>
                  </a:lnTo>
                  <a:lnTo>
                    <a:pt x="180" y="71"/>
                  </a:lnTo>
                  <a:lnTo>
                    <a:pt x="178" y="49"/>
                  </a:lnTo>
                  <a:lnTo>
                    <a:pt x="168" y="25"/>
                  </a:lnTo>
                  <a:lnTo>
                    <a:pt x="168" y="25"/>
                  </a:lnTo>
                  <a:close/>
                </a:path>
              </a:pathLst>
            </a:custGeom>
            <a:solidFill>
              <a:srgbClr val="000000"/>
            </a:solidFill>
            <a:ln w="9525">
              <a:noFill/>
              <a:round/>
              <a:headEnd/>
              <a:tailEnd/>
            </a:ln>
          </p:spPr>
          <p:txBody>
            <a:bodyPr/>
            <a:lstStyle/>
            <a:p>
              <a:endParaRPr lang="en-US"/>
            </a:p>
          </p:txBody>
        </p:sp>
        <p:sp>
          <p:nvSpPr>
            <p:cNvPr id="39" name="Freeform 38"/>
            <p:cNvSpPr>
              <a:spLocks/>
            </p:cNvSpPr>
            <p:nvPr/>
          </p:nvSpPr>
          <p:spPr bwMode="auto">
            <a:xfrm>
              <a:off x="268" y="2185"/>
              <a:ext cx="277" cy="539"/>
            </a:xfrm>
            <a:custGeom>
              <a:avLst/>
              <a:gdLst/>
              <a:ahLst/>
              <a:cxnLst>
                <a:cxn ang="0">
                  <a:pos x="541" y="0"/>
                </a:cxn>
                <a:cxn ang="0">
                  <a:pos x="551" y="42"/>
                </a:cxn>
                <a:cxn ang="0">
                  <a:pos x="554" y="102"/>
                </a:cxn>
                <a:cxn ang="0">
                  <a:pos x="538" y="180"/>
                </a:cxn>
                <a:cxn ang="0">
                  <a:pos x="531" y="262"/>
                </a:cxn>
                <a:cxn ang="0">
                  <a:pos x="506" y="321"/>
                </a:cxn>
                <a:cxn ang="0">
                  <a:pos x="459" y="391"/>
                </a:cxn>
                <a:cxn ang="0">
                  <a:pos x="393" y="453"/>
                </a:cxn>
                <a:cxn ang="0">
                  <a:pos x="341" y="485"/>
                </a:cxn>
                <a:cxn ang="0">
                  <a:pos x="304" y="490"/>
                </a:cxn>
                <a:cxn ang="0">
                  <a:pos x="279" y="485"/>
                </a:cxn>
                <a:cxn ang="0">
                  <a:pos x="254" y="478"/>
                </a:cxn>
                <a:cxn ang="0">
                  <a:pos x="235" y="514"/>
                </a:cxn>
                <a:cxn ang="0">
                  <a:pos x="198" y="539"/>
                </a:cxn>
                <a:cxn ang="0">
                  <a:pos x="163" y="537"/>
                </a:cxn>
                <a:cxn ang="0">
                  <a:pos x="108" y="499"/>
                </a:cxn>
                <a:cxn ang="0">
                  <a:pos x="37" y="426"/>
                </a:cxn>
                <a:cxn ang="0">
                  <a:pos x="19" y="403"/>
                </a:cxn>
                <a:cxn ang="0">
                  <a:pos x="12" y="427"/>
                </a:cxn>
                <a:cxn ang="0">
                  <a:pos x="10" y="382"/>
                </a:cxn>
                <a:cxn ang="0">
                  <a:pos x="0" y="358"/>
                </a:cxn>
                <a:cxn ang="0">
                  <a:pos x="9" y="285"/>
                </a:cxn>
                <a:cxn ang="0">
                  <a:pos x="20" y="335"/>
                </a:cxn>
                <a:cxn ang="0">
                  <a:pos x="38" y="363"/>
                </a:cxn>
                <a:cxn ang="0">
                  <a:pos x="69" y="392"/>
                </a:cxn>
                <a:cxn ang="0">
                  <a:pos x="109" y="420"/>
                </a:cxn>
                <a:cxn ang="0">
                  <a:pos x="156" y="443"/>
                </a:cxn>
                <a:cxn ang="0">
                  <a:pos x="231" y="464"/>
                </a:cxn>
                <a:cxn ang="0">
                  <a:pos x="302" y="475"/>
                </a:cxn>
                <a:cxn ang="0">
                  <a:pos x="334" y="475"/>
                </a:cxn>
                <a:cxn ang="0">
                  <a:pos x="375" y="454"/>
                </a:cxn>
                <a:cxn ang="0">
                  <a:pos x="415" y="422"/>
                </a:cxn>
                <a:cxn ang="0">
                  <a:pos x="466" y="365"/>
                </a:cxn>
                <a:cxn ang="0">
                  <a:pos x="506" y="300"/>
                </a:cxn>
                <a:cxn ang="0">
                  <a:pos x="521" y="258"/>
                </a:cxn>
                <a:cxn ang="0">
                  <a:pos x="527" y="228"/>
                </a:cxn>
                <a:cxn ang="0">
                  <a:pos x="526" y="192"/>
                </a:cxn>
                <a:cxn ang="0">
                  <a:pos x="526" y="176"/>
                </a:cxn>
                <a:cxn ang="0">
                  <a:pos x="539" y="129"/>
                </a:cxn>
                <a:cxn ang="0">
                  <a:pos x="544" y="82"/>
                </a:cxn>
                <a:cxn ang="0">
                  <a:pos x="544" y="46"/>
                </a:cxn>
                <a:cxn ang="0">
                  <a:pos x="541" y="0"/>
                </a:cxn>
                <a:cxn ang="0">
                  <a:pos x="541" y="0"/>
                </a:cxn>
              </a:cxnLst>
              <a:rect l="0" t="0" r="r" b="b"/>
              <a:pathLst>
                <a:path w="554" h="539">
                  <a:moveTo>
                    <a:pt x="541" y="0"/>
                  </a:moveTo>
                  <a:lnTo>
                    <a:pt x="551" y="42"/>
                  </a:lnTo>
                  <a:lnTo>
                    <a:pt x="554" y="102"/>
                  </a:lnTo>
                  <a:lnTo>
                    <a:pt x="538" y="180"/>
                  </a:lnTo>
                  <a:lnTo>
                    <a:pt x="531" y="262"/>
                  </a:lnTo>
                  <a:lnTo>
                    <a:pt x="506" y="321"/>
                  </a:lnTo>
                  <a:lnTo>
                    <a:pt x="459" y="391"/>
                  </a:lnTo>
                  <a:lnTo>
                    <a:pt x="393" y="453"/>
                  </a:lnTo>
                  <a:lnTo>
                    <a:pt x="341" y="485"/>
                  </a:lnTo>
                  <a:lnTo>
                    <a:pt x="304" y="490"/>
                  </a:lnTo>
                  <a:lnTo>
                    <a:pt x="279" y="485"/>
                  </a:lnTo>
                  <a:lnTo>
                    <a:pt x="254" y="478"/>
                  </a:lnTo>
                  <a:lnTo>
                    <a:pt x="235" y="514"/>
                  </a:lnTo>
                  <a:lnTo>
                    <a:pt x="198" y="539"/>
                  </a:lnTo>
                  <a:lnTo>
                    <a:pt x="163" y="537"/>
                  </a:lnTo>
                  <a:lnTo>
                    <a:pt x="108" y="499"/>
                  </a:lnTo>
                  <a:lnTo>
                    <a:pt x="37" y="426"/>
                  </a:lnTo>
                  <a:lnTo>
                    <a:pt x="19" y="403"/>
                  </a:lnTo>
                  <a:lnTo>
                    <a:pt x="12" y="427"/>
                  </a:lnTo>
                  <a:lnTo>
                    <a:pt x="10" y="382"/>
                  </a:lnTo>
                  <a:lnTo>
                    <a:pt x="0" y="358"/>
                  </a:lnTo>
                  <a:lnTo>
                    <a:pt x="9" y="285"/>
                  </a:lnTo>
                  <a:lnTo>
                    <a:pt x="20" y="335"/>
                  </a:lnTo>
                  <a:lnTo>
                    <a:pt x="38" y="363"/>
                  </a:lnTo>
                  <a:lnTo>
                    <a:pt x="69" y="392"/>
                  </a:lnTo>
                  <a:lnTo>
                    <a:pt x="109" y="420"/>
                  </a:lnTo>
                  <a:lnTo>
                    <a:pt x="156" y="443"/>
                  </a:lnTo>
                  <a:lnTo>
                    <a:pt x="231" y="464"/>
                  </a:lnTo>
                  <a:lnTo>
                    <a:pt x="302" y="475"/>
                  </a:lnTo>
                  <a:lnTo>
                    <a:pt x="334" y="475"/>
                  </a:lnTo>
                  <a:lnTo>
                    <a:pt x="375" y="454"/>
                  </a:lnTo>
                  <a:lnTo>
                    <a:pt x="415" y="422"/>
                  </a:lnTo>
                  <a:lnTo>
                    <a:pt x="466" y="365"/>
                  </a:lnTo>
                  <a:lnTo>
                    <a:pt x="506" y="300"/>
                  </a:lnTo>
                  <a:lnTo>
                    <a:pt x="521" y="258"/>
                  </a:lnTo>
                  <a:lnTo>
                    <a:pt x="527" y="228"/>
                  </a:lnTo>
                  <a:lnTo>
                    <a:pt x="526" y="192"/>
                  </a:lnTo>
                  <a:lnTo>
                    <a:pt x="526" y="176"/>
                  </a:lnTo>
                  <a:lnTo>
                    <a:pt x="539" y="129"/>
                  </a:lnTo>
                  <a:lnTo>
                    <a:pt x="544" y="82"/>
                  </a:lnTo>
                  <a:lnTo>
                    <a:pt x="544" y="46"/>
                  </a:lnTo>
                  <a:lnTo>
                    <a:pt x="541" y="0"/>
                  </a:lnTo>
                  <a:lnTo>
                    <a:pt x="541" y="0"/>
                  </a:lnTo>
                  <a:close/>
                </a:path>
              </a:pathLst>
            </a:custGeom>
            <a:solidFill>
              <a:srgbClr val="000000"/>
            </a:solidFill>
            <a:ln w="9525">
              <a:noFill/>
              <a:round/>
              <a:headEnd/>
              <a:tailEnd/>
            </a:ln>
          </p:spPr>
          <p:txBody>
            <a:bodyPr/>
            <a:lstStyle/>
            <a:p>
              <a:endParaRPr lang="en-US"/>
            </a:p>
          </p:txBody>
        </p:sp>
        <p:sp>
          <p:nvSpPr>
            <p:cNvPr id="40" name="Freeform 39"/>
            <p:cNvSpPr>
              <a:spLocks/>
            </p:cNvSpPr>
            <p:nvPr/>
          </p:nvSpPr>
          <p:spPr bwMode="auto">
            <a:xfrm>
              <a:off x="377" y="2468"/>
              <a:ext cx="18" cy="41"/>
            </a:xfrm>
            <a:custGeom>
              <a:avLst/>
              <a:gdLst/>
              <a:ahLst/>
              <a:cxnLst>
                <a:cxn ang="0">
                  <a:pos x="29" y="0"/>
                </a:cxn>
                <a:cxn ang="0">
                  <a:pos x="37" y="33"/>
                </a:cxn>
                <a:cxn ang="0">
                  <a:pos x="5" y="41"/>
                </a:cxn>
                <a:cxn ang="0">
                  <a:pos x="0" y="25"/>
                </a:cxn>
                <a:cxn ang="0">
                  <a:pos x="29" y="0"/>
                </a:cxn>
                <a:cxn ang="0">
                  <a:pos x="29" y="0"/>
                </a:cxn>
              </a:cxnLst>
              <a:rect l="0" t="0" r="r" b="b"/>
              <a:pathLst>
                <a:path w="37" h="41">
                  <a:moveTo>
                    <a:pt x="29" y="0"/>
                  </a:moveTo>
                  <a:lnTo>
                    <a:pt x="37" y="33"/>
                  </a:lnTo>
                  <a:lnTo>
                    <a:pt x="5" y="41"/>
                  </a:lnTo>
                  <a:lnTo>
                    <a:pt x="0" y="25"/>
                  </a:lnTo>
                  <a:lnTo>
                    <a:pt x="29" y="0"/>
                  </a:lnTo>
                  <a:lnTo>
                    <a:pt x="29" y="0"/>
                  </a:lnTo>
                  <a:close/>
                </a:path>
              </a:pathLst>
            </a:custGeom>
            <a:solidFill>
              <a:srgbClr val="000000"/>
            </a:solidFill>
            <a:ln w="9525">
              <a:noFill/>
              <a:round/>
              <a:headEnd/>
              <a:tailEnd/>
            </a:ln>
          </p:spPr>
          <p:txBody>
            <a:bodyPr/>
            <a:lstStyle/>
            <a:p>
              <a:endParaRPr lang="en-US"/>
            </a:p>
          </p:txBody>
        </p:sp>
        <p:sp>
          <p:nvSpPr>
            <p:cNvPr id="41" name="Freeform 40"/>
            <p:cNvSpPr>
              <a:spLocks/>
            </p:cNvSpPr>
            <p:nvPr/>
          </p:nvSpPr>
          <p:spPr bwMode="auto">
            <a:xfrm>
              <a:off x="482" y="2434"/>
              <a:ext cx="23" cy="106"/>
            </a:xfrm>
            <a:custGeom>
              <a:avLst/>
              <a:gdLst/>
              <a:ahLst/>
              <a:cxnLst>
                <a:cxn ang="0">
                  <a:pos x="0" y="0"/>
                </a:cxn>
                <a:cxn ang="0">
                  <a:pos x="23" y="44"/>
                </a:cxn>
                <a:cxn ang="0">
                  <a:pos x="47" y="56"/>
                </a:cxn>
                <a:cxn ang="0">
                  <a:pos x="36" y="79"/>
                </a:cxn>
                <a:cxn ang="0">
                  <a:pos x="14" y="106"/>
                </a:cxn>
                <a:cxn ang="0">
                  <a:pos x="14" y="91"/>
                </a:cxn>
                <a:cxn ang="0">
                  <a:pos x="3" y="62"/>
                </a:cxn>
                <a:cxn ang="0">
                  <a:pos x="3" y="35"/>
                </a:cxn>
                <a:cxn ang="0">
                  <a:pos x="0" y="0"/>
                </a:cxn>
                <a:cxn ang="0">
                  <a:pos x="0" y="0"/>
                </a:cxn>
              </a:cxnLst>
              <a:rect l="0" t="0" r="r" b="b"/>
              <a:pathLst>
                <a:path w="47" h="106">
                  <a:moveTo>
                    <a:pt x="0" y="0"/>
                  </a:moveTo>
                  <a:lnTo>
                    <a:pt x="23" y="44"/>
                  </a:lnTo>
                  <a:lnTo>
                    <a:pt x="47" y="56"/>
                  </a:lnTo>
                  <a:lnTo>
                    <a:pt x="36" y="79"/>
                  </a:lnTo>
                  <a:lnTo>
                    <a:pt x="14" y="106"/>
                  </a:lnTo>
                  <a:lnTo>
                    <a:pt x="14" y="91"/>
                  </a:lnTo>
                  <a:lnTo>
                    <a:pt x="3" y="62"/>
                  </a:lnTo>
                  <a:lnTo>
                    <a:pt x="3" y="35"/>
                  </a:lnTo>
                  <a:lnTo>
                    <a:pt x="0" y="0"/>
                  </a:lnTo>
                  <a:lnTo>
                    <a:pt x="0" y="0"/>
                  </a:lnTo>
                  <a:close/>
                </a:path>
              </a:pathLst>
            </a:custGeom>
            <a:solidFill>
              <a:srgbClr val="FFB5B5"/>
            </a:solidFill>
            <a:ln w="9525">
              <a:noFill/>
              <a:round/>
              <a:headEnd/>
              <a:tailEnd/>
            </a:ln>
          </p:spPr>
          <p:txBody>
            <a:bodyPr/>
            <a:lstStyle/>
            <a:p>
              <a:endParaRPr lang="en-US"/>
            </a:p>
          </p:txBody>
        </p:sp>
        <p:sp>
          <p:nvSpPr>
            <p:cNvPr id="42" name="Freeform 41"/>
            <p:cNvSpPr>
              <a:spLocks/>
            </p:cNvSpPr>
            <p:nvPr/>
          </p:nvSpPr>
          <p:spPr bwMode="auto">
            <a:xfrm>
              <a:off x="342" y="2404"/>
              <a:ext cx="59" cy="93"/>
            </a:xfrm>
            <a:custGeom>
              <a:avLst/>
              <a:gdLst/>
              <a:ahLst/>
              <a:cxnLst>
                <a:cxn ang="0">
                  <a:pos x="3" y="42"/>
                </a:cxn>
                <a:cxn ang="0">
                  <a:pos x="15" y="93"/>
                </a:cxn>
                <a:cxn ang="0">
                  <a:pos x="32" y="60"/>
                </a:cxn>
                <a:cxn ang="0">
                  <a:pos x="58" y="50"/>
                </a:cxn>
                <a:cxn ang="0">
                  <a:pos x="118" y="0"/>
                </a:cxn>
                <a:cxn ang="0">
                  <a:pos x="53" y="26"/>
                </a:cxn>
                <a:cxn ang="0">
                  <a:pos x="35" y="30"/>
                </a:cxn>
                <a:cxn ang="0">
                  <a:pos x="0" y="29"/>
                </a:cxn>
                <a:cxn ang="0">
                  <a:pos x="3" y="42"/>
                </a:cxn>
                <a:cxn ang="0">
                  <a:pos x="3" y="42"/>
                </a:cxn>
              </a:cxnLst>
              <a:rect l="0" t="0" r="r" b="b"/>
              <a:pathLst>
                <a:path w="118" h="93">
                  <a:moveTo>
                    <a:pt x="3" y="42"/>
                  </a:moveTo>
                  <a:lnTo>
                    <a:pt x="15" y="93"/>
                  </a:lnTo>
                  <a:lnTo>
                    <a:pt x="32" y="60"/>
                  </a:lnTo>
                  <a:lnTo>
                    <a:pt x="58" y="50"/>
                  </a:lnTo>
                  <a:lnTo>
                    <a:pt x="118" y="0"/>
                  </a:lnTo>
                  <a:lnTo>
                    <a:pt x="53" y="26"/>
                  </a:lnTo>
                  <a:lnTo>
                    <a:pt x="35" y="30"/>
                  </a:lnTo>
                  <a:lnTo>
                    <a:pt x="0" y="29"/>
                  </a:lnTo>
                  <a:lnTo>
                    <a:pt x="3" y="42"/>
                  </a:lnTo>
                  <a:lnTo>
                    <a:pt x="3" y="42"/>
                  </a:lnTo>
                  <a:close/>
                </a:path>
              </a:pathLst>
            </a:custGeom>
            <a:solidFill>
              <a:srgbClr val="FFB5B5"/>
            </a:solidFill>
            <a:ln w="9525">
              <a:noFill/>
              <a:round/>
              <a:headEnd/>
              <a:tailEnd/>
            </a:ln>
          </p:spPr>
          <p:txBody>
            <a:bodyPr/>
            <a:lstStyle/>
            <a:p>
              <a:endParaRPr lang="en-US"/>
            </a:p>
          </p:txBody>
        </p:sp>
        <p:sp>
          <p:nvSpPr>
            <p:cNvPr id="43" name="Freeform 42"/>
            <p:cNvSpPr>
              <a:spLocks/>
            </p:cNvSpPr>
            <p:nvPr/>
          </p:nvSpPr>
          <p:spPr bwMode="auto">
            <a:xfrm>
              <a:off x="292" y="2292"/>
              <a:ext cx="22" cy="93"/>
            </a:xfrm>
            <a:custGeom>
              <a:avLst/>
              <a:gdLst/>
              <a:ahLst/>
              <a:cxnLst>
                <a:cxn ang="0">
                  <a:pos x="29" y="0"/>
                </a:cxn>
                <a:cxn ang="0">
                  <a:pos x="31" y="41"/>
                </a:cxn>
                <a:cxn ang="0">
                  <a:pos x="43" y="93"/>
                </a:cxn>
                <a:cxn ang="0">
                  <a:pos x="4" y="41"/>
                </a:cxn>
                <a:cxn ang="0">
                  <a:pos x="0" y="6"/>
                </a:cxn>
                <a:cxn ang="0">
                  <a:pos x="29" y="0"/>
                </a:cxn>
                <a:cxn ang="0">
                  <a:pos x="29" y="0"/>
                </a:cxn>
              </a:cxnLst>
              <a:rect l="0" t="0" r="r" b="b"/>
              <a:pathLst>
                <a:path w="43" h="93">
                  <a:moveTo>
                    <a:pt x="29" y="0"/>
                  </a:moveTo>
                  <a:lnTo>
                    <a:pt x="31" y="41"/>
                  </a:lnTo>
                  <a:lnTo>
                    <a:pt x="43" y="93"/>
                  </a:lnTo>
                  <a:lnTo>
                    <a:pt x="4" y="41"/>
                  </a:lnTo>
                  <a:lnTo>
                    <a:pt x="0" y="6"/>
                  </a:lnTo>
                  <a:lnTo>
                    <a:pt x="29" y="0"/>
                  </a:lnTo>
                  <a:lnTo>
                    <a:pt x="29" y="0"/>
                  </a:lnTo>
                  <a:close/>
                </a:path>
              </a:pathLst>
            </a:custGeom>
            <a:solidFill>
              <a:srgbClr val="000000"/>
            </a:solidFill>
            <a:ln w="9525">
              <a:noFill/>
              <a:round/>
              <a:headEnd/>
              <a:tailEnd/>
            </a:ln>
          </p:spPr>
          <p:txBody>
            <a:bodyPr/>
            <a:lstStyle/>
            <a:p>
              <a:endParaRPr lang="en-US"/>
            </a:p>
          </p:txBody>
        </p:sp>
        <p:sp>
          <p:nvSpPr>
            <p:cNvPr id="44" name="Freeform 43"/>
            <p:cNvSpPr>
              <a:spLocks/>
            </p:cNvSpPr>
            <p:nvPr/>
          </p:nvSpPr>
          <p:spPr bwMode="auto">
            <a:xfrm>
              <a:off x="148" y="1890"/>
              <a:ext cx="413" cy="438"/>
            </a:xfrm>
            <a:custGeom>
              <a:avLst/>
              <a:gdLst/>
              <a:ahLst/>
              <a:cxnLst>
                <a:cxn ang="0">
                  <a:pos x="151" y="420"/>
                </a:cxn>
                <a:cxn ang="0">
                  <a:pos x="111" y="415"/>
                </a:cxn>
                <a:cxn ang="0">
                  <a:pos x="83" y="395"/>
                </a:cxn>
                <a:cxn ang="0">
                  <a:pos x="63" y="370"/>
                </a:cxn>
                <a:cxn ang="0">
                  <a:pos x="28" y="321"/>
                </a:cxn>
                <a:cxn ang="0">
                  <a:pos x="23" y="303"/>
                </a:cxn>
                <a:cxn ang="0">
                  <a:pos x="40" y="264"/>
                </a:cxn>
                <a:cxn ang="0">
                  <a:pos x="57" y="195"/>
                </a:cxn>
                <a:cxn ang="0">
                  <a:pos x="73" y="127"/>
                </a:cxn>
                <a:cxn ang="0">
                  <a:pos x="99" y="84"/>
                </a:cxn>
                <a:cxn ang="0">
                  <a:pos x="134" y="47"/>
                </a:cxn>
                <a:cxn ang="0">
                  <a:pos x="182" y="22"/>
                </a:cxn>
                <a:cxn ang="0">
                  <a:pos x="220" y="16"/>
                </a:cxn>
                <a:cxn ang="0">
                  <a:pos x="250" y="16"/>
                </a:cxn>
                <a:cxn ang="0">
                  <a:pos x="273" y="16"/>
                </a:cxn>
                <a:cxn ang="0">
                  <a:pos x="383" y="49"/>
                </a:cxn>
                <a:cxn ang="0">
                  <a:pos x="465" y="79"/>
                </a:cxn>
                <a:cxn ang="0">
                  <a:pos x="611" y="116"/>
                </a:cxn>
                <a:cxn ang="0">
                  <a:pos x="687" y="152"/>
                </a:cxn>
                <a:cxn ang="0">
                  <a:pos x="744" y="188"/>
                </a:cxn>
                <a:cxn ang="0">
                  <a:pos x="779" y="232"/>
                </a:cxn>
                <a:cxn ang="0">
                  <a:pos x="802" y="276"/>
                </a:cxn>
                <a:cxn ang="0">
                  <a:pos x="804" y="316"/>
                </a:cxn>
                <a:cxn ang="0">
                  <a:pos x="797" y="348"/>
                </a:cxn>
                <a:cxn ang="0">
                  <a:pos x="789" y="360"/>
                </a:cxn>
                <a:cxn ang="0">
                  <a:pos x="789" y="391"/>
                </a:cxn>
                <a:cxn ang="0">
                  <a:pos x="811" y="369"/>
                </a:cxn>
                <a:cxn ang="0">
                  <a:pos x="821" y="334"/>
                </a:cxn>
                <a:cxn ang="0">
                  <a:pos x="825" y="298"/>
                </a:cxn>
                <a:cxn ang="0">
                  <a:pos x="812" y="256"/>
                </a:cxn>
                <a:cxn ang="0">
                  <a:pos x="786" y="211"/>
                </a:cxn>
                <a:cxn ang="0">
                  <a:pos x="751" y="174"/>
                </a:cxn>
                <a:cxn ang="0">
                  <a:pos x="701" y="141"/>
                </a:cxn>
                <a:cxn ang="0">
                  <a:pos x="642" y="111"/>
                </a:cxn>
                <a:cxn ang="0">
                  <a:pos x="496" y="75"/>
                </a:cxn>
                <a:cxn ang="0">
                  <a:pos x="430" y="54"/>
                </a:cxn>
                <a:cxn ang="0">
                  <a:pos x="304" y="12"/>
                </a:cxn>
                <a:cxn ang="0">
                  <a:pos x="254" y="0"/>
                </a:cxn>
                <a:cxn ang="0">
                  <a:pos x="194" y="5"/>
                </a:cxn>
                <a:cxn ang="0">
                  <a:pos x="137" y="28"/>
                </a:cxn>
                <a:cxn ang="0">
                  <a:pos x="96" y="65"/>
                </a:cxn>
                <a:cxn ang="0">
                  <a:pos x="68" y="102"/>
                </a:cxn>
                <a:cxn ang="0">
                  <a:pos x="52" y="154"/>
                </a:cxn>
                <a:cxn ang="0">
                  <a:pos x="36" y="210"/>
                </a:cxn>
                <a:cxn ang="0">
                  <a:pos x="18" y="262"/>
                </a:cxn>
                <a:cxn ang="0">
                  <a:pos x="0" y="299"/>
                </a:cxn>
                <a:cxn ang="0">
                  <a:pos x="18" y="342"/>
                </a:cxn>
                <a:cxn ang="0">
                  <a:pos x="50" y="382"/>
                </a:cxn>
                <a:cxn ang="0">
                  <a:pos x="83" y="412"/>
                </a:cxn>
                <a:cxn ang="0">
                  <a:pos x="102" y="424"/>
                </a:cxn>
                <a:cxn ang="0">
                  <a:pos x="121" y="433"/>
                </a:cxn>
                <a:cxn ang="0">
                  <a:pos x="151" y="438"/>
                </a:cxn>
                <a:cxn ang="0">
                  <a:pos x="161" y="429"/>
                </a:cxn>
                <a:cxn ang="0">
                  <a:pos x="151" y="420"/>
                </a:cxn>
                <a:cxn ang="0">
                  <a:pos x="151" y="420"/>
                </a:cxn>
              </a:cxnLst>
              <a:rect l="0" t="0" r="r" b="b"/>
              <a:pathLst>
                <a:path w="825" h="438">
                  <a:moveTo>
                    <a:pt x="151" y="420"/>
                  </a:moveTo>
                  <a:lnTo>
                    <a:pt x="111" y="415"/>
                  </a:lnTo>
                  <a:lnTo>
                    <a:pt x="83" y="395"/>
                  </a:lnTo>
                  <a:lnTo>
                    <a:pt x="63" y="370"/>
                  </a:lnTo>
                  <a:lnTo>
                    <a:pt x="28" y="321"/>
                  </a:lnTo>
                  <a:lnTo>
                    <a:pt x="23" y="303"/>
                  </a:lnTo>
                  <a:lnTo>
                    <a:pt x="40" y="264"/>
                  </a:lnTo>
                  <a:lnTo>
                    <a:pt x="57" y="195"/>
                  </a:lnTo>
                  <a:lnTo>
                    <a:pt x="73" y="127"/>
                  </a:lnTo>
                  <a:lnTo>
                    <a:pt x="99" y="84"/>
                  </a:lnTo>
                  <a:lnTo>
                    <a:pt x="134" y="47"/>
                  </a:lnTo>
                  <a:lnTo>
                    <a:pt x="182" y="22"/>
                  </a:lnTo>
                  <a:lnTo>
                    <a:pt x="220" y="16"/>
                  </a:lnTo>
                  <a:lnTo>
                    <a:pt x="250" y="16"/>
                  </a:lnTo>
                  <a:lnTo>
                    <a:pt x="273" y="16"/>
                  </a:lnTo>
                  <a:lnTo>
                    <a:pt x="383" y="49"/>
                  </a:lnTo>
                  <a:lnTo>
                    <a:pt x="465" y="79"/>
                  </a:lnTo>
                  <a:lnTo>
                    <a:pt x="611" y="116"/>
                  </a:lnTo>
                  <a:lnTo>
                    <a:pt x="687" y="152"/>
                  </a:lnTo>
                  <a:lnTo>
                    <a:pt x="744" y="188"/>
                  </a:lnTo>
                  <a:lnTo>
                    <a:pt x="779" y="232"/>
                  </a:lnTo>
                  <a:lnTo>
                    <a:pt x="802" y="276"/>
                  </a:lnTo>
                  <a:lnTo>
                    <a:pt x="804" y="316"/>
                  </a:lnTo>
                  <a:lnTo>
                    <a:pt x="797" y="348"/>
                  </a:lnTo>
                  <a:lnTo>
                    <a:pt x="789" y="360"/>
                  </a:lnTo>
                  <a:lnTo>
                    <a:pt x="789" y="391"/>
                  </a:lnTo>
                  <a:lnTo>
                    <a:pt x="811" y="369"/>
                  </a:lnTo>
                  <a:lnTo>
                    <a:pt x="821" y="334"/>
                  </a:lnTo>
                  <a:lnTo>
                    <a:pt x="825" y="298"/>
                  </a:lnTo>
                  <a:lnTo>
                    <a:pt x="812" y="256"/>
                  </a:lnTo>
                  <a:lnTo>
                    <a:pt x="786" y="211"/>
                  </a:lnTo>
                  <a:lnTo>
                    <a:pt x="751" y="174"/>
                  </a:lnTo>
                  <a:lnTo>
                    <a:pt x="701" y="141"/>
                  </a:lnTo>
                  <a:lnTo>
                    <a:pt x="642" y="111"/>
                  </a:lnTo>
                  <a:lnTo>
                    <a:pt x="496" y="75"/>
                  </a:lnTo>
                  <a:lnTo>
                    <a:pt x="430" y="54"/>
                  </a:lnTo>
                  <a:lnTo>
                    <a:pt x="304" y="12"/>
                  </a:lnTo>
                  <a:lnTo>
                    <a:pt x="254" y="0"/>
                  </a:lnTo>
                  <a:lnTo>
                    <a:pt x="194" y="5"/>
                  </a:lnTo>
                  <a:lnTo>
                    <a:pt x="137" y="28"/>
                  </a:lnTo>
                  <a:lnTo>
                    <a:pt x="96" y="65"/>
                  </a:lnTo>
                  <a:lnTo>
                    <a:pt x="68" y="102"/>
                  </a:lnTo>
                  <a:lnTo>
                    <a:pt x="52" y="154"/>
                  </a:lnTo>
                  <a:lnTo>
                    <a:pt x="36" y="210"/>
                  </a:lnTo>
                  <a:lnTo>
                    <a:pt x="18" y="262"/>
                  </a:lnTo>
                  <a:lnTo>
                    <a:pt x="0" y="299"/>
                  </a:lnTo>
                  <a:lnTo>
                    <a:pt x="18" y="342"/>
                  </a:lnTo>
                  <a:lnTo>
                    <a:pt x="50" y="382"/>
                  </a:lnTo>
                  <a:lnTo>
                    <a:pt x="83" y="412"/>
                  </a:lnTo>
                  <a:lnTo>
                    <a:pt x="102" y="424"/>
                  </a:lnTo>
                  <a:lnTo>
                    <a:pt x="121" y="433"/>
                  </a:lnTo>
                  <a:lnTo>
                    <a:pt x="151" y="438"/>
                  </a:lnTo>
                  <a:lnTo>
                    <a:pt x="161" y="429"/>
                  </a:lnTo>
                  <a:lnTo>
                    <a:pt x="151" y="420"/>
                  </a:lnTo>
                  <a:lnTo>
                    <a:pt x="151" y="420"/>
                  </a:lnTo>
                  <a:close/>
                </a:path>
              </a:pathLst>
            </a:custGeom>
            <a:solidFill>
              <a:srgbClr val="000000"/>
            </a:solidFill>
            <a:ln w="9525">
              <a:noFill/>
              <a:round/>
              <a:headEnd/>
              <a:tailEnd/>
            </a:ln>
          </p:spPr>
          <p:txBody>
            <a:bodyPr/>
            <a:lstStyle/>
            <a:p>
              <a:endParaRPr lang="en-US"/>
            </a:p>
          </p:txBody>
        </p:sp>
        <p:sp>
          <p:nvSpPr>
            <p:cNvPr id="45" name="Freeform 44"/>
            <p:cNvSpPr>
              <a:spLocks/>
            </p:cNvSpPr>
            <p:nvPr/>
          </p:nvSpPr>
          <p:spPr bwMode="auto">
            <a:xfrm>
              <a:off x="159" y="2642"/>
              <a:ext cx="61" cy="147"/>
            </a:xfrm>
            <a:custGeom>
              <a:avLst/>
              <a:gdLst/>
              <a:ahLst/>
              <a:cxnLst>
                <a:cxn ang="0">
                  <a:pos x="112" y="0"/>
                </a:cxn>
                <a:cxn ang="0">
                  <a:pos x="89" y="20"/>
                </a:cxn>
                <a:cxn ang="0">
                  <a:pos x="82" y="68"/>
                </a:cxn>
                <a:cxn ang="0">
                  <a:pos x="0" y="147"/>
                </a:cxn>
                <a:cxn ang="0">
                  <a:pos x="85" y="96"/>
                </a:cxn>
                <a:cxn ang="0">
                  <a:pos x="121" y="99"/>
                </a:cxn>
                <a:cxn ang="0">
                  <a:pos x="109" y="33"/>
                </a:cxn>
                <a:cxn ang="0">
                  <a:pos x="112" y="0"/>
                </a:cxn>
                <a:cxn ang="0">
                  <a:pos x="112" y="0"/>
                </a:cxn>
              </a:cxnLst>
              <a:rect l="0" t="0" r="r" b="b"/>
              <a:pathLst>
                <a:path w="121" h="147">
                  <a:moveTo>
                    <a:pt x="112" y="0"/>
                  </a:moveTo>
                  <a:lnTo>
                    <a:pt x="89" y="20"/>
                  </a:lnTo>
                  <a:lnTo>
                    <a:pt x="82" y="68"/>
                  </a:lnTo>
                  <a:lnTo>
                    <a:pt x="0" y="147"/>
                  </a:lnTo>
                  <a:lnTo>
                    <a:pt x="85" y="96"/>
                  </a:lnTo>
                  <a:lnTo>
                    <a:pt x="121" y="99"/>
                  </a:lnTo>
                  <a:lnTo>
                    <a:pt x="109" y="33"/>
                  </a:lnTo>
                  <a:lnTo>
                    <a:pt x="112" y="0"/>
                  </a:lnTo>
                  <a:lnTo>
                    <a:pt x="112" y="0"/>
                  </a:lnTo>
                  <a:close/>
                </a:path>
              </a:pathLst>
            </a:custGeom>
            <a:solidFill>
              <a:srgbClr val="000000"/>
            </a:solidFill>
            <a:ln w="9525">
              <a:noFill/>
              <a:round/>
              <a:headEnd/>
              <a:tailEnd/>
            </a:ln>
          </p:spPr>
          <p:txBody>
            <a:bodyPr/>
            <a:lstStyle/>
            <a:p>
              <a:endParaRPr lang="en-US"/>
            </a:p>
          </p:txBody>
        </p:sp>
        <p:sp>
          <p:nvSpPr>
            <p:cNvPr id="46" name="Freeform 45"/>
            <p:cNvSpPr>
              <a:spLocks/>
            </p:cNvSpPr>
            <p:nvPr/>
          </p:nvSpPr>
          <p:spPr bwMode="auto">
            <a:xfrm>
              <a:off x="165" y="2816"/>
              <a:ext cx="274" cy="229"/>
            </a:xfrm>
            <a:custGeom>
              <a:avLst/>
              <a:gdLst/>
              <a:ahLst/>
              <a:cxnLst>
                <a:cxn ang="0">
                  <a:pos x="0" y="0"/>
                </a:cxn>
                <a:cxn ang="0">
                  <a:pos x="30" y="154"/>
                </a:cxn>
                <a:cxn ang="0">
                  <a:pos x="45" y="159"/>
                </a:cxn>
                <a:cxn ang="0">
                  <a:pos x="331" y="121"/>
                </a:cxn>
                <a:cxn ang="0">
                  <a:pos x="352" y="196"/>
                </a:cxn>
                <a:cxn ang="0">
                  <a:pos x="549" y="207"/>
                </a:cxn>
                <a:cxn ang="0">
                  <a:pos x="517" y="215"/>
                </a:cxn>
                <a:cxn ang="0">
                  <a:pos x="346" y="229"/>
                </a:cxn>
                <a:cxn ang="0">
                  <a:pos x="305" y="148"/>
                </a:cxn>
                <a:cxn ang="0">
                  <a:pos x="30" y="187"/>
                </a:cxn>
                <a:cxn ang="0">
                  <a:pos x="7" y="164"/>
                </a:cxn>
                <a:cxn ang="0">
                  <a:pos x="0" y="0"/>
                </a:cxn>
                <a:cxn ang="0">
                  <a:pos x="0" y="0"/>
                </a:cxn>
              </a:cxnLst>
              <a:rect l="0" t="0" r="r" b="b"/>
              <a:pathLst>
                <a:path w="549" h="229">
                  <a:moveTo>
                    <a:pt x="0" y="0"/>
                  </a:moveTo>
                  <a:lnTo>
                    <a:pt x="30" y="154"/>
                  </a:lnTo>
                  <a:lnTo>
                    <a:pt x="45" y="159"/>
                  </a:lnTo>
                  <a:lnTo>
                    <a:pt x="331" y="121"/>
                  </a:lnTo>
                  <a:lnTo>
                    <a:pt x="352" y="196"/>
                  </a:lnTo>
                  <a:lnTo>
                    <a:pt x="549" y="207"/>
                  </a:lnTo>
                  <a:lnTo>
                    <a:pt x="517" y="215"/>
                  </a:lnTo>
                  <a:lnTo>
                    <a:pt x="346" y="229"/>
                  </a:lnTo>
                  <a:lnTo>
                    <a:pt x="305" y="148"/>
                  </a:lnTo>
                  <a:lnTo>
                    <a:pt x="30" y="187"/>
                  </a:lnTo>
                  <a:lnTo>
                    <a:pt x="7" y="164"/>
                  </a:lnTo>
                  <a:lnTo>
                    <a:pt x="0" y="0"/>
                  </a:lnTo>
                  <a:lnTo>
                    <a:pt x="0" y="0"/>
                  </a:lnTo>
                  <a:close/>
                </a:path>
              </a:pathLst>
            </a:custGeom>
            <a:solidFill>
              <a:srgbClr val="000000"/>
            </a:solidFill>
            <a:ln w="9525">
              <a:noFill/>
              <a:round/>
              <a:headEnd/>
              <a:tailEnd/>
            </a:ln>
          </p:spPr>
          <p:txBody>
            <a:bodyPr/>
            <a:lstStyle/>
            <a:p>
              <a:endParaRPr lang="en-US"/>
            </a:p>
          </p:txBody>
        </p:sp>
        <p:sp>
          <p:nvSpPr>
            <p:cNvPr id="47" name="Freeform 46"/>
            <p:cNvSpPr>
              <a:spLocks/>
            </p:cNvSpPr>
            <p:nvPr/>
          </p:nvSpPr>
          <p:spPr bwMode="auto">
            <a:xfrm>
              <a:off x="412" y="2673"/>
              <a:ext cx="45" cy="332"/>
            </a:xfrm>
            <a:custGeom>
              <a:avLst/>
              <a:gdLst/>
              <a:ahLst/>
              <a:cxnLst>
                <a:cxn ang="0">
                  <a:pos x="0" y="0"/>
                </a:cxn>
                <a:cxn ang="0">
                  <a:pos x="0" y="90"/>
                </a:cxn>
                <a:cxn ang="0">
                  <a:pos x="56" y="332"/>
                </a:cxn>
                <a:cxn ang="0">
                  <a:pos x="32" y="116"/>
                </a:cxn>
                <a:cxn ang="0">
                  <a:pos x="38" y="48"/>
                </a:cxn>
                <a:cxn ang="0">
                  <a:pos x="88" y="72"/>
                </a:cxn>
                <a:cxn ang="0">
                  <a:pos x="17" y="0"/>
                </a:cxn>
                <a:cxn ang="0">
                  <a:pos x="0" y="0"/>
                </a:cxn>
                <a:cxn ang="0">
                  <a:pos x="0" y="0"/>
                </a:cxn>
              </a:cxnLst>
              <a:rect l="0" t="0" r="r" b="b"/>
              <a:pathLst>
                <a:path w="88" h="332">
                  <a:moveTo>
                    <a:pt x="0" y="0"/>
                  </a:moveTo>
                  <a:lnTo>
                    <a:pt x="0" y="90"/>
                  </a:lnTo>
                  <a:lnTo>
                    <a:pt x="56" y="332"/>
                  </a:lnTo>
                  <a:lnTo>
                    <a:pt x="32" y="116"/>
                  </a:lnTo>
                  <a:lnTo>
                    <a:pt x="38" y="48"/>
                  </a:lnTo>
                  <a:lnTo>
                    <a:pt x="88" y="72"/>
                  </a:lnTo>
                  <a:lnTo>
                    <a:pt x="17" y="0"/>
                  </a:lnTo>
                  <a:lnTo>
                    <a:pt x="0" y="0"/>
                  </a:lnTo>
                  <a:lnTo>
                    <a:pt x="0" y="0"/>
                  </a:lnTo>
                  <a:close/>
                </a:path>
              </a:pathLst>
            </a:custGeom>
            <a:solidFill>
              <a:srgbClr val="000000"/>
            </a:solidFill>
            <a:ln w="9525">
              <a:noFill/>
              <a:round/>
              <a:headEnd/>
              <a:tailEnd/>
            </a:ln>
          </p:spPr>
          <p:txBody>
            <a:bodyPr/>
            <a:lstStyle/>
            <a:p>
              <a:endParaRPr lang="en-US"/>
            </a:p>
          </p:txBody>
        </p:sp>
        <p:sp>
          <p:nvSpPr>
            <p:cNvPr id="48" name="Freeform 47"/>
            <p:cNvSpPr>
              <a:spLocks/>
            </p:cNvSpPr>
            <p:nvPr/>
          </p:nvSpPr>
          <p:spPr bwMode="auto">
            <a:xfrm>
              <a:off x="312" y="2776"/>
              <a:ext cx="135" cy="252"/>
            </a:xfrm>
            <a:custGeom>
              <a:avLst/>
              <a:gdLst/>
              <a:ahLst/>
              <a:cxnLst>
                <a:cxn ang="0">
                  <a:pos x="0" y="0"/>
                </a:cxn>
                <a:cxn ang="0">
                  <a:pos x="138" y="120"/>
                </a:cxn>
                <a:cxn ang="0">
                  <a:pos x="268" y="252"/>
                </a:cxn>
                <a:cxn ang="0">
                  <a:pos x="173" y="124"/>
                </a:cxn>
                <a:cxn ang="0">
                  <a:pos x="0" y="0"/>
                </a:cxn>
                <a:cxn ang="0">
                  <a:pos x="0" y="0"/>
                </a:cxn>
              </a:cxnLst>
              <a:rect l="0" t="0" r="r" b="b"/>
              <a:pathLst>
                <a:path w="268" h="252">
                  <a:moveTo>
                    <a:pt x="0" y="0"/>
                  </a:moveTo>
                  <a:lnTo>
                    <a:pt x="138" y="120"/>
                  </a:lnTo>
                  <a:lnTo>
                    <a:pt x="268" y="252"/>
                  </a:lnTo>
                  <a:lnTo>
                    <a:pt x="173" y="124"/>
                  </a:lnTo>
                  <a:lnTo>
                    <a:pt x="0" y="0"/>
                  </a:lnTo>
                  <a:lnTo>
                    <a:pt x="0" y="0"/>
                  </a:lnTo>
                  <a:close/>
                </a:path>
              </a:pathLst>
            </a:custGeom>
            <a:solidFill>
              <a:srgbClr val="000000"/>
            </a:solidFill>
            <a:ln w="9525">
              <a:noFill/>
              <a:round/>
              <a:headEnd/>
              <a:tailEnd/>
            </a:ln>
          </p:spPr>
          <p:txBody>
            <a:bodyPr/>
            <a:lstStyle/>
            <a:p>
              <a:endParaRPr lang="en-US"/>
            </a:p>
          </p:txBody>
        </p:sp>
        <p:sp>
          <p:nvSpPr>
            <p:cNvPr id="49" name="Freeform 48"/>
            <p:cNvSpPr>
              <a:spLocks/>
            </p:cNvSpPr>
            <p:nvPr/>
          </p:nvSpPr>
          <p:spPr bwMode="auto">
            <a:xfrm>
              <a:off x="0" y="2824"/>
              <a:ext cx="222" cy="937"/>
            </a:xfrm>
            <a:custGeom>
              <a:avLst/>
              <a:gdLst/>
              <a:ahLst/>
              <a:cxnLst>
                <a:cxn ang="0">
                  <a:pos x="301" y="0"/>
                </a:cxn>
                <a:cxn ang="0">
                  <a:pos x="221" y="68"/>
                </a:cxn>
                <a:cxn ang="0">
                  <a:pos x="147" y="129"/>
                </a:cxn>
                <a:cxn ang="0">
                  <a:pos x="59" y="166"/>
                </a:cxn>
                <a:cxn ang="0">
                  <a:pos x="35" y="209"/>
                </a:cxn>
                <a:cxn ang="0">
                  <a:pos x="11" y="323"/>
                </a:cxn>
                <a:cxn ang="0">
                  <a:pos x="2" y="421"/>
                </a:cxn>
                <a:cxn ang="0">
                  <a:pos x="0" y="539"/>
                </a:cxn>
                <a:cxn ang="0">
                  <a:pos x="7" y="695"/>
                </a:cxn>
                <a:cxn ang="0">
                  <a:pos x="31" y="892"/>
                </a:cxn>
                <a:cxn ang="0">
                  <a:pos x="46" y="922"/>
                </a:cxn>
                <a:cxn ang="0">
                  <a:pos x="81" y="935"/>
                </a:cxn>
                <a:cxn ang="0">
                  <a:pos x="106" y="937"/>
                </a:cxn>
                <a:cxn ang="0">
                  <a:pos x="126" y="937"/>
                </a:cxn>
                <a:cxn ang="0">
                  <a:pos x="132" y="915"/>
                </a:cxn>
                <a:cxn ang="0">
                  <a:pos x="191" y="900"/>
                </a:cxn>
                <a:cxn ang="0">
                  <a:pos x="264" y="892"/>
                </a:cxn>
                <a:cxn ang="0">
                  <a:pos x="344" y="889"/>
                </a:cxn>
                <a:cxn ang="0">
                  <a:pos x="392" y="882"/>
                </a:cxn>
                <a:cxn ang="0">
                  <a:pos x="444" y="865"/>
                </a:cxn>
                <a:cxn ang="0">
                  <a:pos x="271" y="859"/>
                </a:cxn>
                <a:cxn ang="0">
                  <a:pos x="141" y="861"/>
                </a:cxn>
                <a:cxn ang="0">
                  <a:pos x="64" y="872"/>
                </a:cxn>
                <a:cxn ang="0">
                  <a:pos x="52" y="817"/>
                </a:cxn>
                <a:cxn ang="0">
                  <a:pos x="52" y="651"/>
                </a:cxn>
                <a:cxn ang="0">
                  <a:pos x="40" y="481"/>
                </a:cxn>
                <a:cxn ang="0">
                  <a:pos x="37" y="380"/>
                </a:cxn>
                <a:cxn ang="0">
                  <a:pos x="40" y="287"/>
                </a:cxn>
                <a:cxn ang="0">
                  <a:pos x="61" y="199"/>
                </a:cxn>
                <a:cxn ang="0">
                  <a:pos x="76" y="181"/>
                </a:cxn>
                <a:cxn ang="0">
                  <a:pos x="102" y="177"/>
                </a:cxn>
                <a:cxn ang="0">
                  <a:pos x="161" y="174"/>
                </a:cxn>
                <a:cxn ang="0">
                  <a:pos x="193" y="144"/>
                </a:cxn>
                <a:cxn ang="0">
                  <a:pos x="223" y="93"/>
                </a:cxn>
                <a:cxn ang="0">
                  <a:pos x="247" y="55"/>
                </a:cxn>
                <a:cxn ang="0">
                  <a:pos x="301" y="0"/>
                </a:cxn>
                <a:cxn ang="0">
                  <a:pos x="301" y="0"/>
                </a:cxn>
              </a:cxnLst>
              <a:rect l="0" t="0" r="r" b="b"/>
              <a:pathLst>
                <a:path w="444" h="937">
                  <a:moveTo>
                    <a:pt x="301" y="0"/>
                  </a:moveTo>
                  <a:lnTo>
                    <a:pt x="221" y="68"/>
                  </a:lnTo>
                  <a:lnTo>
                    <a:pt x="147" y="129"/>
                  </a:lnTo>
                  <a:lnTo>
                    <a:pt x="59" y="166"/>
                  </a:lnTo>
                  <a:lnTo>
                    <a:pt x="35" y="209"/>
                  </a:lnTo>
                  <a:lnTo>
                    <a:pt x="11" y="323"/>
                  </a:lnTo>
                  <a:lnTo>
                    <a:pt x="2" y="421"/>
                  </a:lnTo>
                  <a:lnTo>
                    <a:pt x="0" y="539"/>
                  </a:lnTo>
                  <a:lnTo>
                    <a:pt x="7" y="695"/>
                  </a:lnTo>
                  <a:lnTo>
                    <a:pt x="31" y="892"/>
                  </a:lnTo>
                  <a:lnTo>
                    <a:pt x="46" y="922"/>
                  </a:lnTo>
                  <a:lnTo>
                    <a:pt x="81" y="935"/>
                  </a:lnTo>
                  <a:lnTo>
                    <a:pt x="106" y="937"/>
                  </a:lnTo>
                  <a:lnTo>
                    <a:pt x="126" y="937"/>
                  </a:lnTo>
                  <a:lnTo>
                    <a:pt x="132" y="915"/>
                  </a:lnTo>
                  <a:lnTo>
                    <a:pt x="191" y="900"/>
                  </a:lnTo>
                  <a:lnTo>
                    <a:pt x="264" y="892"/>
                  </a:lnTo>
                  <a:lnTo>
                    <a:pt x="344" y="889"/>
                  </a:lnTo>
                  <a:lnTo>
                    <a:pt x="392" y="882"/>
                  </a:lnTo>
                  <a:lnTo>
                    <a:pt x="444" y="865"/>
                  </a:lnTo>
                  <a:lnTo>
                    <a:pt x="271" y="859"/>
                  </a:lnTo>
                  <a:lnTo>
                    <a:pt x="141" y="861"/>
                  </a:lnTo>
                  <a:lnTo>
                    <a:pt x="64" y="872"/>
                  </a:lnTo>
                  <a:lnTo>
                    <a:pt x="52" y="817"/>
                  </a:lnTo>
                  <a:lnTo>
                    <a:pt x="52" y="651"/>
                  </a:lnTo>
                  <a:lnTo>
                    <a:pt x="40" y="481"/>
                  </a:lnTo>
                  <a:lnTo>
                    <a:pt x="37" y="380"/>
                  </a:lnTo>
                  <a:lnTo>
                    <a:pt x="40" y="287"/>
                  </a:lnTo>
                  <a:lnTo>
                    <a:pt x="61" y="199"/>
                  </a:lnTo>
                  <a:lnTo>
                    <a:pt x="76" y="181"/>
                  </a:lnTo>
                  <a:lnTo>
                    <a:pt x="102" y="177"/>
                  </a:lnTo>
                  <a:lnTo>
                    <a:pt x="161" y="174"/>
                  </a:lnTo>
                  <a:lnTo>
                    <a:pt x="193" y="144"/>
                  </a:lnTo>
                  <a:lnTo>
                    <a:pt x="223" y="93"/>
                  </a:lnTo>
                  <a:lnTo>
                    <a:pt x="247" y="55"/>
                  </a:lnTo>
                  <a:lnTo>
                    <a:pt x="301" y="0"/>
                  </a:lnTo>
                  <a:lnTo>
                    <a:pt x="301" y="0"/>
                  </a:lnTo>
                  <a:close/>
                </a:path>
              </a:pathLst>
            </a:custGeom>
            <a:solidFill>
              <a:srgbClr val="000000"/>
            </a:solidFill>
            <a:ln w="9525">
              <a:noFill/>
              <a:round/>
              <a:headEnd/>
              <a:tailEnd/>
            </a:ln>
          </p:spPr>
          <p:txBody>
            <a:bodyPr/>
            <a:lstStyle/>
            <a:p>
              <a:endParaRPr lang="en-US"/>
            </a:p>
          </p:txBody>
        </p:sp>
        <p:sp>
          <p:nvSpPr>
            <p:cNvPr id="50" name="Freeform 49"/>
            <p:cNvSpPr>
              <a:spLocks/>
            </p:cNvSpPr>
            <p:nvPr/>
          </p:nvSpPr>
          <p:spPr bwMode="auto">
            <a:xfrm>
              <a:off x="191" y="3250"/>
              <a:ext cx="39" cy="383"/>
            </a:xfrm>
            <a:custGeom>
              <a:avLst/>
              <a:gdLst/>
              <a:ahLst/>
              <a:cxnLst>
                <a:cxn ang="0">
                  <a:pos x="2" y="65"/>
                </a:cxn>
                <a:cxn ang="0">
                  <a:pos x="24" y="166"/>
                </a:cxn>
                <a:cxn ang="0">
                  <a:pos x="52" y="256"/>
                </a:cxn>
                <a:cxn ang="0">
                  <a:pos x="71" y="383"/>
                </a:cxn>
                <a:cxn ang="0">
                  <a:pos x="71" y="282"/>
                </a:cxn>
                <a:cxn ang="0">
                  <a:pos x="76" y="225"/>
                </a:cxn>
                <a:cxn ang="0">
                  <a:pos x="52" y="184"/>
                </a:cxn>
                <a:cxn ang="0">
                  <a:pos x="29" y="126"/>
                </a:cxn>
                <a:cxn ang="0">
                  <a:pos x="41" y="48"/>
                </a:cxn>
                <a:cxn ang="0">
                  <a:pos x="20" y="63"/>
                </a:cxn>
                <a:cxn ang="0">
                  <a:pos x="0" y="0"/>
                </a:cxn>
                <a:cxn ang="0">
                  <a:pos x="2" y="65"/>
                </a:cxn>
                <a:cxn ang="0">
                  <a:pos x="2" y="65"/>
                </a:cxn>
              </a:cxnLst>
              <a:rect l="0" t="0" r="r" b="b"/>
              <a:pathLst>
                <a:path w="76" h="383">
                  <a:moveTo>
                    <a:pt x="2" y="65"/>
                  </a:moveTo>
                  <a:lnTo>
                    <a:pt x="24" y="166"/>
                  </a:lnTo>
                  <a:lnTo>
                    <a:pt x="52" y="256"/>
                  </a:lnTo>
                  <a:lnTo>
                    <a:pt x="71" y="383"/>
                  </a:lnTo>
                  <a:lnTo>
                    <a:pt x="71" y="282"/>
                  </a:lnTo>
                  <a:lnTo>
                    <a:pt x="76" y="225"/>
                  </a:lnTo>
                  <a:lnTo>
                    <a:pt x="52" y="184"/>
                  </a:lnTo>
                  <a:lnTo>
                    <a:pt x="29" y="126"/>
                  </a:lnTo>
                  <a:lnTo>
                    <a:pt x="41" y="48"/>
                  </a:lnTo>
                  <a:lnTo>
                    <a:pt x="20" y="63"/>
                  </a:lnTo>
                  <a:lnTo>
                    <a:pt x="0" y="0"/>
                  </a:lnTo>
                  <a:lnTo>
                    <a:pt x="2" y="65"/>
                  </a:lnTo>
                  <a:lnTo>
                    <a:pt x="2" y="65"/>
                  </a:lnTo>
                  <a:close/>
                </a:path>
              </a:pathLst>
            </a:custGeom>
            <a:solidFill>
              <a:srgbClr val="000000"/>
            </a:solidFill>
            <a:ln w="9525">
              <a:noFill/>
              <a:round/>
              <a:headEnd/>
              <a:tailEnd/>
            </a:ln>
          </p:spPr>
          <p:txBody>
            <a:bodyPr/>
            <a:lstStyle/>
            <a:p>
              <a:endParaRPr lang="en-US"/>
            </a:p>
          </p:txBody>
        </p:sp>
        <p:sp>
          <p:nvSpPr>
            <p:cNvPr id="51" name="Freeform 50"/>
            <p:cNvSpPr>
              <a:spLocks/>
            </p:cNvSpPr>
            <p:nvPr/>
          </p:nvSpPr>
          <p:spPr bwMode="auto">
            <a:xfrm>
              <a:off x="206" y="3427"/>
              <a:ext cx="304" cy="410"/>
            </a:xfrm>
            <a:custGeom>
              <a:avLst/>
              <a:gdLst/>
              <a:ahLst/>
              <a:cxnLst>
                <a:cxn ang="0">
                  <a:pos x="192" y="0"/>
                </a:cxn>
                <a:cxn ang="0">
                  <a:pos x="181" y="118"/>
                </a:cxn>
                <a:cxn ang="0">
                  <a:pos x="136" y="201"/>
                </a:cxn>
                <a:cxn ang="0">
                  <a:pos x="45" y="243"/>
                </a:cxn>
                <a:cxn ang="0">
                  <a:pos x="42" y="258"/>
                </a:cxn>
                <a:cxn ang="0">
                  <a:pos x="0" y="269"/>
                </a:cxn>
                <a:cxn ang="0">
                  <a:pos x="8" y="354"/>
                </a:cxn>
                <a:cxn ang="0">
                  <a:pos x="3" y="410"/>
                </a:cxn>
                <a:cxn ang="0">
                  <a:pos x="75" y="393"/>
                </a:cxn>
                <a:cxn ang="0">
                  <a:pos x="215" y="367"/>
                </a:cxn>
                <a:cxn ang="0">
                  <a:pos x="319" y="347"/>
                </a:cxn>
                <a:cxn ang="0">
                  <a:pos x="421" y="314"/>
                </a:cxn>
                <a:cxn ang="0">
                  <a:pos x="607" y="243"/>
                </a:cxn>
                <a:cxn ang="0">
                  <a:pos x="393" y="314"/>
                </a:cxn>
                <a:cxn ang="0">
                  <a:pos x="334" y="306"/>
                </a:cxn>
                <a:cxn ang="0">
                  <a:pos x="254" y="334"/>
                </a:cxn>
                <a:cxn ang="0">
                  <a:pos x="151" y="345"/>
                </a:cxn>
                <a:cxn ang="0">
                  <a:pos x="80" y="337"/>
                </a:cxn>
                <a:cxn ang="0">
                  <a:pos x="151" y="256"/>
                </a:cxn>
                <a:cxn ang="0">
                  <a:pos x="186" y="181"/>
                </a:cxn>
                <a:cxn ang="0">
                  <a:pos x="204" y="79"/>
                </a:cxn>
                <a:cxn ang="0">
                  <a:pos x="192" y="0"/>
                </a:cxn>
                <a:cxn ang="0">
                  <a:pos x="192" y="0"/>
                </a:cxn>
              </a:cxnLst>
              <a:rect l="0" t="0" r="r" b="b"/>
              <a:pathLst>
                <a:path w="607" h="410">
                  <a:moveTo>
                    <a:pt x="192" y="0"/>
                  </a:moveTo>
                  <a:lnTo>
                    <a:pt x="181" y="118"/>
                  </a:lnTo>
                  <a:lnTo>
                    <a:pt x="136" y="201"/>
                  </a:lnTo>
                  <a:lnTo>
                    <a:pt x="45" y="243"/>
                  </a:lnTo>
                  <a:lnTo>
                    <a:pt x="42" y="258"/>
                  </a:lnTo>
                  <a:lnTo>
                    <a:pt x="0" y="269"/>
                  </a:lnTo>
                  <a:lnTo>
                    <a:pt x="8" y="354"/>
                  </a:lnTo>
                  <a:lnTo>
                    <a:pt x="3" y="410"/>
                  </a:lnTo>
                  <a:lnTo>
                    <a:pt x="75" y="393"/>
                  </a:lnTo>
                  <a:lnTo>
                    <a:pt x="215" y="367"/>
                  </a:lnTo>
                  <a:lnTo>
                    <a:pt x="319" y="347"/>
                  </a:lnTo>
                  <a:lnTo>
                    <a:pt x="421" y="314"/>
                  </a:lnTo>
                  <a:lnTo>
                    <a:pt x="607" y="243"/>
                  </a:lnTo>
                  <a:lnTo>
                    <a:pt x="393" y="314"/>
                  </a:lnTo>
                  <a:lnTo>
                    <a:pt x="334" y="306"/>
                  </a:lnTo>
                  <a:lnTo>
                    <a:pt x="254" y="334"/>
                  </a:lnTo>
                  <a:lnTo>
                    <a:pt x="151" y="345"/>
                  </a:lnTo>
                  <a:lnTo>
                    <a:pt x="80" y="337"/>
                  </a:lnTo>
                  <a:lnTo>
                    <a:pt x="151" y="256"/>
                  </a:lnTo>
                  <a:lnTo>
                    <a:pt x="186" y="181"/>
                  </a:lnTo>
                  <a:lnTo>
                    <a:pt x="204" y="79"/>
                  </a:lnTo>
                  <a:lnTo>
                    <a:pt x="192" y="0"/>
                  </a:lnTo>
                  <a:lnTo>
                    <a:pt x="192" y="0"/>
                  </a:lnTo>
                  <a:close/>
                </a:path>
              </a:pathLst>
            </a:custGeom>
            <a:solidFill>
              <a:srgbClr val="000000"/>
            </a:solidFill>
            <a:ln w="9525">
              <a:noFill/>
              <a:round/>
              <a:headEnd/>
              <a:tailEnd/>
            </a:ln>
          </p:spPr>
          <p:txBody>
            <a:bodyPr/>
            <a:lstStyle/>
            <a:p>
              <a:endParaRPr lang="en-US"/>
            </a:p>
          </p:txBody>
        </p:sp>
        <p:sp>
          <p:nvSpPr>
            <p:cNvPr id="52" name="Freeform 51"/>
            <p:cNvSpPr>
              <a:spLocks/>
            </p:cNvSpPr>
            <p:nvPr/>
          </p:nvSpPr>
          <p:spPr bwMode="auto">
            <a:xfrm>
              <a:off x="485" y="2806"/>
              <a:ext cx="224" cy="527"/>
            </a:xfrm>
            <a:custGeom>
              <a:avLst/>
              <a:gdLst/>
              <a:ahLst/>
              <a:cxnLst>
                <a:cxn ang="0">
                  <a:pos x="0" y="0"/>
                </a:cxn>
                <a:cxn ang="0">
                  <a:pos x="59" y="55"/>
                </a:cxn>
                <a:cxn ang="0">
                  <a:pos x="171" y="108"/>
                </a:cxn>
                <a:cxn ang="0">
                  <a:pos x="207" y="134"/>
                </a:cxn>
                <a:cxn ang="0">
                  <a:pos x="186" y="144"/>
                </a:cxn>
                <a:cxn ang="0">
                  <a:pos x="139" y="141"/>
                </a:cxn>
                <a:cxn ang="0">
                  <a:pos x="54" y="134"/>
                </a:cxn>
                <a:cxn ang="0">
                  <a:pos x="48" y="195"/>
                </a:cxn>
                <a:cxn ang="0">
                  <a:pos x="0" y="210"/>
                </a:cxn>
                <a:cxn ang="0">
                  <a:pos x="69" y="201"/>
                </a:cxn>
                <a:cxn ang="0">
                  <a:pos x="78" y="151"/>
                </a:cxn>
                <a:cxn ang="0">
                  <a:pos x="190" y="164"/>
                </a:cxn>
                <a:cxn ang="0">
                  <a:pos x="234" y="156"/>
                </a:cxn>
                <a:cxn ang="0">
                  <a:pos x="240" y="134"/>
                </a:cxn>
                <a:cxn ang="0">
                  <a:pos x="212" y="108"/>
                </a:cxn>
                <a:cxn ang="0">
                  <a:pos x="257" y="123"/>
                </a:cxn>
                <a:cxn ang="0">
                  <a:pos x="307" y="171"/>
                </a:cxn>
                <a:cxn ang="0">
                  <a:pos x="331" y="308"/>
                </a:cxn>
                <a:cxn ang="0">
                  <a:pos x="363" y="391"/>
                </a:cxn>
                <a:cxn ang="0">
                  <a:pos x="449" y="527"/>
                </a:cxn>
                <a:cxn ang="0">
                  <a:pos x="393" y="393"/>
                </a:cxn>
                <a:cxn ang="0">
                  <a:pos x="355" y="262"/>
                </a:cxn>
                <a:cxn ang="0">
                  <a:pos x="328" y="164"/>
                </a:cxn>
                <a:cxn ang="0">
                  <a:pos x="287" y="121"/>
                </a:cxn>
                <a:cxn ang="0">
                  <a:pos x="225" y="90"/>
                </a:cxn>
                <a:cxn ang="0">
                  <a:pos x="130" y="46"/>
                </a:cxn>
                <a:cxn ang="0">
                  <a:pos x="48" y="18"/>
                </a:cxn>
                <a:cxn ang="0">
                  <a:pos x="0" y="0"/>
                </a:cxn>
                <a:cxn ang="0">
                  <a:pos x="0" y="0"/>
                </a:cxn>
              </a:cxnLst>
              <a:rect l="0" t="0" r="r" b="b"/>
              <a:pathLst>
                <a:path w="449" h="527">
                  <a:moveTo>
                    <a:pt x="0" y="0"/>
                  </a:moveTo>
                  <a:lnTo>
                    <a:pt x="59" y="55"/>
                  </a:lnTo>
                  <a:lnTo>
                    <a:pt x="171" y="108"/>
                  </a:lnTo>
                  <a:lnTo>
                    <a:pt x="207" y="134"/>
                  </a:lnTo>
                  <a:lnTo>
                    <a:pt x="186" y="144"/>
                  </a:lnTo>
                  <a:lnTo>
                    <a:pt x="139" y="141"/>
                  </a:lnTo>
                  <a:lnTo>
                    <a:pt x="54" y="134"/>
                  </a:lnTo>
                  <a:lnTo>
                    <a:pt x="48" y="195"/>
                  </a:lnTo>
                  <a:lnTo>
                    <a:pt x="0" y="210"/>
                  </a:lnTo>
                  <a:lnTo>
                    <a:pt x="69" y="201"/>
                  </a:lnTo>
                  <a:lnTo>
                    <a:pt x="78" y="151"/>
                  </a:lnTo>
                  <a:lnTo>
                    <a:pt x="190" y="164"/>
                  </a:lnTo>
                  <a:lnTo>
                    <a:pt x="234" y="156"/>
                  </a:lnTo>
                  <a:lnTo>
                    <a:pt x="240" y="134"/>
                  </a:lnTo>
                  <a:lnTo>
                    <a:pt x="212" y="108"/>
                  </a:lnTo>
                  <a:lnTo>
                    <a:pt x="257" y="123"/>
                  </a:lnTo>
                  <a:lnTo>
                    <a:pt x="307" y="171"/>
                  </a:lnTo>
                  <a:lnTo>
                    <a:pt x="331" y="308"/>
                  </a:lnTo>
                  <a:lnTo>
                    <a:pt x="363" y="391"/>
                  </a:lnTo>
                  <a:lnTo>
                    <a:pt x="449" y="527"/>
                  </a:lnTo>
                  <a:lnTo>
                    <a:pt x="393" y="393"/>
                  </a:lnTo>
                  <a:lnTo>
                    <a:pt x="355" y="262"/>
                  </a:lnTo>
                  <a:lnTo>
                    <a:pt x="328" y="164"/>
                  </a:lnTo>
                  <a:lnTo>
                    <a:pt x="287" y="121"/>
                  </a:lnTo>
                  <a:lnTo>
                    <a:pt x="225" y="90"/>
                  </a:lnTo>
                  <a:lnTo>
                    <a:pt x="130" y="46"/>
                  </a:lnTo>
                  <a:lnTo>
                    <a:pt x="48" y="18"/>
                  </a:lnTo>
                  <a:lnTo>
                    <a:pt x="0" y="0"/>
                  </a:lnTo>
                  <a:lnTo>
                    <a:pt x="0" y="0"/>
                  </a:lnTo>
                  <a:close/>
                </a:path>
              </a:pathLst>
            </a:custGeom>
            <a:solidFill>
              <a:srgbClr val="000000"/>
            </a:solidFill>
            <a:ln w="9525">
              <a:noFill/>
              <a:round/>
              <a:headEnd/>
              <a:tailEnd/>
            </a:ln>
          </p:spPr>
          <p:txBody>
            <a:bodyPr/>
            <a:lstStyle/>
            <a:p>
              <a:endParaRPr lang="en-US"/>
            </a:p>
          </p:txBody>
        </p:sp>
        <p:sp>
          <p:nvSpPr>
            <p:cNvPr id="53" name="Freeform 52"/>
            <p:cNvSpPr>
              <a:spLocks/>
            </p:cNvSpPr>
            <p:nvPr/>
          </p:nvSpPr>
          <p:spPr bwMode="auto">
            <a:xfrm>
              <a:off x="51" y="3726"/>
              <a:ext cx="550" cy="398"/>
            </a:xfrm>
            <a:custGeom>
              <a:avLst/>
              <a:gdLst/>
              <a:ahLst/>
              <a:cxnLst>
                <a:cxn ang="0">
                  <a:pos x="26" y="5"/>
                </a:cxn>
                <a:cxn ang="0">
                  <a:pos x="36" y="88"/>
                </a:cxn>
                <a:cxn ang="0">
                  <a:pos x="80" y="225"/>
                </a:cxn>
                <a:cxn ang="0">
                  <a:pos x="106" y="272"/>
                </a:cxn>
                <a:cxn ang="0">
                  <a:pos x="136" y="258"/>
                </a:cxn>
                <a:cxn ang="0">
                  <a:pos x="160" y="313"/>
                </a:cxn>
                <a:cxn ang="0">
                  <a:pos x="180" y="348"/>
                </a:cxn>
                <a:cxn ang="0">
                  <a:pos x="281" y="338"/>
                </a:cxn>
                <a:cxn ang="0">
                  <a:pos x="404" y="313"/>
                </a:cxn>
                <a:cxn ang="0">
                  <a:pos x="582" y="260"/>
                </a:cxn>
                <a:cxn ang="0">
                  <a:pos x="779" y="195"/>
                </a:cxn>
                <a:cxn ang="0">
                  <a:pos x="1101" y="68"/>
                </a:cxn>
                <a:cxn ang="0">
                  <a:pos x="1029" y="118"/>
                </a:cxn>
                <a:cxn ang="0">
                  <a:pos x="744" y="232"/>
                </a:cxn>
                <a:cxn ang="0">
                  <a:pos x="543" y="313"/>
                </a:cxn>
                <a:cxn ang="0">
                  <a:pos x="381" y="341"/>
                </a:cxn>
                <a:cxn ang="0">
                  <a:pos x="225" y="398"/>
                </a:cxn>
                <a:cxn ang="0">
                  <a:pos x="143" y="370"/>
                </a:cxn>
                <a:cxn ang="0">
                  <a:pos x="91" y="322"/>
                </a:cxn>
                <a:cxn ang="0">
                  <a:pos x="48" y="212"/>
                </a:cxn>
                <a:cxn ang="0">
                  <a:pos x="15" y="81"/>
                </a:cxn>
                <a:cxn ang="0">
                  <a:pos x="0" y="0"/>
                </a:cxn>
                <a:cxn ang="0">
                  <a:pos x="26" y="5"/>
                </a:cxn>
                <a:cxn ang="0">
                  <a:pos x="26" y="5"/>
                </a:cxn>
              </a:cxnLst>
              <a:rect l="0" t="0" r="r" b="b"/>
              <a:pathLst>
                <a:path w="1101" h="398">
                  <a:moveTo>
                    <a:pt x="26" y="5"/>
                  </a:moveTo>
                  <a:lnTo>
                    <a:pt x="36" y="88"/>
                  </a:lnTo>
                  <a:lnTo>
                    <a:pt x="80" y="225"/>
                  </a:lnTo>
                  <a:lnTo>
                    <a:pt x="106" y="272"/>
                  </a:lnTo>
                  <a:lnTo>
                    <a:pt x="136" y="258"/>
                  </a:lnTo>
                  <a:lnTo>
                    <a:pt x="160" y="313"/>
                  </a:lnTo>
                  <a:lnTo>
                    <a:pt x="180" y="348"/>
                  </a:lnTo>
                  <a:lnTo>
                    <a:pt x="281" y="338"/>
                  </a:lnTo>
                  <a:lnTo>
                    <a:pt x="404" y="313"/>
                  </a:lnTo>
                  <a:lnTo>
                    <a:pt x="582" y="260"/>
                  </a:lnTo>
                  <a:lnTo>
                    <a:pt x="779" y="195"/>
                  </a:lnTo>
                  <a:lnTo>
                    <a:pt x="1101" y="68"/>
                  </a:lnTo>
                  <a:lnTo>
                    <a:pt x="1029" y="118"/>
                  </a:lnTo>
                  <a:lnTo>
                    <a:pt x="744" y="232"/>
                  </a:lnTo>
                  <a:lnTo>
                    <a:pt x="543" y="313"/>
                  </a:lnTo>
                  <a:lnTo>
                    <a:pt x="381" y="341"/>
                  </a:lnTo>
                  <a:lnTo>
                    <a:pt x="225" y="398"/>
                  </a:lnTo>
                  <a:lnTo>
                    <a:pt x="143" y="370"/>
                  </a:lnTo>
                  <a:lnTo>
                    <a:pt x="91" y="322"/>
                  </a:lnTo>
                  <a:lnTo>
                    <a:pt x="48" y="212"/>
                  </a:lnTo>
                  <a:lnTo>
                    <a:pt x="15" y="81"/>
                  </a:lnTo>
                  <a:lnTo>
                    <a:pt x="0" y="0"/>
                  </a:lnTo>
                  <a:lnTo>
                    <a:pt x="26" y="5"/>
                  </a:lnTo>
                  <a:lnTo>
                    <a:pt x="26" y="5"/>
                  </a:lnTo>
                  <a:close/>
                </a:path>
              </a:pathLst>
            </a:custGeom>
            <a:solidFill>
              <a:srgbClr val="000000"/>
            </a:solidFill>
            <a:ln w="9525">
              <a:noFill/>
              <a:round/>
              <a:headEnd/>
              <a:tailEnd/>
            </a:ln>
          </p:spPr>
          <p:txBody>
            <a:bodyPr/>
            <a:lstStyle/>
            <a:p>
              <a:endParaRPr lang="en-US"/>
            </a:p>
          </p:txBody>
        </p:sp>
        <p:sp>
          <p:nvSpPr>
            <p:cNvPr id="54" name="Freeform 53"/>
            <p:cNvSpPr>
              <a:spLocks/>
            </p:cNvSpPr>
            <p:nvPr/>
          </p:nvSpPr>
          <p:spPr bwMode="auto">
            <a:xfrm>
              <a:off x="461" y="3078"/>
              <a:ext cx="43" cy="366"/>
            </a:xfrm>
            <a:custGeom>
              <a:avLst/>
              <a:gdLst/>
              <a:ahLst/>
              <a:cxnLst>
                <a:cxn ang="0">
                  <a:pos x="0" y="0"/>
                </a:cxn>
                <a:cxn ang="0">
                  <a:pos x="30" y="89"/>
                </a:cxn>
                <a:cxn ang="0">
                  <a:pos x="69" y="167"/>
                </a:cxn>
                <a:cxn ang="0">
                  <a:pos x="65" y="268"/>
                </a:cxn>
                <a:cxn ang="0">
                  <a:pos x="69" y="366"/>
                </a:cxn>
                <a:cxn ang="0">
                  <a:pos x="77" y="270"/>
                </a:cxn>
                <a:cxn ang="0">
                  <a:pos x="86" y="200"/>
                </a:cxn>
                <a:cxn ang="0">
                  <a:pos x="80" y="144"/>
                </a:cxn>
                <a:cxn ang="0">
                  <a:pos x="56" y="96"/>
                </a:cxn>
                <a:cxn ang="0">
                  <a:pos x="0" y="0"/>
                </a:cxn>
                <a:cxn ang="0">
                  <a:pos x="0" y="0"/>
                </a:cxn>
              </a:cxnLst>
              <a:rect l="0" t="0" r="r" b="b"/>
              <a:pathLst>
                <a:path w="86" h="366">
                  <a:moveTo>
                    <a:pt x="0" y="0"/>
                  </a:moveTo>
                  <a:lnTo>
                    <a:pt x="30" y="89"/>
                  </a:lnTo>
                  <a:lnTo>
                    <a:pt x="69" y="167"/>
                  </a:lnTo>
                  <a:lnTo>
                    <a:pt x="65" y="268"/>
                  </a:lnTo>
                  <a:lnTo>
                    <a:pt x="69" y="366"/>
                  </a:lnTo>
                  <a:lnTo>
                    <a:pt x="77" y="270"/>
                  </a:lnTo>
                  <a:lnTo>
                    <a:pt x="86" y="200"/>
                  </a:lnTo>
                  <a:lnTo>
                    <a:pt x="80" y="144"/>
                  </a:lnTo>
                  <a:lnTo>
                    <a:pt x="56" y="96"/>
                  </a:lnTo>
                  <a:lnTo>
                    <a:pt x="0" y="0"/>
                  </a:lnTo>
                  <a:lnTo>
                    <a:pt x="0" y="0"/>
                  </a:lnTo>
                  <a:close/>
                </a:path>
              </a:pathLst>
            </a:custGeom>
            <a:solidFill>
              <a:srgbClr val="000000"/>
            </a:solidFill>
            <a:ln w="9525">
              <a:noFill/>
              <a:round/>
              <a:headEnd/>
              <a:tailEnd/>
            </a:ln>
          </p:spPr>
          <p:txBody>
            <a:bodyPr/>
            <a:lstStyle/>
            <a:p>
              <a:endParaRPr lang="en-US"/>
            </a:p>
          </p:txBody>
        </p:sp>
        <p:sp>
          <p:nvSpPr>
            <p:cNvPr id="55" name="Freeform 54"/>
            <p:cNvSpPr>
              <a:spLocks/>
            </p:cNvSpPr>
            <p:nvPr/>
          </p:nvSpPr>
          <p:spPr bwMode="auto">
            <a:xfrm>
              <a:off x="560" y="3381"/>
              <a:ext cx="220" cy="388"/>
            </a:xfrm>
            <a:custGeom>
              <a:avLst/>
              <a:gdLst/>
              <a:ahLst/>
              <a:cxnLst>
                <a:cxn ang="0">
                  <a:pos x="0" y="239"/>
                </a:cxn>
                <a:cxn ang="0">
                  <a:pos x="41" y="219"/>
                </a:cxn>
                <a:cxn ang="0">
                  <a:pos x="106" y="133"/>
                </a:cxn>
                <a:cxn ang="0">
                  <a:pos x="121" y="85"/>
                </a:cxn>
                <a:cxn ang="0">
                  <a:pos x="275" y="0"/>
                </a:cxn>
                <a:cxn ang="0">
                  <a:pos x="383" y="0"/>
                </a:cxn>
                <a:cxn ang="0">
                  <a:pos x="439" y="30"/>
                </a:cxn>
                <a:cxn ang="0">
                  <a:pos x="439" y="48"/>
                </a:cxn>
                <a:cxn ang="0">
                  <a:pos x="387" y="46"/>
                </a:cxn>
                <a:cxn ang="0">
                  <a:pos x="383" y="18"/>
                </a:cxn>
                <a:cxn ang="0">
                  <a:pos x="333" y="15"/>
                </a:cxn>
                <a:cxn ang="0">
                  <a:pos x="286" y="13"/>
                </a:cxn>
                <a:cxn ang="0">
                  <a:pos x="186" y="63"/>
                </a:cxn>
                <a:cxn ang="0">
                  <a:pos x="145" y="90"/>
                </a:cxn>
                <a:cxn ang="0">
                  <a:pos x="145" y="116"/>
                </a:cxn>
                <a:cxn ang="0">
                  <a:pos x="171" y="125"/>
                </a:cxn>
                <a:cxn ang="0">
                  <a:pos x="154" y="146"/>
                </a:cxn>
                <a:cxn ang="0">
                  <a:pos x="162" y="171"/>
                </a:cxn>
                <a:cxn ang="0">
                  <a:pos x="189" y="181"/>
                </a:cxn>
                <a:cxn ang="0">
                  <a:pos x="197" y="209"/>
                </a:cxn>
                <a:cxn ang="0">
                  <a:pos x="236" y="216"/>
                </a:cxn>
                <a:cxn ang="0">
                  <a:pos x="239" y="237"/>
                </a:cxn>
                <a:cxn ang="0">
                  <a:pos x="206" y="302"/>
                </a:cxn>
                <a:cxn ang="0">
                  <a:pos x="154" y="363"/>
                </a:cxn>
                <a:cxn ang="0">
                  <a:pos x="118" y="388"/>
                </a:cxn>
                <a:cxn ang="0">
                  <a:pos x="141" y="343"/>
                </a:cxn>
                <a:cxn ang="0">
                  <a:pos x="132" y="308"/>
                </a:cxn>
                <a:cxn ang="0">
                  <a:pos x="70" y="293"/>
                </a:cxn>
                <a:cxn ang="0">
                  <a:pos x="50" y="272"/>
                </a:cxn>
                <a:cxn ang="0">
                  <a:pos x="48" y="247"/>
                </a:cxn>
                <a:cxn ang="0">
                  <a:pos x="0" y="239"/>
                </a:cxn>
                <a:cxn ang="0">
                  <a:pos x="0" y="239"/>
                </a:cxn>
              </a:cxnLst>
              <a:rect l="0" t="0" r="r" b="b"/>
              <a:pathLst>
                <a:path w="439" h="388">
                  <a:moveTo>
                    <a:pt x="0" y="239"/>
                  </a:moveTo>
                  <a:lnTo>
                    <a:pt x="41" y="219"/>
                  </a:lnTo>
                  <a:lnTo>
                    <a:pt x="106" y="133"/>
                  </a:lnTo>
                  <a:lnTo>
                    <a:pt x="121" y="85"/>
                  </a:lnTo>
                  <a:lnTo>
                    <a:pt x="275" y="0"/>
                  </a:lnTo>
                  <a:lnTo>
                    <a:pt x="383" y="0"/>
                  </a:lnTo>
                  <a:lnTo>
                    <a:pt x="439" y="30"/>
                  </a:lnTo>
                  <a:lnTo>
                    <a:pt x="439" y="48"/>
                  </a:lnTo>
                  <a:lnTo>
                    <a:pt x="387" y="46"/>
                  </a:lnTo>
                  <a:lnTo>
                    <a:pt x="383" y="18"/>
                  </a:lnTo>
                  <a:lnTo>
                    <a:pt x="333" y="15"/>
                  </a:lnTo>
                  <a:lnTo>
                    <a:pt x="286" y="13"/>
                  </a:lnTo>
                  <a:lnTo>
                    <a:pt x="186" y="63"/>
                  </a:lnTo>
                  <a:lnTo>
                    <a:pt x="145" y="90"/>
                  </a:lnTo>
                  <a:lnTo>
                    <a:pt x="145" y="116"/>
                  </a:lnTo>
                  <a:lnTo>
                    <a:pt x="171" y="125"/>
                  </a:lnTo>
                  <a:lnTo>
                    <a:pt x="154" y="146"/>
                  </a:lnTo>
                  <a:lnTo>
                    <a:pt x="162" y="171"/>
                  </a:lnTo>
                  <a:lnTo>
                    <a:pt x="189" y="181"/>
                  </a:lnTo>
                  <a:lnTo>
                    <a:pt x="197" y="209"/>
                  </a:lnTo>
                  <a:lnTo>
                    <a:pt x="236" y="216"/>
                  </a:lnTo>
                  <a:lnTo>
                    <a:pt x="239" y="237"/>
                  </a:lnTo>
                  <a:lnTo>
                    <a:pt x="206" y="302"/>
                  </a:lnTo>
                  <a:lnTo>
                    <a:pt x="154" y="363"/>
                  </a:lnTo>
                  <a:lnTo>
                    <a:pt x="118" y="388"/>
                  </a:lnTo>
                  <a:lnTo>
                    <a:pt x="141" y="343"/>
                  </a:lnTo>
                  <a:lnTo>
                    <a:pt x="132" y="308"/>
                  </a:lnTo>
                  <a:lnTo>
                    <a:pt x="70" y="293"/>
                  </a:lnTo>
                  <a:lnTo>
                    <a:pt x="50" y="272"/>
                  </a:lnTo>
                  <a:lnTo>
                    <a:pt x="48" y="247"/>
                  </a:lnTo>
                  <a:lnTo>
                    <a:pt x="0" y="239"/>
                  </a:lnTo>
                  <a:lnTo>
                    <a:pt x="0" y="239"/>
                  </a:lnTo>
                  <a:close/>
                </a:path>
              </a:pathLst>
            </a:custGeom>
            <a:solidFill>
              <a:srgbClr val="000000"/>
            </a:solidFill>
            <a:ln w="9525">
              <a:noFill/>
              <a:round/>
              <a:headEnd/>
              <a:tailEnd/>
            </a:ln>
          </p:spPr>
          <p:txBody>
            <a:bodyPr/>
            <a:lstStyle/>
            <a:p>
              <a:endParaRPr lang="en-US"/>
            </a:p>
          </p:txBody>
        </p:sp>
        <p:sp>
          <p:nvSpPr>
            <p:cNvPr id="56" name="Freeform 55"/>
            <p:cNvSpPr>
              <a:spLocks/>
            </p:cNvSpPr>
            <p:nvPr/>
          </p:nvSpPr>
          <p:spPr bwMode="auto">
            <a:xfrm>
              <a:off x="663" y="3418"/>
              <a:ext cx="112" cy="155"/>
            </a:xfrm>
            <a:custGeom>
              <a:avLst/>
              <a:gdLst/>
              <a:ahLst/>
              <a:cxnLst>
                <a:cxn ang="0">
                  <a:pos x="0" y="66"/>
                </a:cxn>
                <a:cxn ang="0">
                  <a:pos x="97" y="0"/>
                </a:cxn>
                <a:cxn ang="0">
                  <a:pos x="175" y="5"/>
                </a:cxn>
                <a:cxn ang="0">
                  <a:pos x="225" y="41"/>
                </a:cxn>
                <a:cxn ang="0">
                  <a:pos x="225" y="64"/>
                </a:cxn>
                <a:cxn ang="0">
                  <a:pos x="186" y="74"/>
                </a:cxn>
                <a:cxn ang="0">
                  <a:pos x="198" y="114"/>
                </a:cxn>
                <a:cxn ang="0">
                  <a:pos x="186" y="129"/>
                </a:cxn>
                <a:cxn ang="0">
                  <a:pos x="136" y="140"/>
                </a:cxn>
                <a:cxn ang="0">
                  <a:pos x="77" y="155"/>
                </a:cxn>
                <a:cxn ang="0">
                  <a:pos x="142" y="124"/>
                </a:cxn>
                <a:cxn ang="0">
                  <a:pos x="171" y="114"/>
                </a:cxn>
                <a:cxn ang="0">
                  <a:pos x="171" y="81"/>
                </a:cxn>
                <a:cxn ang="0">
                  <a:pos x="145" y="74"/>
                </a:cxn>
                <a:cxn ang="0">
                  <a:pos x="101" y="88"/>
                </a:cxn>
                <a:cxn ang="0">
                  <a:pos x="33" y="121"/>
                </a:cxn>
                <a:cxn ang="0">
                  <a:pos x="125" y="61"/>
                </a:cxn>
                <a:cxn ang="0">
                  <a:pos x="175" y="51"/>
                </a:cxn>
                <a:cxn ang="0">
                  <a:pos x="177" y="26"/>
                </a:cxn>
                <a:cxn ang="0">
                  <a:pos x="151" y="16"/>
                </a:cxn>
                <a:cxn ang="0">
                  <a:pos x="112" y="13"/>
                </a:cxn>
                <a:cxn ang="0">
                  <a:pos x="0" y="66"/>
                </a:cxn>
                <a:cxn ang="0">
                  <a:pos x="0" y="66"/>
                </a:cxn>
              </a:cxnLst>
              <a:rect l="0" t="0" r="r" b="b"/>
              <a:pathLst>
                <a:path w="225" h="155">
                  <a:moveTo>
                    <a:pt x="0" y="66"/>
                  </a:moveTo>
                  <a:lnTo>
                    <a:pt x="97" y="0"/>
                  </a:lnTo>
                  <a:lnTo>
                    <a:pt x="175" y="5"/>
                  </a:lnTo>
                  <a:lnTo>
                    <a:pt x="225" y="41"/>
                  </a:lnTo>
                  <a:lnTo>
                    <a:pt x="225" y="64"/>
                  </a:lnTo>
                  <a:lnTo>
                    <a:pt x="186" y="74"/>
                  </a:lnTo>
                  <a:lnTo>
                    <a:pt x="198" y="114"/>
                  </a:lnTo>
                  <a:lnTo>
                    <a:pt x="186" y="129"/>
                  </a:lnTo>
                  <a:lnTo>
                    <a:pt x="136" y="140"/>
                  </a:lnTo>
                  <a:lnTo>
                    <a:pt x="77" y="155"/>
                  </a:lnTo>
                  <a:lnTo>
                    <a:pt x="142" y="124"/>
                  </a:lnTo>
                  <a:lnTo>
                    <a:pt x="171" y="114"/>
                  </a:lnTo>
                  <a:lnTo>
                    <a:pt x="171" y="81"/>
                  </a:lnTo>
                  <a:lnTo>
                    <a:pt x="145" y="74"/>
                  </a:lnTo>
                  <a:lnTo>
                    <a:pt x="101" y="88"/>
                  </a:lnTo>
                  <a:lnTo>
                    <a:pt x="33" y="121"/>
                  </a:lnTo>
                  <a:lnTo>
                    <a:pt x="125" y="61"/>
                  </a:lnTo>
                  <a:lnTo>
                    <a:pt x="175" y="51"/>
                  </a:lnTo>
                  <a:lnTo>
                    <a:pt x="177" y="26"/>
                  </a:lnTo>
                  <a:lnTo>
                    <a:pt x="151" y="16"/>
                  </a:lnTo>
                  <a:lnTo>
                    <a:pt x="112" y="13"/>
                  </a:lnTo>
                  <a:lnTo>
                    <a:pt x="0" y="66"/>
                  </a:lnTo>
                  <a:lnTo>
                    <a:pt x="0" y="66"/>
                  </a:lnTo>
                  <a:close/>
                </a:path>
              </a:pathLst>
            </a:custGeom>
            <a:solidFill>
              <a:srgbClr val="000000"/>
            </a:solidFill>
            <a:ln w="9525">
              <a:noFill/>
              <a:round/>
              <a:headEnd/>
              <a:tailEnd/>
            </a:ln>
          </p:spPr>
          <p:txBody>
            <a:bodyPr/>
            <a:lstStyle/>
            <a:p>
              <a:endParaRPr lang="en-US"/>
            </a:p>
          </p:txBody>
        </p:sp>
        <p:sp>
          <p:nvSpPr>
            <p:cNvPr id="57" name="Freeform 56"/>
            <p:cNvSpPr>
              <a:spLocks/>
            </p:cNvSpPr>
            <p:nvPr/>
          </p:nvSpPr>
          <p:spPr bwMode="auto">
            <a:xfrm>
              <a:off x="849" y="3207"/>
              <a:ext cx="71" cy="183"/>
            </a:xfrm>
            <a:custGeom>
              <a:avLst/>
              <a:gdLst/>
              <a:ahLst/>
              <a:cxnLst>
                <a:cxn ang="0">
                  <a:pos x="6" y="183"/>
                </a:cxn>
                <a:cxn ang="0">
                  <a:pos x="0" y="124"/>
                </a:cxn>
                <a:cxn ang="0">
                  <a:pos x="19" y="95"/>
                </a:cxn>
                <a:cxn ang="0">
                  <a:pos x="56" y="76"/>
                </a:cxn>
                <a:cxn ang="0">
                  <a:pos x="88" y="10"/>
                </a:cxn>
                <a:cxn ang="0">
                  <a:pos x="106" y="0"/>
                </a:cxn>
                <a:cxn ang="0">
                  <a:pos x="125" y="0"/>
                </a:cxn>
                <a:cxn ang="0">
                  <a:pos x="142" y="8"/>
                </a:cxn>
                <a:cxn ang="0">
                  <a:pos x="121" y="10"/>
                </a:cxn>
                <a:cxn ang="0">
                  <a:pos x="101" y="19"/>
                </a:cxn>
                <a:cxn ang="0">
                  <a:pos x="88" y="40"/>
                </a:cxn>
                <a:cxn ang="0">
                  <a:pos x="77" y="71"/>
                </a:cxn>
                <a:cxn ang="0">
                  <a:pos x="62" y="88"/>
                </a:cxn>
                <a:cxn ang="0">
                  <a:pos x="32" y="106"/>
                </a:cxn>
                <a:cxn ang="0">
                  <a:pos x="24" y="118"/>
                </a:cxn>
                <a:cxn ang="0">
                  <a:pos x="19" y="139"/>
                </a:cxn>
                <a:cxn ang="0">
                  <a:pos x="19" y="161"/>
                </a:cxn>
                <a:cxn ang="0">
                  <a:pos x="24" y="181"/>
                </a:cxn>
                <a:cxn ang="0">
                  <a:pos x="6" y="183"/>
                </a:cxn>
                <a:cxn ang="0">
                  <a:pos x="6" y="183"/>
                </a:cxn>
              </a:cxnLst>
              <a:rect l="0" t="0" r="r" b="b"/>
              <a:pathLst>
                <a:path w="142" h="183">
                  <a:moveTo>
                    <a:pt x="6" y="183"/>
                  </a:moveTo>
                  <a:lnTo>
                    <a:pt x="0" y="124"/>
                  </a:lnTo>
                  <a:lnTo>
                    <a:pt x="19" y="95"/>
                  </a:lnTo>
                  <a:lnTo>
                    <a:pt x="56" y="76"/>
                  </a:lnTo>
                  <a:lnTo>
                    <a:pt x="88" y="10"/>
                  </a:lnTo>
                  <a:lnTo>
                    <a:pt x="106" y="0"/>
                  </a:lnTo>
                  <a:lnTo>
                    <a:pt x="125" y="0"/>
                  </a:lnTo>
                  <a:lnTo>
                    <a:pt x="142" y="8"/>
                  </a:lnTo>
                  <a:lnTo>
                    <a:pt x="121" y="10"/>
                  </a:lnTo>
                  <a:lnTo>
                    <a:pt x="101" y="19"/>
                  </a:lnTo>
                  <a:lnTo>
                    <a:pt x="88" y="40"/>
                  </a:lnTo>
                  <a:lnTo>
                    <a:pt x="77" y="71"/>
                  </a:lnTo>
                  <a:lnTo>
                    <a:pt x="62" y="88"/>
                  </a:lnTo>
                  <a:lnTo>
                    <a:pt x="32" y="106"/>
                  </a:lnTo>
                  <a:lnTo>
                    <a:pt x="24" y="118"/>
                  </a:lnTo>
                  <a:lnTo>
                    <a:pt x="19" y="139"/>
                  </a:lnTo>
                  <a:lnTo>
                    <a:pt x="19" y="161"/>
                  </a:lnTo>
                  <a:lnTo>
                    <a:pt x="24" y="181"/>
                  </a:lnTo>
                  <a:lnTo>
                    <a:pt x="6" y="183"/>
                  </a:lnTo>
                  <a:lnTo>
                    <a:pt x="6" y="183"/>
                  </a:lnTo>
                  <a:close/>
                </a:path>
              </a:pathLst>
            </a:custGeom>
            <a:solidFill>
              <a:srgbClr val="000000"/>
            </a:solidFill>
            <a:ln w="9525">
              <a:noFill/>
              <a:round/>
              <a:headEnd/>
              <a:tailEnd/>
            </a:ln>
          </p:spPr>
          <p:txBody>
            <a:bodyPr/>
            <a:lstStyle/>
            <a:p>
              <a:endParaRPr lang="en-US"/>
            </a:p>
          </p:txBody>
        </p:sp>
        <p:sp>
          <p:nvSpPr>
            <p:cNvPr id="58" name="Freeform 57"/>
            <p:cNvSpPr>
              <a:spLocks/>
            </p:cNvSpPr>
            <p:nvPr/>
          </p:nvSpPr>
          <p:spPr bwMode="auto">
            <a:xfrm>
              <a:off x="905" y="3242"/>
              <a:ext cx="18" cy="45"/>
            </a:xfrm>
            <a:custGeom>
              <a:avLst/>
              <a:gdLst/>
              <a:ahLst/>
              <a:cxnLst>
                <a:cxn ang="0">
                  <a:pos x="21" y="0"/>
                </a:cxn>
                <a:cxn ang="0">
                  <a:pos x="0" y="15"/>
                </a:cxn>
                <a:cxn ang="0">
                  <a:pos x="0" y="36"/>
                </a:cxn>
                <a:cxn ang="0">
                  <a:pos x="21" y="45"/>
                </a:cxn>
                <a:cxn ang="0">
                  <a:pos x="35" y="23"/>
                </a:cxn>
                <a:cxn ang="0">
                  <a:pos x="21" y="0"/>
                </a:cxn>
                <a:cxn ang="0">
                  <a:pos x="21" y="0"/>
                </a:cxn>
              </a:cxnLst>
              <a:rect l="0" t="0" r="r" b="b"/>
              <a:pathLst>
                <a:path w="35" h="45">
                  <a:moveTo>
                    <a:pt x="21" y="0"/>
                  </a:moveTo>
                  <a:lnTo>
                    <a:pt x="0" y="15"/>
                  </a:lnTo>
                  <a:lnTo>
                    <a:pt x="0" y="36"/>
                  </a:lnTo>
                  <a:lnTo>
                    <a:pt x="21" y="45"/>
                  </a:lnTo>
                  <a:lnTo>
                    <a:pt x="35" y="23"/>
                  </a:lnTo>
                  <a:lnTo>
                    <a:pt x="21" y="0"/>
                  </a:lnTo>
                  <a:lnTo>
                    <a:pt x="21" y="0"/>
                  </a:lnTo>
                  <a:close/>
                </a:path>
              </a:pathLst>
            </a:custGeom>
            <a:solidFill>
              <a:srgbClr val="000000"/>
            </a:solidFill>
            <a:ln w="9525">
              <a:noFill/>
              <a:round/>
              <a:headEnd/>
              <a:tailEnd/>
            </a:ln>
          </p:spPr>
          <p:txBody>
            <a:bodyPr/>
            <a:lstStyle/>
            <a:p>
              <a:endParaRPr lang="en-US"/>
            </a:p>
          </p:txBody>
        </p:sp>
        <p:sp>
          <p:nvSpPr>
            <p:cNvPr id="59" name="Freeform 58"/>
            <p:cNvSpPr>
              <a:spLocks/>
            </p:cNvSpPr>
            <p:nvPr/>
          </p:nvSpPr>
          <p:spPr bwMode="auto">
            <a:xfrm>
              <a:off x="411" y="3323"/>
              <a:ext cx="541" cy="738"/>
            </a:xfrm>
            <a:custGeom>
              <a:avLst/>
              <a:gdLst/>
              <a:ahLst/>
              <a:cxnLst>
                <a:cxn ang="0">
                  <a:pos x="1077" y="56"/>
                </a:cxn>
                <a:cxn ang="0">
                  <a:pos x="1083" y="0"/>
                </a:cxn>
                <a:cxn ang="0">
                  <a:pos x="826" y="119"/>
                </a:cxn>
                <a:cxn ang="0">
                  <a:pos x="0" y="738"/>
                </a:cxn>
                <a:cxn ang="0">
                  <a:pos x="549" y="458"/>
                </a:cxn>
                <a:cxn ang="0">
                  <a:pos x="1077" y="56"/>
                </a:cxn>
                <a:cxn ang="0">
                  <a:pos x="1077" y="56"/>
                </a:cxn>
              </a:cxnLst>
              <a:rect l="0" t="0" r="r" b="b"/>
              <a:pathLst>
                <a:path w="1083" h="738">
                  <a:moveTo>
                    <a:pt x="1077" y="56"/>
                  </a:moveTo>
                  <a:lnTo>
                    <a:pt x="1083" y="0"/>
                  </a:lnTo>
                  <a:lnTo>
                    <a:pt x="826" y="119"/>
                  </a:lnTo>
                  <a:lnTo>
                    <a:pt x="0" y="738"/>
                  </a:lnTo>
                  <a:lnTo>
                    <a:pt x="549" y="458"/>
                  </a:lnTo>
                  <a:lnTo>
                    <a:pt x="1077" y="56"/>
                  </a:lnTo>
                  <a:lnTo>
                    <a:pt x="1077" y="56"/>
                  </a:lnTo>
                  <a:close/>
                </a:path>
              </a:pathLst>
            </a:custGeom>
            <a:solidFill>
              <a:srgbClr val="000000"/>
            </a:solidFill>
            <a:ln w="9525">
              <a:noFill/>
              <a:round/>
              <a:headEnd/>
              <a:tailEnd/>
            </a:ln>
          </p:spPr>
          <p:txBody>
            <a:bodyPr/>
            <a:lstStyle/>
            <a:p>
              <a:endParaRPr lang="en-US"/>
            </a:p>
          </p:txBody>
        </p:sp>
        <p:sp>
          <p:nvSpPr>
            <p:cNvPr id="60" name="Freeform 59"/>
            <p:cNvSpPr>
              <a:spLocks/>
            </p:cNvSpPr>
            <p:nvPr/>
          </p:nvSpPr>
          <p:spPr bwMode="auto">
            <a:xfrm>
              <a:off x="932" y="3217"/>
              <a:ext cx="112" cy="237"/>
            </a:xfrm>
            <a:custGeom>
              <a:avLst/>
              <a:gdLst/>
              <a:ahLst/>
              <a:cxnLst>
                <a:cxn ang="0">
                  <a:pos x="0" y="18"/>
                </a:cxn>
                <a:cxn ang="0">
                  <a:pos x="97" y="0"/>
                </a:cxn>
                <a:cxn ang="0">
                  <a:pos x="126" y="13"/>
                </a:cxn>
                <a:cxn ang="0">
                  <a:pos x="173" y="13"/>
                </a:cxn>
                <a:cxn ang="0">
                  <a:pos x="194" y="33"/>
                </a:cxn>
                <a:cxn ang="0">
                  <a:pos x="171" y="22"/>
                </a:cxn>
                <a:cxn ang="0">
                  <a:pos x="141" y="28"/>
                </a:cxn>
                <a:cxn ang="0">
                  <a:pos x="186" y="134"/>
                </a:cxn>
                <a:cxn ang="0">
                  <a:pos x="203" y="118"/>
                </a:cxn>
                <a:cxn ang="0">
                  <a:pos x="214" y="96"/>
                </a:cxn>
                <a:cxn ang="0">
                  <a:pos x="223" y="138"/>
                </a:cxn>
                <a:cxn ang="0">
                  <a:pos x="214" y="156"/>
                </a:cxn>
                <a:cxn ang="0">
                  <a:pos x="188" y="169"/>
                </a:cxn>
                <a:cxn ang="0">
                  <a:pos x="164" y="199"/>
                </a:cxn>
                <a:cxn ang="0">
                  <a:pos x="97" y="237"/>
                </a:cxn>
                <a:cxn ang="0">
                  <a:pos x="88" y="221"/>
                </a:cxn>
                <a:cxn ang="0">
                  <a:pos x="61" y="232"/>
                </a:cxn>
                <a:cxn ang="0">
                  <a:pos x="32" y="221"/>
                </a:cxn>
                <a:cxn ang="0">
                  <a:pos x="35" y="206"/>
                </a:cxn>
                <a:cxn ang="0">
                  <a:pos x="46" y="179"/>
                </a:cxn>
                <a:cxn ang="0">
                  <a:pos x="28" y="164"/>
                </a:cxn>
                <a:cxn ang="0">
                  <a:pos x="41" y="111"/>
                </a:cxn>
                <a:cxn ang="0">
                  <a:pos x="80" y="123"/>
                </a:cxn>
                <a:cxn ang="0">
                  <a:pos x="102" y="88"/>
                </a:cxn>
                <a:cxn ang="0">
                  <a:pos x="97" y="131"/>
                </a:cxn>
                <a:cxn ang="0">
                  <a:pos x="71" y="164"/>
                </a:cxn>
                <a:cxn ang="0">
                  <a:pos x="71" y="197"/>
                </a:cxn>
                <a:cxn ang="0">
                  <a:pos x="111" y="197"/>
                </a:cxn>
                <a:cxn ang="0">
                  <a:pos x="134" y="96"/>
                </a:cxn>
                <a:cxn ang="0">
                  <a:pos x="134" y="197"/>
                </a:cxn>
                <a:cxn ang="0">
                  <a:pos x="153" y="189"/>
                </a:cxn>
                <a:cxn ang="0">
                  <a:pos x="177" y="154"/>
                </a:cxn>
                <a:cxn ang="0">
                  <a:pos x="171" y="126"/>
                </a:cxn>
                <a:cxn ang="0">
                  <a:pos x="123" y="25"/>
                </a:cxn>
                <a:cxn ang="0">
                  <a:pos x="97" y="15"/>
                </a:cxn>
                <a:cxn ang="0">
                  <a:pos x="76" y="28"/>
                </a:cxn>
                <a:cxn ang="0">
                  <a:pos x="52" y="20"/>
                </a:cxn>
                <a:cxn ang="0">
                  <a:pos x="0" y="18"/>
                </a:cxn>
                <a:cxn ang="0">
                  <a:pos x="0" y="18"/>
                </a:cxn>
              </a:cxnLst>
              <a:rect l="0" t="0" r="r" b="b"/>
              <a:pathLst>
                <a:path w="223" h="237">
                  <a:moveTo>
                    <a:pt x="0" y="18"/>
                  </a:moveTo>
                  <a:lnTo>
                    <a:pt x="97" y="0"/>
                  </a:lnTo>
                  <a:lnTo>
                    <a:pt x="126" y="13"/>
                  </a:lnTo>
                  <a:lnTo>
                    <a:pt x="173" y="13"/>
                  </a:lnTo>
                  <a:lnTo>
                    <a:pt x="194" y="33"/>
                  </a:lnTo>
                  <a:lnTo>
                    <a:pt x="171" y="22"/>
                  </a:lnTo>
                  <a:lnTo>
                    <a:pt x="141" y="28"/>
                  </a:lnTo>
                  <a:lnTo>
                    <a:pt x="186" y="134"/>
                  </a:lnTo>
                  <a:lnTo>
                    <a:pt x="203" y="118"/>
                  </a:lnTo>
                  <a:lnTo>
                    <a:pt x="214" y="96"/>
                  </a:lnTo>
                  <a:lnTo>
                    <a:pt x="223" y="138"/>
                  </a:lnTo>
                  <a:lnTo>
                    <a:pt x="214" y="156"/>
                  </a:lnTo>
                  <a:lnTo>
                    <a:pt x="188" y="169"/>
                  </a:lnTo>
                  <a:lnTo>
                    <a:pt x="164" y="199"/>
                  </a:lnTo>
                  <a:lnTo>
                    <a:pt x="97" y="237"/>
                  </a:lnTo>
                  <a:lnTo>
                    <a:pt x="88" y="221"/>
                  </a:lnTo>
                  <a:lnTo>
                    <a:pt x="61" y="232"/>
                  </a:lnTo>
                  <a:lnTo>
                    <a:pt x="32" y="221"/>
                  </a:lnTo>
                  <a:lnTo>
                    <a:pt x="35" y="206"/>
                  </a:lnTo>
                  <a:lnTo>
                    <a:pt x="46" y="179"/>
                  </a:lnTo>
                  <a:lnTo>
                    <a:pt x="28" y="164"/>
                  </a:lnTo>
                  <a:lnTo>
                    <a:pt x="41" y="111"/>
                  </a:lnTo>
                  <a:lnTo>
                    <a:pt x="80" y="123"/>
                  </a:lnTo>
                  <a:lnTo>
                    <a:pt x="102" y="88"/>
                  </a:lnTo>
                  <a:lnTo>
                    <a:pt x="97" y="131"/>
                  </a:lnTo>
                  <a:lnTo>
                    <a:pt x="71" y="164"/>
                  </a:lnTo>
                  <a:lnTo>
                    <a:pt x="71" y="197"/>
                  </a:lnTo>
                  <a:lnTo>
                    <a:pt x="111" y="197"/>
                  </a:lnTo>
                  <a:lnTo>
                    <a:pt x="134" y="96"/>
                  </a:lnTo>
                  <a:lnTo>
                    <a:pt x="134" y="197"/>
                  </a:lnTo>
                  <a:lnTo>
                    <a:pt x="153" y="189"/>
                  </a:lnTo>
                  <a:lnTo>
                    <a:pt x="177" y="154"/>
                  </a:lnTo>
                  <a:lnTo>
                    <a:pt x="171" y="126"/>
                  </a:lnTo>
                  <a:lnTo>
                    <a:pt x="123" y="25"/>
                  </a:lnTo>
                  <a:lnTo>
                    <a:pt x="97" y="15"/>
                  </a:lnTo>
                  <a:lnTo>
                    <a:pt x="76" y="28"/>
                  </a:lnTo>
                  <a:lnTo>
                    <a:pt x="52" y="20"/>
                  </a:lnTo>
                  <a:lnTo>
                    <a:pt x="0" y="18"/>
                  </a:lnTo>
                  <a:lnTo>
                    <a:pt x="0" y="18"/>
                  </a:lnTo>
                  <a:close/>
                </a:path>
              </a:pathLst>
            </a:custGeom>
            <a:solidFill>
              <a:srgbClr val="000000"/>
            </a:solidFill>
            <a:ln w="9525">
              <a:noFill/>
              <a:round/>
              <a:headEnd/>
              <a:tailEnd/>
            </a:ln>
          </p:spPr>
          <p:txBody>
            <a:bodyPr/>
            <a:lstStyle/>
            <a:p>
              <a:endParaRPr lang="en-US"/>
            </a:p>
          </p:txBody>
        </p:sp>
        <p:sp>
          <p:nvSpPr>
            <p:cNvPr id="61" name="Freeform 60"/>
            <p:cNvSpPr>
              <a:spLocks/>
            </p:cNvSpPr>
            <p:nvPr/>
          </p:nvSpPr>
          <p:spPr bwMode="auto">
            <a:xfrm>
              <a:off x="936" y="3255"/>
              <a:ext cx="24" cy="85"/>
            </a:xfrm>
            <a:custGeom>
              <a:avLst/>
              <a:gdLst/>
              <a:ahLst/>
              <a:cxnLst>
                <a:cxn ang="0">
                  <a:pos x="48" y="2"/>
                </a:cxn>
                <a:cxn ang="0">
                  <a:pos x="35" y="23"/>
                </a:cxn>
                <a:cxn ang="0">
                  <a:pos x="35" y="85"/>
                </a:cxn>
                <a:cxn ang="0">
                  <a:pos x="18" y="28"/>
                </a:cxn>
                <a:cxn ang="0">
                  <a:pos x="0" y="10"/>
                </a:cxn>
                <a:cxn ang="0">
                  <a:pos x="29" y="0"/>
                </a:cxn>
                <a:cxn ang="0">
                  <a:pos x="48" y="2"/>
                </a:cxn>
                <a:cxn ang="0">
                  <a:pos x="48" y="2"/>
                </a:cxn>
              </a:cxnLst>
              <a:rect l="0" t="0" r="r" b="b"/>
              <a:pathLst>
                <a:path w="48" h="85">
                  <a:moveTo>
                    <a:pt x="48" y="2"/>
                  </a:moveTo>
                  <a:lnTo>
                    <a:pt x="35" y="23"/>
                  </a:lnTo>
                  <a:lnTo>
                    <a:pt x="35" y="85"/>
                  </a:lnTo>
                  <a:lnTo>
                    <a:pt x="18" y="28"/>
                  </a:lnTo>
                  <a:lnTo>
                    <a:pt x="0" y="10"/>
                  </a:lnTo>
                  <a:lnTo>
                    <a:pt x="29" y="0"/>
                  </a:lnTo>
                  <a:lnTo>
                    <a:pt x="48" y="2"/>
                  </a:lnTo>
                  <a:lnTo>
                    <a:pt x="48" y="2"/>
                  </a:lnTo>
                  <a:close/>
                </a:path>
              </a:pathLst>
            </a:custGeom>
            <a:solidFill>
              <a:srgbClr val="000000"/>
            </a:solidFill>
            <a:ln w="9525">
              <a:noFill/>
              <a:round/>
              <a:headEnd/>
              <a:tailEnd/>
            </a:ln>
          </p:spPr>
          <p:txBody>
            <a:bodyPr/>
            <a:lstStyle/>
            <a:p>
              <a:endParaRPr lang="en-US"/>
            </a:p>
          </p:txBody>
        </p:sp>
        <p:sp>
          <p:nvSpPr>
            <p:cNvPr id="62" name="Freeform 61"/>
            <p:cNvSpPr>
              <a:spLocks/>
            </p:cNvSpPr>
            <p:nvPr/>
          </p:nvSpPr>
          <p:spPr bwMode="auto">
            <a:xfrm>
              <a:off x="970" y="3230"/>
              <a:ext cx="13" cy="81"/>
            </a:xfrm>
            <a:custGeom>
              <a:avLst/>
              <a:gdLst/>
              <a:ahLst/>
              <a:cxnLst>
                <a:cxn ang="0">
                  <a:pos x="0" y="15"/>
                </a:cxn>
                <a:cxn ang="0">
                  <a:pos x="26" y="81"/>
                </a:cxn>
                <a:cxn ang="0">
                  <a:pos x="9" y="0"/>
                </a:cxn>
                <a:cxn ang="0">
                  <a:pos x="0" y="15"/>
                </a:cxn>
                <a:cxn ang="0">
                  <a:pos x="0" y="15"/>
                </a:cxn>
              </a:cxnLst>
              <a:rect l="0" t="0" r="r" b="b"/>
              <a:pathLst>
                <a:path w="26" h="81">
                  <a:moveTo>
                    <a:pt x="0" y="15"/>
                  </a:moveTo>
                  <a:lnTo>
                    <a:pt x="26" y="81"/>
                  </a:lnTo>
                  <a:lnTo>
                    <a:pt x="9" y="0"/>
                  </a:lnTo>
                  <a:lnTo>
                    <a:pt x="0" y="15"/>
                  </a:lnTo>
                  <a:lnTo>
                    <a:pt x="0" y="15"/>
                  </a:lnTo>
                  <a:close/>
                </a:path>
              </a:pathLst>
            </a:custGeom>
            <a:solidFill>
              <a:srgbClr val="000000"/>
            </a:solidFill>
            <a:ln w="9525">
              <a:noFill/>
              <a:round/>
              <a:headEnd/>
              <a:tailEnd/>
            </a:ln>
          </p:spPr>
          <p:txBody>
            <a:bodyPr/>
            <a:lstStyle/>
            <a:p>
              <a:endParaRPr lang="en-US"/>
            </a:p>
          </p:txBody>
        </p:sp>
        <p:sp>
          <p:nvSpPr>
            <p:cNvPr id="63" name="Freeform 62"/>
            <p:cNvSpPr>
              <a:spLocks/>
            </p:cNvSpPr>
            <p:nvPr/>
          </p:nvSpPr>
          <p:spPr bwMode="auto">
            <a:xfrm>
              <a:off x="618" y="3427"/>
              <a:ext cx="368" cy="710"/>
            </a:xfrm>
            <a:custGeom>
              <a:avLst/>
              <a:gdLst/>
              <a:ahLst/>
              <a:cxnLst>
                <a:cxn ang="0">
                  <a:pos x="737" y="11"/>
                </a:cxn>
                <a:cxn ang="0">
                  <a:pos x="690" y="62"/>
                </a:cxn>
                <a:cxn ang="0">
                  <a:pos x="634" y="90"/>
                </a:cxn>
                <a:cxn ang="0">
                  <a:pos x="614" y="98"/>
                </a:cxn>
                <a:cxn ang="0">
                  <a:pos x="482" y="262"/>
                </a:cxn>
                <a:cxn ang="0">
                  <a:pos x="361" y="372"/>
                </a:cxn>
                <a:cxn ang="0">
                  <a:pos x="212" y="473"/>
                </a:cxn>
                <a:cxn ang="0">
                  <a:pos x="47" y="546"/>
                </a:cxn>
                <a:cxn ang="0">
                  <a:pos x="30" y="557"/>
                </a:cxn>
                <a:cxn ang="0">
                  <a:pos x="41" y="612"/>
                </a:cxn>
                <a:cxn ang="0">
                  <a:pos x="82" y="710"/>
                </a:cxn>
                <a:cxn ang="0">
                  <a:pos x="21" y="592"/>
                </a:cxn>
                <a:cxn ang="0">
                  <a:pos x="6" y="521"/>
                </a:cxn>
                <a:cxn ang="0">
                  <a:pos x="0" y="410"/>
                </a:cxn>
                <a:cxn ang="0">
                  <a:pos x="35" y="426"/>
                </a:cxn>
                <a:cxn ang="0">
                  <a:pos x="153" y="365"/>
                </a:cxn>
                <a:cxn ang="0">
                  <a:pos x="95" y="443"/>
                </a:cxn>
                <a:cxn ang="0">
                  <a:pos x="76" y="483"/>
                </a:cxn>
                <a:cxn ang="0">
                  <a:pos x="71" y="514"/>
                </a:cxn>
                <a:cxn ang="0">
                  <a:pos x="136" y="488"/>
                </a:cxn>
                <a:cxn ang="0">
                  <a:pos x="248" y="430"/>
                </a:cxn>
                <a:cxn ang="0">
                  <a:pos x="363" y="350"/>
                </a:cxn>
                <a:cxn ang="0">
                  <a:pos x="482" y="243"/>
                </a:cxn>
                <a:cxn ang="0">
                  <a:pos x="599" y="87"/>
                </a:cxn>
                <a:cxn ang="0">
                  <a:pos x="620" y="70"/>
                </a:cxn>
                <a:cxn ang="0">
                  <a:pos x="661" y="59"/>
                </a:cxn>
                <a:cxn ang="0">
                  <a:pos x="694" y="39"/>
                </a:cxn>
                <a:cxn ang="0">
                  <a:pos x="729" y="0"/>
                </a:cxn>
                <a:cxn ang="0">
                  <a:pos x="737" y="11"/>
                </a:cxn>
                <a:cxn ang="0">
                  <a:pos x="737" y="11"/>
                </a:cxn>
              </a:cxnLst>
              <a:rect l="0" t="0" r="r" b="b"/>
              <a:pathLst>
                <a:path w="737" h="710">
                  <a:moveTo>
                    <a:pt x="737" y="11"/>
                  </a:moveTo>
                  <a:lnTo>
                    <a:pt x="690" y="62"/>
                  </a:lnTo>
                  <a:lnTo>
                    <a:pt x="634" y="90"/>
                  </a:lnTo>
                  <a:lnTo>
                    <a:pt x="614" y="98"/>
                  </a:lnTo>
                  <a:lnTo>
                    <a:pt x="482" y="262"/>
                  </a:lnTo>
                  <a:lnTo>
                    <a:pt x="361" y="372"/>
                  </a:lnTo>
                  <a:lnTo>
                    <a:pt x="212" y="473"/>
                  </a:lnTo>
                  <a:lnTo>
                    <a:pt x="47" y="546"/>
                  </a:lnTo>
                  <a:lnTo>
                    <a:pt x="30" y="557"/>
                  </a:lnTo>
                  <a:lnTo>
                    <a:pt x="41" y="612"/>
                  </a:lnTo>
                  <a:lnTo>
                    <a:pt x="82" y="710"/>
                  </a:lnTo>
                  <a:lnTo>
                    <a:pt x="21" y="592"/>
                  </a:lnTo>
                  <a:lnTo>
                    <a:pt x="6" y="521"/>
                  </a:lnTo>
                  <a:lnTo>
                    <a:pt x="0" y="410"/>
                  </a:lnTo>
                  <a:lnTo>
                    <a:pt x="35" y="426"/>
                  </a:lnTo>
                  <a:lnTo>
                    <a:pt x="153" y="365"/>
                  </a:lnTo>
                  <a:lnTo>
                    <a:pt x="95" y="443"/>
                  </a:lnTo>
                  <a:lnTo>
                    <a:pt x="76" y="483"/>
                  </a:lnTo>
                  <a:lnTo>
                    <a:pt x="71" y="514"/>
                  </a:lnTo>
                  <a:lnTo>
                    <a:pt x="136" y="488"/>
                  </a:lnTo>
                  <a:lnTo>
                    <a:pt x="248" y="430"/>
                  </a:lnTo>
                  <a:lnTo>
                    <a:pt x="363" y="350"/>
                  </a:lnTo>
                  <a:lnTo>
                    <a:pt x="482" y="243"/>
                  </a:lnTo>
                  <a:lnTo>
                    <a:pt x="599" y="87"/>
                  </a:lnTo>
                  <a:lnTo>
                    <a:pt x="620" y="70"/>
                  </a:lnTo>
                  <a:lnTo>
                    <a:pt x="661" y="59"/>
                  </a:lnTo>
                  <a:lnTo>
                    <a:pt x="694" y="39"/>
                  </a:lnTo>
                  <a:lnTo>
                    <a:pt x="729" y="0"/>
                  </a:lnTo>
                  <a:lnTo>
                    <a:pt x="737" y="11"/>
                  </a:lnTo>
                  <a:lnTo>
                    <a:pt x="737" y="11"/>
                  </a:lnTo>
                  <a:close/>
                </a:path>
              </a:pathLst>
            </a:custGeom>
            <a:solidFill>
              <a:srgbClr val="000000"/>
            </a:solidFill>
            <a:ln w="9525">
              <a:noFill/>
              <a:round/>
              <a:headEnd/>
              <a:tailEnd/>
            </a:ln>
          </p:spPr>
          <p:txBody>
            <a:bodyPr/>
            <a:lstStyle/>
            <a:p>
              <a:endParaRPr lang="en-US"/>
            </a:p>
          </p:txBody>
        </p:sp>
        <p:sp>
          <p:nvSpPr>
            <p:cNvPr id="64" name="Freeform 63"/>
            <p:cNvSpPr>
              <a:spLocks/>
            </p:cNvSpPr>
            <p:nvPr/>
          </p:nvSpPr>
          <p:spPr bwMode="auto">
            <a:xfrm>
              <a:off x="535" y="3434"/>
              <a:ext cx="115" cy="28"/>
            </a:xfrm>
            <a:custGeom>
              <a:avLst/>
              <a:gdLst/>
              <a:ahLst/>
              <a:cxnLst>
                <a:cxn ang="0">
                  <a:pos x="230" y="0"/>
                </a:cxn>
                <a:cxn ang="0">
                  <a:pos x="14" y="0"/>
                </a:cxn>
                <a:cxn ang="0">
                  <a:pos x="0" y="10"/>
                </a:cxn>
                <a:cxn ang="0">
                  <a:pos x="14" y="28"/>
                </a:cxn>
                <a:cxn ang="0">
                  <a:pos x="195" y="28"/>
                </a:cxn>
                <a:cxn ang="0">
                  <a:pos x="230" y="0"/>
                </a:cxn>
                <a:cxn ang="0">
                  <a:pos x="230" y="0"/>
                </a:cxn>
              </a:cxnLst>
              <a:rect l="0" t="0" r="r" b="b"/>
              <a:pathLst>
                <a:path w="230" h="28">
                  <a:moveTo>
                    <a:pt x="230" y="0"/>
                  </a:moveTo>
                  <a:lnTo>
                    <a:pt x="14" y="0"/>
                  </a:lnTo>
                  <a:lnTo>
                    <a:pt x="0" y="10"/>
                  </a:lnTo>
                  <a:lnTo>
                    <a:pt x="14" y="28"/>
                  </a:lnTo>
                  <a:lnTo>
                    <a:pt x="195" y="28"/>
                  </a:lnTo>
                  <a:lnTo>
                    <a:pt x="230" y="0"/>
                  </a:lnTo>
                  <a:lnTo>
                    <a:pt x="230" y="0"/>
                  </a:lnTo>
                  <a:close/>
                </a:path>
              </a:pathLst>
            </a:custGeom>
            <a:solidFill>
              <a:srgbClr val="000000"/>
            </a:solidFill>
            <a:ln w="9525">
              <a:noFill/>
              <a:round/>
              <a:headEnd/>
              <a:tailEnd/>
            </a:ln>
          </p:spPr>
          <p:txBody>
            <a:bodyPr/>
            <a:lstStyle/>
            <a:p>
              <a:endParaRPr lang="en-US"/>
            </a:p>
          </p:txBody>
        </p:sp>
        <p:sp>
          <p:nvSpPr>
            <p:cNvPr id="65" name="Freeform 64"/>
            <p:cNvSpPr>
              <a:spLocks/>
            </p:cNvSpPr>
            <p:nvPr/>
          </p:nvSpPr>
          <p:spPr bwMode="auto">
            <a:xfrm>
              <a:off x="752" y="3438"/>
              <a:ext cx="55" cy="28"/>
            </a:xfrm>
            <a:custGeom>
              <a:avLst/>
              <a:gdLst/>
              <a:ahLst/>
              <a:cxnLst>
                <a:cxn ang="0">
                  <a:pos x="0" y="0"/>
                </a:cxn>
                <a:cxn ang="0">
                  <a:pos x="60" y="0"/>
                </a:cxn>
                <a:cxn ang="0">
                  <a:pos x="110" y="13"/>
                </a:cxn>
                <a:cxn ang="0">
                  <a:pos x="63" y="28"/>
                </a:cxn>
                <a:cxn ang="0">
                  <a:pos x="30" y="24"/>
                </a:cxn>
                <a:cxn ang="0">
                  <a:pos x="0" y="0"/>
                </a:cxn>
                <a:cxn ang="0">
                  <a:pos x="0" y="0"/>
                </a:cxn>
              </a:cxnLst>
              <a:rect l="0" t="0" r="r" b="b"/>
              <a:pathLst>
                <a:path w="110" h="28">
                  <a:moveTo>
                    <a:pt x="0" y="0"/>
                  </a:moveTo>
                  <a:lnTo>
                    <a:pt x="60" y="0"/>
                  </a:lnTo>
                  <a:lnTo>
                    <a:pt x="110" y="13"/>
                  </a:lnTo>
                  <a:lnTo>
                    <a:pt x="63" y="28"/>
                  </a:lnTo>
                  <a:lnTo>
                    <a:pt x="30" y="24"/>
                  </a:lnTo>
                  <a:lnTo>
                    <a:pt x="0" y="0"/>
                  </a:lnTo>
                  <a:lnTo>
                    <a:pt x="0" y="0"/>
                  </a:lnTo>
                  <a:close/>
                </a:path>
              </a:pathLst>
            </a:custGeom>
            <a:solidFill>
              <a:srgbClr val="000000"/>
            </a:solidFill>
            <a:ln w="9525">
              <a:noFill/>
              <a:round/>
              <a:headEnd/>
              <a:tailEnd/>
            </a:ln>
          </p:spPr>
          <p:txBody>
            <a:bodyPr/>
            <a:lstStyle/>
            <a:p>
              <a:endParaRPr lang="en-US"/>
            </a:p>
          </p:txBody>
        </p:sp>
        <p:sp>
          <p:nvSpPr>
            <p:cNvPr id="66" name="Freeform 65"/>
            <p:cNvSpPr>
              <a:spLocks/>
            </p:cNvSpPr>
            <p:nvPr/>
          </p:nvSpPr>
          <p:spPr bwMode="auto">
            <a:xfrm>
              <a:off x="212" y="2975"/>
              <a:ext cx="54" cy="251"/>
            </a:xfrm>
            <a:custGeom>
              <a:avLst/>
              <a:gdLst/>
              <a:ahLst/>
              <a:cxnLst>
                <a:cxn ang="0">
                  <a:pos x="0" y="8"/>
                </a:cxn>
                <a:cxn ang="0">
                  <a:pos x="63" y="98"/>
                </a:cxn>
                <a:cxn ang="0">
                  <a:pos x="91" y="181"/>
                </a:cxn>
                <a:cxn ang="0">
                  <a:pos x="91" y="251"/>
                </a:cxn>
                <a:cxn ang="0">
                  <a:pos x="109" y="164"/>
                </a:cxn>
                <a:cxn ang="0">
                  <a:pos x="91" y="70"/>
                </a:cxn>
                <a:cxn ang="0">
                  <a:pos x="50" y="0"/>
                </a:cxn>
                <a:cxn ang="0">
                  <a:pos x="0" y="8"/>
                </a:cxn>
                <a:cxn ang="0">
                  <a:pos x="0" y="8"/>
                </a:cxn>
              </a:cxnLst>
              <a:rect l="0" t="0" r="r" b="b"/>
              <a:pathLst>
                <a:path w="109" h="251">
                  <a:moveTo>
                    <a:pt x="0" y="8"/>
                  </a:moveTo>
                  <a:lnTo>
                    <a:pt x="63" y="98"/>
                  </a:lnTo>
                  <a:lnTo>
                    <a:pt x="91" y="181"/>
                  </a:lnTo>
                  <a:lnTo>
                    <a:pt x="91" y="251"/>
                  </a:lnTo>
                  <a:lnTo>
                    <a:pt x="109" y="164"/>
                  </a:lnTo>
                  <a:lnTo>
                    <a:pt x="91" y="70"/>
                  </a:lnTo>
                  <a:lnTo>
                    <a:pt x="50" y="0"/>
                  </a:lnTo>
                  <a:lnTo>
                    <a:pt x="0" y="8"/>
                  </a:lnTo>
                  <a:lnTo>
                    <a:pt x="0" y="8"/>
                  </a:lnTo>
                  <a:close/>
                </a:path>
              </a:pathLst>
            </a:custGeom>
            <a:solidFill>
              <a:srgbClr val="000000"/>
            </a:solidFill>
            <a:ln w="9525">
              <a:noFill/>
              <a:round/>
              <a:headEnd/>
              <a:tailEnd/>
            </a:ln>
          </p:spPr>
          <p:txBody>
            <a:bodyPr/>
            <a:lstStyle/>
            <a:p>
              <a:endParaRPr lang="en-US"/>
            </a:p>
          </p:txBody>
        </p:sp>
        <p:sp>
          <p:nvSpPr>
            <p:cNvPr id="67" name="Freeform 66"/>
            <p:cNvSpPr>
              <a:spLocks/>
            </p:cNvSpPr>
            <p:nvPr/>
          </p:nvSpPr>
          <p:spPr bwMode="auto">
            <a:xfrm>
              <a:off x="865" y="3311"/>
              <a:ext cx="80" cy="83"/>
            </a:xfrm>
            <a:custGeom>
              <a:avLst/>
              <a:gdLst/>
              <a:ahLst/>
              <a:cxnLst>
                <a:cxn ang="0">
                  <a:pos x="151" y="0"/>
                </a:cxn>
                <a:cxn ang="0">
                  <a:pos x="7" y="62"/>
                </a:cxn>
                <a:cxn ang="0">
                  <a:pos x="0" y="83"/>
                </a:cxn>
                <a:cxn ang="0">
                  <a:pos x="160" y="12"/>
                </a:cxn>
                <a:cxn ang="0">
                  <a:pos x="151" y="0"/>
                </a:cxn>
                <a:cxn ang="0">
                  <a:pos x="151" y="0"/>
                </a:cxn>
              </a:cxnLst>
              <a:rect l="0" t="0" r="r" b="b"/>
              <a:pathLst>
                <a:path w="160" h="83">
                  <a:moveTo>
                    <a:pt x="151" y="0"/>
                  </a:moveTo>
                  <a:lnTo>
                    <a:pt x="7" y="62"/>
                  </a:lnTo>
                  <a:lnTo>
                    <a:pt x="0" y="83"/>
                  </a:lnTo>
                  <a:lnTo>
                    <a:pt x="160" y="12"/>
                  </a:lnTo>
                  <a:lnTo>
                    <a:pt x="151" y="0"/>
                  </a:lnTo>
                  <a:lnTo>
                    <a:pt x="151" y="0"/>
                  </a:lnTo>
                  <a:close/>
                </a:path>
              </a:pathLst>
            </a:custGeom>
            <a:solidFill>
              <a:srgbClr val="000000"/>
            </a:solidFill>
            <a:ln w="9525">
              <a:noFill/>
              <a:round/>
              <a:headEnd/>
              <a:tailEnd/>
            </a:ln>
          </p:spPr>
          <p:txBody>
            <a:bodyPr/>
            <a:lstStyle/>
            <a:p>
              <a:endParaRPr lang="en-US"/>
            </a:p>
          </p:txBody>
        </p:sp>
        <p:sp>
          <p:nvSpPr>
            <p:cNvPr id="68" name="Freeform 67"/>
            <p:cNvSpPr>
              <a:spLocks/>
            </p:cNvSpPr>
            <p:nvPr/>
          </p:nvSpPr>
          <p:spPr bwMode="auto">
            <a:xfrm>
              <a:off x="893" y="3403"/>
              <a:ext cx="44" cy="89"/>
            </a:xfrm>
            <a:custGeom>
              <a:avLst/>
              <a:gdLst/>
              <a:ahLst/>
              <a:cxnLst>
                <a:cxn ang="0">
                  <a:pos x="89" y="11"/>
                </a:cxn>
                <a:cxn ang="0">
                  <a:pos x="72" y="53"/>
                </a:cxn>
                <a:cxn ang="0">
                  <a:pos x="48" y="74"/>
                </a:cxn>
                <a:cxn ang="0">
                  <a:pos x="0" y="89"/>
                </a:cxn>
                <a:cxn ang="0">
                  <a:pos x="48" y="61"/>
                </a:cxn>
                <a:cxn ang="0">
                  <a:pos x="72" y="0"/>
                </a:cxn>
                <a:cxn ang="0">
                  <a:pos x="89" y="11"/>
                </a:cxn>
                <a:cxn ang="0">
                  <a:pos x="89" y="11"/>
                </a:cxn>
              </a:cxnLst>
              <a:rect l="0" t="0" r="r" b="b"/>
              <a:pathLst>
                <a:path w="89" h="89">
                  <a:moveTo>
                    <a:pt x="89" y="11"/>
                  </a:moveTo>
                  <a:lnTo>
                    <a:pt x="72" y="53"/>
                  </a:lnTo>
                  <a:lnTo>
                    <a:pt x="48" y="74"/>
                  </a:lnTo>
                  <a:lnTo>
                    <a:pt x="0" y="89"/>
                  </a:lnTo>
                  <a:lnTo>
                    <a:pt x="48" y="61"/>
                  </a:lnTo>
                  <a:lnTo>
                    <a:pt x="72" y="0"/>
                  </a:lnTo>
                  <a:lnTo>
                    <a:pt x="89" y="11"/>
                  </a:lnTo>
                  <a:lnTo>
                    <a:pt x="89" y="11"/>
                  </a:lnTo>
                  <a:close/>
                </a:path>
              </a:pathLst>
            </a:custGeom>
            <a:solidFill>
              <a:srgbClr val="000000"/>
            </a:solidFill>
            <a:ln w="9525">
              <a:noFill/>
              <a:round/>
              <a:headEnd/>
              <a:tailEnd/>
            </a:ln>
          </p:spPr>
          <p:txBody>
            <a:bodyPr/>
            <a:lstStyle/>
            <a:p>
              <a:endParaRPr lang="en-US"/>
            </a:p>
          </p:txBody>
        </p:sp>
        <p:sp>
          <p:nvSpPr>
            <p:cNvPr id="69" name="Freeform 68"/>
            <p:cNvSpPr>
              <a:spLocks/>
            </p:cNvSpPr>
            <p:nvPr/>
          </p:nvSpPr>
          <p:spPr bwMode="auto">
            <a:xfrm>
              <a:off x="115" y="4089"/>
              <a:ext cx="35" cy="207"/>
            </a:xfrm>
            <a:custGeom>
              <a:avLst/>
              <a:gdLst/>
              <a:ahLst/>
              <a:cxnLst>
                <a:cxn ang="0">
                  <a:pos x="34" y="0"/>
                </a:cxn>
                <a:cxn ang="0">
                  <a:pos x="0" y="207"/>
                </a:cxn>
                <a:cxn ang="0">
                  <a:pos x="64" y="202"/>
                </a:cxn>
                <a:cxn ang="0">
                  <a:pos x="71" y="15"/>
                </a:cxn>
                <a:cxn ang="0">
                  <a:pos x="34" y="0"/>
                </a:cxn>
                <a:cxn ang="0">
                  <a:pos x="34" y="0"/>
                </a:cxn>
              </a:cxnLst>
              <a:rect l="0" t="0" r="r" b="b"/>
              <a:pathLst>
                <a:path w="71" h="207">
                  <a:moveTo>
                    <a:pt x="34" y="0"/>
                  </a:moveTo>
                  <a:lnTo>
                    <a:pt x="0" y="207"/>
                  </a:lnTo>
                  <a:lnTo>
                    <a:pt x="64" y="202"/>
                  </a:lnTo>
                  <a:lnTo>
                    <a:pt x="71" y="15"/>
                  </a:lnTo>
                  <a:lnTo>
                    <a:pt x="34" y="0"/>
                  </a:lnTo>
                  <a:lnTo>
                    <a:pt x="34" y="0"/>
                  </a:lnTo>
                  <a:close/>
                </a:path>
              </a:pathLst>
            </a:custGeom>
            <a:solidFill>
              <a:srgbClr val="000000"/>
            </a:solidFill>
            <a:ln w="9525">
              <a:noFill/>
              <a:round/>
              <a:headEnd/>
              <a:tailEnd/>
            </a:ln>
          </p:spPr>
          <p:txBody>
            <a:bodyPr/>
            <a:lstStyle/>
            <a:p>
              <a:endParaRPr lang="en-US"/>
            </a:p>
          </p:txBody>
        </p:sp>
        <p:sp>
          <p:nvSpPr>
            <p:cNvPr id="70" name="Freeform 69"/>
            <p:cNvSpPr>
              <a:spLocks/>
            </p:cNvSpPr>
            <p:nvPr/>
          </p:nvSpPr>
          <p:spPr bwMode="auto">
            <a:xfrm>
              <a:off x="663" y="4139"/>
              <a:ext cx="36" cy="152"/>
            </a:xfrm>
            <a:custGeom>
              <a:avLst/>
              <a:gdLst/>
              <a:ahLst/>
              <a:cxnLst>
                <a:cxn ang="0">
                  <a:pos x="0" y="0"/>
                </a:cxn>
                <a:cxn ang="0">
                  <a:pos x="71" y="152"/>
                </a:cxn>
                <a:cxn ang="0">
                  <a:pos x="24" y="152"/>
                </a:cxn>
                <a:cxn ang="0">
                  <a:pos x="0" y="0"/>
                </a:cxn>
                <a:cxn ang="0">
                  <a:pos x="0" y="0"/>
                </a:cxn>
              </a:cxnLst>
              <a:rect l="0" t="0" r="r" b="b"/>
              <a:pathLst>
                <a:path w="71" h="152">
                  <a:moveTo>
                    <a:pt x="0" y="0"/>
                  </a:moveTo>
                  <a:lnTo>
                    <a:pt x="71" y="152"/>
                  </a:lnTo>
                  <a:lnTo>
                    <a:pt x="24" y="152"/>
                  </a:lnTo>
                  <a:lnTo>
                    <a:pt x="0" y="0"/>
                  </a:lnTo>
                  <a:lnTo>
                    <a:pt x="0" y="0"/>
                  </a:lnTo>
                  <a:close/>
                </a:path>
              </a:pathLst>
            </a:custGeom>
            <a:solidFill>
              <a:srgbClr val="000000"/>
            </a:solidFill>
            <a:ln w="9525">
              <a:noFill/>
              <a:round/>
              <a:headEnd/>
              <a:tailEnd/>
            </a:ln>
          </p:spPr>
          <p:txBody>
            <a:bodyPr/>
            <a:lstStyle/>
            <a:p>
              <a:endParaRPr lang="en-US"/>
            </a:p>
          </p:txBody>
        </p:sp>
        <p:sp>
          <p:nvSpPr>
            <p:cNvPr id="71" name="Freeform 70"/>
            <p:cNvSpPr>
              <a:spLocks/>
            </p:cNvSpPr>
            <p:nvPr/>
          </p:nvSpPr>
          <p:spPr bwMode="auto">
            <a:xfrm>
              <a:off x="102" y="3657"/>
              <a:ext cx="494" cy="347"/>
            </a:xfrm>
            <a:custGeom>
              <a:avLst/>
              <a:gdLst/>
              <a:ahLst/>
              <a:cxnLst>
                <a:cxn ang="0">
                  <a:pos x="148" y="87"/>
                </a:cxn>
                <a:cxn ang="0">
                  <a:pos x="152" y="153"/>
                </a:cxn>
                <a:cxn ang="0">
                  <a:pos x="128" y="219"/>
                </a:cxn>
                <a:cxn ang="0">
                  <a:pos x="205" y="205"/>
                </a:cxn>
                <a:cxn ang="0">
                  <a:pos x="304" y="187"/>
                </a:cxn>
                <a:cxn ang="0">
                  <a:pos x="547" y="144"/>
                </a:cxn>
                <a:cxn ang="0">
                  <a:pos x="761" y="72"/>
                </a:cxn>
                <a:cxn ang="0">
                  <a:pos x="895" y="0"/>
                </a:cxn>
                <a:cxn ang="0">
                  <a:pos x="926" y="26"/>
                </a:cxn>
                <a:cxn ang="0">
                  <a:pos x="988" y="43"/>
                </a:cxn>
                <a:cxn ang="0">
                  <a:pos x="956" y="87"/>
                </a:cxn>
                <a:cxn ang="0">
                  <a:pos x="632" y="208"/>
                </a:cxn>
                <a:cxn ang="0">
                  <a:pos x="405" y="280"/>
                </a:cxn>
                <a:cxn ang="0">
                  <a:pos x="274" y="318"/>
                </a:cxn>
                <a:cxn ang="0">
                  <a:pos x="172" y="347"/>
                </a:cxn>
                <a:cxn ang="0">
                  <a:pos x="84" y="344"/>
                </a:cxn>
                <a:cxn ang="0">
                  <a:pos x="61" y="288"/>
                </a:cxn>
                <a:cxn ang="0">
                  <a:pos x="27" y="237"/>
                </a:cxn>
                <a:cxn ang="0">
                  <a:pos x="17" y="156"/>
                </a:cxn>
                <a:cxn ang="0">
                  <a:pos x="0" y="84"/>
                </a:cxn>
                <a:cxn ang="0">
                  <a:pos x="77" y="84"/>
                </a:cxn>
                <a:cxn ang="0">
                  <a:pos x="148" y="87"/>
                </a:cxn>
                <a:cxn ang="0">
                  <a:pos x="148" y="87"/>
                </a:cxn>
              </a:cxnLst>
              <a:rect l="0" t="0" r="r" b="b"/>
              <a:pathLst>
                <a:path w="988" h="347">
                  <a:moveTo>
                    <a:pt x="148" y="87"/>
                  </a:moveTo>
                  <a:lnTo>
                    <a:pt x="152" y="153"/>
                  </a:lnTo>
                  <a:lnTo>
                    <a:pt x="128" y="219"/>
                  </a:lnTo>
                  <a:lnTo>
                    <a:pt x="205" y="205"/>
                  </a:lnTo>
                  <a:lnTo>
                    <a:pt x="304" y="187"/>
                  </a:lnTo>
                  <a:lnTo>
                    <a:pt x="547" y="144"/>
                  </a:lnTo>
                  <a:lnTo>
                    <a:pt x="761" y="72"/>
                  </a:lnTo>
                  <a:lnTo>
                    <a:pt x="895" y="0"/>
                  </a:lnTo>
                  <a:lnTo>
                    <a:pt x="926" y="26"/>
                  </a:lnTo>
                  <a:lnTo>
                    <a:pt x="988" y="43"/>
                  </a:lnTo>
                  <a:lnTo>
                    <a:pt x="956" y="87"/>
                  </a:lnTo>
                  <a:lnTo>
                    <a:pt x="632" y="208"/>
                  </a:lnTo>
                  <a:lnTo>
                    <a:pt x="405" y="280"/>
                  </a:lnTo>
                  <a:lnTo>
                    <a:pt x="274" y="318"/>
                  </a:lnTo>
                  <a:lnTo>
                    <a:pt x="172" y="347"/>
                  </a:lnTo>
                  <a:lnTo>
                    <a:pt x="84" y="344"/>
                  </a:lnTo>
                  <a:lnTo>
                    <a:pt x="61" y="288"/>
                  </a:lnTo>
                  <a:lnTo>
                    <a:pt x="27" y="237"/>
                  </a:lnTo>
                  <a:lnTo>
                    <a:pt x="17" y="156"/>
                  </a:lnTo>
                  <a:lnTo>
                    <a:pt x="0" y="84"/>
                  </a:lnTo>
                  <a:lnTo>
                    <a:pt x="77" y="84"/>
                  </a:lnTo>
                  <a:lnTo>
                    <a:pt x="148" y="87"/>
                  </a:lnTo>
                  <a:lnTo>
                    <a:pt x="148" y="87"/>
                  </a:lnTo>
                  <a:close/>
                </a:path>
              </a:pathLst>
            </a:custGeom>
            <a:solidFill>
              <a:srgbClr val="FFE8E8"/>
            </a:solidFill>
            <a:ln w="9525">
              <a:noFill/>
              <a:round/>
              <a:headEnd/>
              <a:tailEnd/>
            </a:ln>
          </p:spPr>
          <p:txBody>
            <a:bodyPr/>
            <a:lstStyle/>
            <a:p>
              <a:endParaRPr lang="en-US"/>
            </a:p>
          </p:txBody>
        </p:sp>
        <p:sp>
          <p:nvSpPr>
            <p:cNvPr id="72" name="Freeform 71"/>
            <p:cNvSpPr>
              <a:spLocks/>
            </p:cNvSpPr>
            <p:nvPr/>
          </p:nvSpPr>
          <p:spPr bwMode="auto">
            <a:xfrm>
              <a:off x="647" y="3402"/>
              <a:ext cx="85" cy="67"/>
            </a:xfrm>
            <a:custGeom>
              <a:avLst/>
              <a:gdLst/>
              <a:ahLst/>
              <a:cxnLst>
                <a:cxn ang="0">
                  <a:pos x="0" y="67"/>
                </a:cxn>
                <a:cxn ang="0">
                  <a:pos x="51" y="27"/>
                </a:cxn>
                <a:cxn ang="0">
                  <a:pos x="101" y="0"/>
                </a:cxn>
                <a:cxn ang="0">
                  <a:pos x="169" y="7"/>
                </a:cxn>
                <a:cxn ang="0">
                  <a:pos x="91" y="20"/>
                </a:cxn>
                <a:cxn ang="0">
                  <a:pos x="47" y="56"/>
                </a:cxn>
                <a:cxn ang="0">
                  <a:pos x="0" y="67"/>
                </a:cxn>
                <a:cxn ang="0">
                  <a:pos x="0" y="67"/>
                </a:cxn>
              </a:cxnLst>
              <a:rect l="0" t="0" r="r" b="b"/>
              <a:pathLst>
                <a:path w="169" h="67">
                  <a:moveTo>
                    <a:pt x="0" y="67"/>
                  </a:moveTo>
                  <a:lnTo>
                    <a:pt x="51" y="27"/>
                  </a:lnTo>
                  <a:lnTo>
                    <a:pt x="101" y="0"/>
                  </a:lnTo>
                  <a:lnTo>
                    <a:pt x="169" y="7"/>
                  </a:lnTo>
                  <a:lnTo>
                    <a:pt x="91" y="20"/>
                  </a:lnTo>
                  <a:lnTo>
                    <a:pt x="47" y="56"/>
                  </a:lnTo>
                  <a:lnTo>
                    <a:pt x="0" y="67"/>
                  </a:lnTo>
                  <a:lnTo>
                    <a:pt x="0" y="67"/>
                  </a:lnTo>
                  <a:close/>
                </a:path>
              </a:pathLst>
            </a:custGeom>
            <a:solidFill>
              <a:srgbClr val="FFE8E8"/>
            </a:solidFill>
            <a:ln w="9525">
              <a:noFill/>
              <a:round/>
              <a:headEnd/>
              <a:tailEnd/>
            </a:ln>
          </p:spPr>
          <p:txBody>
            <a:bodyPr/>
            <a:lstStyle/>
            <a:p>
              <a:endParaRPr lang="en-US"/>
            </a:p>
          </p:txBody>
        </p:sp>
        <p:sp>
          <p:nvSpPr>
            <p:cNvPr id="73" name="Freeform 72"/>
            <p:cNvSpPr>
              <a:spLocks/>
            </p:cNvSpPr>
            <p:nvPr/>
          </p:nvSpPr>
          <p:spPr bwMode="auto">
            <a:xfrm>
              <a:off x="647" y="3440"/>
              <a:ext cx="90" cy="141"/>
            </a:xfrm>
            <a:custGeom>
              <a:avLst/>
              <a:gdLst/>
              <a:ahLst/>
              <a:cxnLst>
                <a:cxn ang="0">
                  <a:pos x="0" y="63"/>
                </a:cxn>
                <a:cxn ang="0">
                  <a:pos x="47" y="52"/>
                </a:cxn>
                <a:cxn ang="0">
                  <a:pos x="132" y="0"/>
                </a:cxn>
                <a:cxn ang="0">
                  <a:pos x="179" y="9"/>
                </a:cxn>
                <a:cxn ang="0">
                  <a:pos x="124" y="29"/>
                </a:cxn>
                <a:cxn ang="0">
                  <a:pos x="71" y="78"/>
                </a:cxn>
                <a:cxn ang="0">
                  <a:pos x="33" y="80"/>
                </a:cxn>
                <a:cxn ang="0">
                  <a:pos x="53" y="104"/>
                </a:cxn>
                <a:cxn ang="0">
                  <a:pos x="156" y="75"/>
                </a:cxn>
                <a:cxn ang="0">
                  <a:pos x="122" y="104"/>
                </a:cxn>
                <a:cxn ang="0">
                  <a:pos x="71" y="130"/>
                </a:cxn>
                <a:cxn ang="0">
                  <a:pos x="134" y="139"/>
                </a:cxn>
                <a:cxn ang="0">
                  <a:pos x="87" y="141"/>
                </a:cxn>
                <a:cxn ang="0">
                  <a:pos x="53" y="141"/>
                </a:cxn>
                <a:cxn ang="0">
                  <a:pos x="30" y="122"/>
                </a:cxn>
                <a:cxn ang="0">
                  <a:pos x="3" y="101"/>
                </a:cxn>
                <a:cxn ang="0">
                  <a:pos x="0" y="80"/>
                </a:cxn>
                <a:cxn ang="0">
                  <a:pos x="0" y="63"/>
                </a:cxn>
                <a:cxn ang="0">
                  <a:pos x="0" y="63"/>
                </a:cxn>
              </a:cxnLst>
              <a:rect l="0" t="0" r="r" b="b"/>
              <a:pathLst>
                <a:path w="179" h="141">
                  <a:moveTo>
                    <a:pt x="0" y="63"/>
                  </a:moveTo>
                  <a:lnTo>
                    <a:pt x="47" y="52"/>
                  </a:lnTo>
                  <a:lnTo>
                    <a:pt x="132" y="0"/>
                  </a:lnTo>
                  <a:lnTo>
                    <a:pt x="179" y="9"/>
                  </a:lnTo>
                  <a:lnTo>
                    <a:pt x="124" y="29"/>
                  </a:lnTo>
                  <a:lnTo>
                    <a:pt x="71" y="78"/>
                  </a:lnTo>
                  <a:lnTo>
                    <a:pt x="33" y="80"/>
                  </a:lnTo>
                  <a:lnTo>
                    <a:pt x="53" y="104"/>
                  </a:lnTo>
                  <a:lnTo>
                    <a:pt x="156" y="75"/>
                  </a:lnTo>
                  <a:lnTo>
                    <a:pt x="122" y="104"/>
                  </a:lnTo>
                  <a:lnTo>
                    <a:pt x="71" y="130"/>
                  </a:lnTo>
                  <a:lnTo>
                    <a:pt x="134" y="139"/>
                  </a:lnTo>
                  <a:lnTo>
                    <a:pt x="87" y="141"/>
                  </a:lnTo>
                  <a:lnTo>
                    <a:pt x="53" y="141"/>
                  </a:lnTo>
                  <a:lnTo>
                    <a:pt x="30" y="122"/>
                  </a:lnTo>
                  <a:lnTo>
                    <a:pt x="3" y="101"/>
                  </a:lnTo>
                  <a:lnTo>
                    <a:pt x="0" y="80"/>
                  </a:lnTo>
                  <a:lnTo>
                    <a:pt x="0" y="63"/>
                  </a:lnTo>
                  <a:lnTo>
                    <a:pt x="0" y="63"/>
                  </a:lnTo>
                  <a:close/>
                </a:path>
              </a:pathLst>
            </a:custGeom>
            <a:solidFill>
              <a:srgbClr val="FFE8E8"/>
            </a:solidFill>
            <a:ln w="9525">
              <a:noFill/>
              <a:round/>
              <a:headEnd/>
              <a:tailEnd/>
            </a:ln>
          </p:spPr>
          <p:txBody>
            <a:bodyPr/>
            <a:lstStyle/>
            <a:p>
              <a:endParaRPr lang="en-US"/>
            </a:p>
          </p:txBody>
        </p:sp>
        <p:sp>
          <p:nvSpPr>
            <p:cNvPr id="74" name="Freeform 73"/>
            <p:cNvSpPr>
              <a:spLocks/>
            </p:cNvSpPr>
            <p:nvPr/>
          </p:nvSpPr>
          <p:spPr bwMode="auto">
            <a:xfrm>
              <a:off x="677" y="3527"/>
              <a:ext cx="215" cy="364"/>
            </a:xfrm>
            <a:custGeom>
              <a:avLst/>
              <a:gdLst/>
              <a:ahLst/>
              <a:cxnLst>
                <a:cxn ang="0">
                  <a:pos x="0" y="364"/>
                </a:cxn>
                <a:cxn ang="0">
                  <a:pos x="105" y="254"/>
                </a:cxn>
                <a:cxn ang="0">
                  <a:pos x="273" y="138"/>
                </a:cxn>
                <a:cxn ang="0">
                  <a:pos x="429" y="0"/>
                </a:cxn>
                <a:cxn ang="0">
                  <a:pos x="354" y="113"/>
                </a:cxn>
                <a:cxn ang="0">
                  <a:pos x="253" y="207"/>
                </a:cxn>
                <a:cxn ang="0">
                  <a:pos x="135" y="283"/>
                </a:cxn>
                <a:cxn ang="0">
                  <a:pos x="0" y="364"/>
                </a:cxn>
                <a:cxn ang="0">
                  <a:pos x="0" y="364"/>
                </a:cxn>
              </a:cxnLst>
              <a:rect l="0" t="0" r="r" b="b"/>
              <a:pathLst>
                <a:path w="429" h="364">
                  <a:moveTo>
                    <a:pt x="0" y="364"/>
                  </a:moveTo>
                  <a:lnTo>
                    <a:pt x="105" y="254"/>
                  </a:lnTo>
                  <a:lnTo>
                    <a:pt x="273" y="138"/>
                  </a:lnTo>
                  <a:lnTo>
                    <a:pt x="429" y="0"/>
                  </a:lnTo>
                  <a:lnTo>
                    <a:pt x="354" y="113"/>
                  </a:lnTo>
                  <a:lnTo>
                    <a:pt x="253" y="207"/>
                  </a:lnTo>
                  <a:lnTo>
                    <a:pt x="135" y="283"/>
                  </a:lnTo>
                  <a:lnTo>
                    <a:pt x="0" y="364"/>
                  </a:lnTo>
                  <a:lnTo>
                    <a:pt x="0" y="364"/>
                  </a:lnTo>
                  <a:close/>
                </a:path>
              </a:pathLst>
            </a:custGeom>
            <a:solidFill>
              <a:srgbClr val="FFE8E8"/>
            </a:solidFill>
            <a:ln w="9525">
              <a:noFill/>
              <a:round/>
              <a:headEnd/>
              <a:tailEnd/>
            </a:ln>
          </p:spPr>
          <p:txBody>
            <a:bodyPr/>
            <a:lstStyle/>
            <a:p>
              <a:endParaRPr lang="en-US"/>
            </a:p>
          </p:txBody>
        </p:sp>
        <p:sp>
          <p:nvSpPr>
            <p:cNvPr id="75" name="Freeform 74"/>
            <p:cNvSpPr>
              <a:spLocks/>
            </p:cNvSpPr>
            <p:nvPr/>
          </p:nvSpPr>
          <p:spPr bwMode="auto">
            <a:xfrm>
              <a:off x="861" y="3239"/>
              <a:ext cx="40" cy="128"/>
            </a:xfrm>
            <a:custGeom>
              <a:avLst/>
              <a:gdLst/>
              <a:ahLst/>
              <a:cxnLst>
                <a:cxn ang="0">
                  <a:pos x="78" y="0"/>
                </a:cxn>
                <a:cxn ang="0">
                  <a:pos x="67" y="47"/>
                </a:cxn>
                <a:cxn ang="0">
                  <a:pos x="53" y="63"/>
                </a:cxn>
                <a:cxn ang="0">
                  <a:pos x="35" y="86"/>
                </a:cxn>
                <a:cxn ang="0">
                  <a:pos x="22" y="123"/>
                </a:cxn>
                <a:cxn ang="0">
                  <a:pos x="0" y="128"/>
                </a:cxn>
                <a:cxn ang="0">
                  <a:pos x="7" y="91"/>
                </a:cxn>
                <a:cxn ang="0">
                  <a:pos x="20" y="78"/>
                </a:cxn>
                <a:cxn ang="0">
                  <a:pos x="48" y="56"/>
                </a:cxn>
                <a:cxn ang="0">
                  <a:pos x="61" y="30"/>
                </a:cxn>
                <a:cxn ang="0">
                  <a:pos x="78" y="0"/>
                </a:cxn>
                <a:cxn ang="0">
                  <a:pos x="78" y="0"/>
                </a:cxn>
              </a:cxnLst>
              <a:rect l="0" t="0" r="r" b="b"/>
              <a:pathLst>
                <a:path w="78" h="128">
                  <a:moveTo>
                    <a:pt x="78" y="0"/>
                  </a:moveTo>
                  <a:lnTo>
                    <a:pt x="67" y="47"/>
                  </a:lnTo>
                  <a:lnTo>
                    <a:pt x="53" y="63"/>
                  </a:lnTo>
                  <a:lnTo>
                    <a:pt x="35" y="86"/>
                  </a:lnTo>
                  <a:lnTo>
                    <a:pt x="22" y="123"/>
                  </a:lnTo>
                  <a:lnTo>
                    <a:pt x="0" y="128"/>
                  </a:lnTo>
                  <a:lnTo>
                    <a:pt x="7" y="91"/>
                  </a:lnTo>
                  <a:lnTo>
                    <a:pt x="20" y="78"/>
                  </a:lnTo>
                  <a:lnTo>
                    <a:pt x="48" y="56"/>
                  </a:lnTo>
                  <a:lnTo>
                    <a:pt x="61" y="30"/>
                  </a:lnTo>
                  <a:lnTo>
                    <a:pt x="78" y="0"/>
                  </a:lnTo>
                  <a:lnTo>
                    <a:pt x="78" y="0"/>
                  </a:lnTo>
                  <a:close/>
                </a:path>
              </a:pathLst>
            </a:custGeom>
            <a:solidFill>
              <a:srgbClr val="FFE8E8"/>
            </a:solidFill>
            <a:ln w="9525">
              <a:noFill/>
              <a:round/>
              <a:headEnd/>
              <a:tailEnd/>
            </a:ln>
          </p:spPr>
          <p:txBody>
            <a:bodyPr/>
            <a:lstStyle/>
            <a:p>
              <a:endParaRPr lang="en-US"/>
            </a:p>
          </p:txBody>
        </p:sp>
        <p:sp>
          <p:nvSpPr>
            <p:cNvPr id="76" name="Freeform 75"/>
            <p:cNvSpPr>
              <a:spLocks/>
            </p:cNvSpPr>
            <p:nvPr/>
          </p:nvSpPr>
          <p:spPr bwMode="auto">
            <a:xfrm>
              <a:off x="979" y="3241"/>
              <a:ext cx="29" cy="137"/>
            </a:xfrm>
            <a:custGeom>
              <a:avLst/>
              <a:gdLst/>
              <a:ahLst/>
              <a:cxnLst>
                <a:cxn ang="0">
                  <a:pos x="0" y="7"/>
                </a:cxn>
                <a:cxn ang="0">
                  <a:pos x="17" y="66"/>
                </a:cxn>
                <a:cxn ang="0">
                  <a:pos x="15" y="116"/>
                </a:cxn>
                <a:cxn ang="0">
                  <a:pos x="33" y="60"/>
                </a:cxn>
                <a:cxn ang="0">
                  <a:pos x="44" y="63"/>
                </a:cxn>
                <a:cxn ang="0">
                  <a:pos x="49" y="137"/>
                </a:cxn>
                <a:cxn ang="0">
                  <a:pos x="57" y="82"/>
                </a:cxn>
                <a:cxn ang="0">
                  <a:pos x="48" y="55"/>
                </a:cxn>
                <a:cxn ang="0">
                  <a:pos x="28" y="21"/>
                </a:cxn>
                <a:cxn ang="0">
                  <a:pos x="17" y="7"/>
                </a:cxn>
                <a:cxn ang="0">
                  <a:pos x="6" y="0"/>
                </a:cxn>
                <a:cxn ang="0">
                  <a:pos x="0" y="7"/>
                </a:cxn>
                <a:cxn ang="0">
                  <a:pos x="0" y="7"/>
                </a:cxn>
              </a:cxnLst>
              <a:rect l="0" t="0" r="r" b="b"/>
              <a:pathLst>
                <a:path w="57" h="137">
                  <a:moveTo>
                    <a:pt x="0" y="7"/>
                  </a:moveTo>
                  <a:lnTo>
                    <a:pt x="17" y="66"/>
                  </a:lnTo>
                  <a:lnTo>
                    <a:pt x="15" y="116"/>
                  </a:lnTo>
                  <a:lnTo>
                    <a:pt x="33" y="60"/>
                  </a:lnTo>
                  <a:lnTo>
                    <a:pt x="44" y="63"/>
                  </a:lnTo>
                  <a:lnTo>
                    <a:pt x="49" y="137"/>
                  </a:lnTo>
                  <a:lnTo>
                    <a:pt x="57" y="82"/>
                  </a:lnTo>
                  <a:lnTo>
                    <a:pt x="48" y="55"/>
                  </a:lnTo>
                  <a:lnTo>
                    <a:pt x="28" y="21"/>
                  </a:lnTo>
                  <a:lnTo>
                    <a:pt x="17" y="7"/>
                  </a:lnTo>
                  <a:lnTo>
                    <a:pt x="6" y="0"/>
                  </a:lnTo>
                  <a:lnTo>
                    <a:pt x="0" y="7"/>
                  </a:lnTo>
                  <a:lnTo>
                    <a:pt x="0" y="7"/>
                  </a:lnTo>
                  <a:close/>
                </a:path>
              </a:pathLst>
            </a:custGeom>
            <a:solidFill>
              <a:srgbClr val="FFE8E8"/>
            </a:solidFill>
            <a:ln w="9525">
              <a:noFill/>
              <a:round/>
              <a:headEnd/>
              <a:tailEnd/>
            </a:ln>
          </p:spPr>
          <p:txBody>
            <a:bodyPr/>
            <a:lstStyle/>
            <a:p>
              <a:endParaRPr lang="en-US"/>
            </a:p>
          </p:txBody>
        </p:sp>
        <p:sp>
          <p:nvSpPr>
            <p:cNvPr id="77" name="Freeform 76"/>
            <p:cNvSpPr>
              <a:spLocks/>
            </p:cNvSpPr>
            <p:nvPr/>
          </p:nvSpPr>
          <p:spPr bwMode="auto">
            <a:xfrm>
              <a:off x="1008" y="3248"/>
              <a:ext cx="17" cy="75"/>
            </a:xfrm>
            <a:custGeom>
              <a:avLst/>
              <a:gdLst/>
              <a:ahLst/>
              <a:cxnLst>
                <a:cxn ang="0">
                  <a:pos x="0" y="9"/>
                </a:cxn>
                <a:cxn ang="0">
                  <a:pos x="34" y="75"/>
                </a:cxn>
                <a:cxn ang="0">
                  <a:pos x="34" y="50"/>
                </a:cxn>
                <a:cxn ang="0">
                  <a:pos x="20" y="6"/>
                </a:cxn>
                <a:cxn ang="0">
                  <a:pos x="7" y="0"/>
                </a:cxn>
                <a:cxn ang="0">
                  <a:pos x="0" y="9"/>
                </a:cxn>
                <a:cxn ang="0">
                  <a:pos x="0" y="9"/>
                </a:cxn>
              </a:cxnLst>
              <a:rect l="0" t="0" r="r" b="b"/>
              <a:pathLst>
                <a:path w="34" h="75">
                  <a:moveTo>
                    <a:pt x="0" y="9"/>
                  </a:moveTo>
                  <a:lnTo>
                    <a:pt x="34" y="75"/>
                  </a:lnTo>
                  <a:lnTo>
                    <a:pt x="34" y="50"/>
                  </a:lnTo>
                  <a:lnTo>
                    <a:pt x="20" y="6"/>
                  </a:lnTo>
                  <a:lnTo>
                    <a:pt x="7" y="0"/>
                  </a:lnTo>
                  <a:lnTo>
                    <a:pt x="0" y="9"/>
                  </a:lnTo>
                  <a:lnTo>
                    <a:pt x="0" y="9"/>
                  </a:lnTo>
                  <a:close/>
                </a:path>
              </a:pathLst>
            </a:custGeom>
            <a:solidFill>
              <a:srgbClr val="FFE8E8"/>
            </a:solidFill>
            <a:ln w="9525">
              <a:noFill/>
              <a:round/>
              <a:headEnd/>
              <a:tailEnd/>
            </a:ln>
          </p:spPr>
          <p:txBody>
            <a:bodyPr/>
            <a:lstStyle/>
            <a:p>
              <a:endParaRPr lang="en-US"/>
            </a:p>
          </p:txBody>
        </p:sp>
        <p:sp>
          <p:nvSpPr>
            <p:cNvPr id="78" name="Freeform 77"/>
            <p:cNvSpPr>
              <a:spLocks/>
            </p:cNvSpPr>
            <p:nvPr/>
          </p:nvSpPr>
          <p:spPr bwMode="auto">
            <a:xfrm>
              <a:off x="956" y="3243"/>
              <a:ext cx="18" cy="84"/>
            </a:xfrm>
            <a:custGeom>
              <a:avLst/>
              <a:gdLst/>
              <a:ahLst/>
              <a:cxnLst>
                <a:cxn ang="0">
                  <a:pos x="5" y="20"/>
                </a:cxn>
                <a:cxn ang="0">
                  <a:pos x="0" y="45"/>
                </a:cxn>
                <a:cxn ang="0">
                  <a:pos x="10" y="84"/>
                </a:cxn>
                <a:cxn ang="0">
                  <a:pos x="38" y="62"/>
                </a:cxn>
                <a:cxn ang="0">
                  <a:pos x="28" y="27"/>
                </a:cxn>
                <a:cxn ang="0">
                  <a:pos x="19" y="7"/>
                </a:cxn>
                <a:cxn ang="0">
                  <a:pos x="0" y="0"/>
                </a:cxn>
                <a:cxn ang="0">
                  <a:pos x="5" y="20"/>
                </a:cxn>
                <a:cxn ang="0">
                  <a:pos x="5" y="20"/>
                </a:cxn>
              </a:cxnLst>
              <a:rect l="0" t="0" r="r" b="b"/>
              <a:pathLst>
                <a:path w="38" h="84">
                  <a:moveTo>
                    <a:pt x="5" y="20"/>
                  </a:moveTo>
                  <a:lnTo>
                    <a:pt x="0" y="45"/>
                  </a:lnTo>
                  <a:lnTo>
                    <a:pt x="10" y="84"/>
                  </a:lnTo>
                  <a:lnTo>
                    <a:pt x="38" y="62"/>
                  </a:lnTo>
                  <a:lnTo>
                    <a:pt x="28" y="27"/>
                  </a:lnTo>
                  <a:lnTo>
                    <a:pt x="19" y="7"/>
                  </a:lnTo>
                  <a:lnTo>
                    <a:pt x="0" y="0"/>
                  </a:lnTo>
                  <a:lnTo>
                    <a:pt x="5" y="20"/>
                  </a:lnTo>
                  <a:lnTo>
                    <a:pt x="5" y="20"/>
                  </a:lnTo>
                  <a:close/>
                </a:path>
              </a:pathLst>
            </a:custGeom>
            <a:solidFill>
              <a:srgbClr val="FFE8E8"/>
            </a:solidFill>
            <a:ln w="9525">
              <a:noFill/>
              <a:round/>
              <a:headEnd/>
              <a:tailEnd/>
            </a:ln>
          </p:spPr>
          <p:txBody>
            <a:bodyPr/>
            <a:lstStyle/>
            <a:p>
              <a:endParaRPr lang="en-US"/>
            </a:p>
          </p:txBody>
        </p:sp>
      </p:gr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C00000"/>
                </a:solidFill>
                <a:latin typeface="Algerian" pitchFamily="82" charset="0"/>
              </a:rPr>
              <a:t>INTRODUCTION</a:t>
            </a:r>
          </a:p>
        </p:txBody>
      </p:sp>
      <p:sp>
        <p:nvSpPr>
          <p:cNvPr id="4" name="Content Placeholder 3"/>
          <p:cNvSpPr>
            <a:spLocks noGrp="1"/>
          </p:cNvSpPr>
          <p:nvPr>
            <p:ph sz="half" idx="2"/>
          </p:nvPr>
        </p:nvSpPr>
        <p:spPr>
          <a:xfrm>
            <a:off x="3886200" y="1600200"/>
            <a:ext cx="4800600" cy="4525963"/>
          </a:xfrm>
        </p:spPr>
        <p:txBody>
          <a:bodyPr>
            <a:normAutofit/>
          </a:bodyPr>
          <a:lstStyle/>
          <a:p>
            <a:pPr algn="just">
              <a:lnSpc>
                <a:spcPct val="150000"/>
              </a:lnSpc>
            </a:pPr>
            <a:r>
              <a:rPr lang="en-US" dirty="0">
                <a:solidFill>
                  <a:schemeClr val="bg1">
                    <a:lumMod val="95000"/>
                    <a:lumOff val="5000"/>
                  </a:schemeClr>
                </a:solidFill>
                <a:latin typeface="Times New Roman" pitchFamily="18" charset="0"/>
                <a:cs typeface="Times New Roman" pitchFamily="18" charset="0"/>
              </a:rPr>
              <a:t>Reports can be compiled daily, weekly, monthly, and annually. Report summarizes the services of the nurse and or the agency. Report may be in the form of an analysis of some aspect of a services.</a:t>
            </a:r>
          </a:p>
        </p:txBody>
      </p:sp>
      <p:grpSp>
        <p:nvGrpSpPr>
          <p:cNvPr id="5" name="Group 9"/>
          <p:cNvGrpSpPr>
            <a:grpSpLocks noGrp="1" noChangeAspect="1"/>
          </p:cNvGrpSpPr>
          <p:nvPr/>
        </p:nvGrpSpPr>
        <p:grpSpPr bwMode="auto">
          <a:xfrm>
            <a:off x="457200" y="1600200"/>
            <a:ext cx="3505200" cy="4525963"/>
            <a:chOff x="3888" y="2976"/>
            <a:chExt cx="768" cy="1344"/>
          </a:xfrm>
        </p:grpSpPr>
        <p:sp>
          <p:nvSpPr>
            <p:cNvPr id="6" name="AutoShape 8"/>
            <p:cNvSpPr>
              <a:spLocks noChangeAspect="1" noChangeArrowheads="1" noTextEdit="1"/>
            </p:cNvSpPr>
            <p:nvPr/>
          </p:nvSpPr>
          <p:spPr bwMode="auto">
            <a:xfrm>
              <a:off x="3888" y="2976"/>
              <a:ext cx="768" cy="1344"/>
            </a:xfrm>
            <a:prstGeom prst="rect">
              <a:avLst/>
            </a:prstGeom>
            <a:noFill/>
            <a:ln w="9525">
              <a:noFill/>
              <a:miter lim="800000"/>
              <a:headEnd/>
              <a:tailEnd/>
            </a:ln>
          </p:spPr>
          <p:txBody>
            <a:bodyPr/>
            <a:lstStyle/>
            <a:p>
              <a:endParaRPr lang="en-US"/>
            </a:p>
          </p:txBody>
        </p:sp>
        <p:sp>
          <p:nvSpPr>
            <p:cNvPr id="7" name="Freeform 10"/>
            <p:cNvSpPr>
              <a:spLocks/>
            </p:cNvSpPr>
            <p:nvPr/>
          </p:nvSpPr>
          <p:spPr bwMode="auto">
            <a:xfrm>
              <a:off x="4449" y="3655"/>
              <a:ext cx="182" cy="145"/>
            </a:xfrm>
            <a:custGeom>
              <a:avLst/>
              <a:gdLst/>
              <a:ahLst/>
              <a:cxnLst>
                <a:cxn ang="0">
                  <a:pos x="509" y="287"/>
                </a:cxn>
                <a:cxn ang="0">
                  <a:pos x="519" y="290"/>
                </a:cxn>
                <a:cxn ang="0">
                  <a:pos x="529" y="288"/>
                </a:cxn>
                <a:cxn ang="0">
                  <a:pos x="539" y="282"/>
                </a:cxn>
                <a:cxn ang="0">
                  <a:pos x="545" y="273"/>
                </a:cxn>
                <a:cxn ang="0">
                  <a:pos x="545" y="273"/>
                </a:cxn>
                <a:cxn ang="0">
                  <a:pos x="546" y="262"/>
                </a:cxn>
                <a:cxn ang="0">
                  <a:pos x="545" y="252"/>
                </a:cxn>
                <a:cxn ang="0">
                  <a:pos x="539" y="241"/>
                </a:cxn>
                <a:cxn ang="0">
                  <a:pos x="530" y="235"/>
                </a:cxn>
                <a:cxn ang="0">
                  <a:pos x="40" y="1"/>
                </a:cxn>
                <a:cxn ang="0">
                  <a:pos x="28" y="0"/>
                </a:cxn>
                <a:cxn ang="0">
                  <a:pos x="18" y="1"/>
                </a:cxn>
                <a:cxn ang="0">
                  <a:pos x="10" y="7"/>
                </a:cxn>
                <a:cxn ang="0">
                  <a:pos x="3" y="16"/>
                </a:cxn>
                <a:cxn ang="0">
                  <a:pos x="3" y="16"/>
                </a:cxn>
                <a:cxn ang="0">
                  <a:pos x="0" y="28"/>
                </a:cxn>
                <a:cxn ang="0">
                  <a:pos x="3" y="39"/>
                </a:cxn>
                <a:cxn ang="0">
                  <a:pos x="7" y="48"/>
                </a:cxn>
                <a:cxn ang="0">
                  <a:pos x="16" y="55"/>
                </a:cxn>
                <a:cxn ang="0">
                  <a:pos x="509" y="287"/>
                </a:cxn>
              </a:cxnLst>
              <a:rect l="0" t="0" r="r" b="b"/>
              <a:pathLst>
                <a:path w="546" h="290">
                  <a:moveTo>
                    <a:pt x="509" y="287"/>
                  </a:moveTo>
                  <a:lnTo>
                    <a:pt x="519" y="290"/>
                  </a:lnTo>
                  <a:lnTo>
                    <a:pt x="529" y="288"/>
                  </a:lnTo>
                  <a:lnTo>
                    <a:pt x="539" y="282"/>
                  </a:lnTo>
                  <a:lnTo>
                    <a:pt x="545" y="273"/>
                  </a:lnTo>
                  <a:lnTo>
                    <a:pt x="545" y="273"/>
                  </a:lnTo>
                  <a:lnTo>
                    <a:pt x="546" y="262"/>
                  </a:lnTo>
                  <a:lnTo>
                    <a:pt x="545" y="252"/>
                  </a:lnTo>
                  <a:lnTo>
                    <a:pt x="539" y="241"/>
                  </a:lnTo>
                  <a:lnTo>
                    <a:pt x="530" y="235"/>
                  </a:lnTo>
                  <a:lnTo>
                    <a:pt x="40" y="1"/>
                  </a:lnTo>
                  <a:lnTo>
                    <a:pt x="28" y="0"/>
                  </a:lnTo>
                  <a:lnTo>
                    <a:pt x="18" y="1"/>
                  </a:lnTo>
                  <a:lnTo>
                    <a:pt x="10" y="7"/>
                  </a:lnTo>
                  <a:lnTo>
                    <a:pt x="3" y="16"/>
                  </a:lnTo>
                  <a:lnTo>
                    <a:pt x="3" y="16"/>
                  </a:lnTo>
                  <a:lnTo>
                    <a:pt x="0" y="28"/>
                  </a:lnTo>
                  <a:lnTo>
                    <a:pt x="3" y="39"/>
                  </a:lnTo>
                  <a:lnTo>
                    <a:pt x="7" y="48"/>
                  </a:lnTo>
                  <a:lnTo>
                    <a:pt x="16" y="55"/>
                  </a:lnTo>
                  <a:lnTo>
                    <a:pt x="509" y="287"/>
                  </a:lnTo>
                  <a:close/>
                </a:path>
              </a:pathLst>
            </a:custGeom>
            <a:solidFill>
              <a:srgbClr val="000000"/>
            </a:solidFill>
            <a:ln w="9525">
              <a:noFill/>
              <a:round/>
              <a:headEnd/>
              <a:tailEnd/>
            </a:ln>
          </p:spPr>
          <p:txBody>
            <a:bodyPr/>
            <a:lstStyle/>
            <a:p>
              <a:endParaRPr lang="en-US"/>
            </a:p>
          </p:txBody>
        </p:sp>
        <p:sp>
          <p:nvSpPr>
            <p:cNvPr id="8" name="Freeform 11"/>
            <p:cNvSpPr>
              <a:spLocks/>
            </p:cNvSpPr>
            <p:nvPr/>
          </p:nvSpPr>
          <p:spPr bwMode="auto">
            <a:xfrm>
              <a:off x="4615" y="3764"/>
              <a:ext cx="38" cy="59"/>
            </a:xfrm>
            <a:custGeom>
              <a:avLst/>
              <a:gdLst/>
              <a:ahLst/>
              <a:cxnLst>
                <a:cxn ang="0">
                  <a:pos x="35" y="111"/>
                </a:cxn>
                <a:cxn ang="0">
                  <a:pos x="46" y="116"/>
                </a:cxn>
                <a:cxn ang="0">
                  <a:pos x="59" y="117"/>
                </a:cxn>
                <a:cxn ang="0">
                  <a:pos x="70" y="116"/>
                </a:cxn>
                <a:cxn ang="0">
                  <a:pos x="80" y="113"/>
                </a:cxn>
                <a:cxn ang="0">
                  <a:pos x="90" y="108"/>
                </a:cxn>
                <a:cxn ang="0">
                  <a:pos x="99" y="102"/>
                </a:cxn>
                <a:cxn ang="0">
                  <a:pos x="106" y="95"/>
                </a:cxn>
                <a:cxn ang="0">
                  <a:pos x="111" y="84"/>
                </a:cxn>
                <a:cxn ang="0">
                  <a:pos x="116" y="74"/>
                </a:cxn>
                <a:cxn ang="0">
                  <a:pos x="116" y="61"/>
                </a:cxn>
                <a:cxn ang="0">
                  <a:pos x="116" y="51"/>
                </a:cxn>
                <a:cxn ang="0">
                  <a:pos x="111" y="40"/>
                </a:cxn>
                <a:cxn ang="0">
                  <a:pos x="107" y="30"/>
                </a:cxn>
                <a:cxn ang="0">
                  <a:pos x="100" y="21"/>
                </a:cxn>
                <a:cxn ang="0">
                  <a:pos x="90" y="12"/>
                </a:cxn>
                <a:cxn ang="0">
                  <a:pos x="80" y="6"/>
                </a:cxn>
                <a:cxn ang="0">
                  <a:pos x="69" y="1"/>
                </a:cxn>
                <a:cxn ang="0">
                  <a:pos x="58" y="0"/>
                </a:cxn>
                <a:cxn ang="0">
                  <a:pos x="46" y="1"/>
                </a:cxn>
                <a:cxn ang="0">
                  <a:pos x="35" y="3"/>
                </a:cxn>
                <a:cxn ang="0">
                  <a:pos x="25" y="9"/>
                </a:cxn>
                <a:cxn ang="0">
                  <a:pos x="17" y="15"/>
                </a:cxn>
                <a:cxn ang="0">
                  <a:pos x="9" y="22"/>
                </a:cxn>
                <a:cxn ang="0">
                  <a:pos x="4" y="33"/>
                </a:cxn>
                <a:cxn ang="0">
                  <a:pos x="1" y="43"/>
                </a:cxn>
                <a:cxn ang="0">
                  <a:pos x="0" y="55"/>
                </a:cxn>
                <a:cxn ang="0">
                  <a:pos x="1" y="66"/>
                </a:cxn>
                <a:cxn ang="0">
                  <a:pos x="5" y="77"/>
                </a:cxn>
                <a:cxn ang="0">
                  <a:pos x="9" y="87"/>
                </a:cxn>
                <a:cxn ang="0">
                  <a:pos x="17" y="96"/>
                </a:cxn>
                <a:cxn ang="0">
                  <a:pos x="25" y="105"/>
                </a:cxn>
                <a:cxn ang="0">
                  <a:pos x="35" y="111"/>
                </a:cxn>
              </a:cxnLst>
              <a:rect l="0" t="0" r="r" b="b"/>
              <a:pathLst>
                <a:path w="116" h="117">
                  <a:moveTo>
                    <a:pt x="35" y="111"/>
                  </a:moveTo>
                  <a:lnTo>
                    <a:pt x="46" y="116"/>
                  </a:lnTo>
                  <a:lnTo>
                    <a:pt x="59" y="117"/>
                  </a:lnTo>
                  <a:lnTo>
                    <a:pt x="70" y="116"/>
                  </a:lnTo>
                  <a:lnTo>
                    <a:pt x="80" y="113"/>
                  </a:lnTo>
                  <a:lnTo>
                    <a:pt x="90" y="108"/>
                  </a:lnTo>
                  <a:lnTo>
                    <a:pt x="99" y="102"/>
                  </a:lnTo>
                  <a:lnTo>
                    <a:pt x="106" y="95"/>
                  </a:lnTo>
                  <a:lnTo>
                    <a:pt x="111" y="84"/>
                  </a:lnTo>
                  <a:lnTo>
                    <a:pt x="116" y="74"/>
                  </a:lnTo>
                  <a:lnTo>
                    <a:pt x="116" y="61"/>
                  </a:lnTo>
                  <a:lnTo>
                    <a:pt x="116" y="51"/>
                  </a:lnTo>
                  <a:lnTo>
                    <a:pt x="111" y="40"/>
                  </a:lnTo>
                  <a:lnTo>
                    <a:pt x="107" y="30"/>
                  </a:lnTo>
                  <a:lnTo>
                    <a:pt x="100" y="21"/>
                  </a:lnTo>
                  <a:lnTo>
                    <a:pt x="90" y="12"/>
                  </a:lnTo>
                  <a:lnTo>
                    <a:pt x="80" y="6"/>
                  </a:lnTo>
                  <a:lnTo>
                    <a:pt x="69" y="1"/>
                  </a:lnTo>
                  <a:lnTo>
                    <a:pt x="58" y="0"/>
                  </a:lnTo>
                  <a:lnTo>
                    <a:pt x="46" y="1"/>
                  </a:lnTo>
                  <a:lnTo>
                    <a:pt x="35" y="3"/>
                  </a:lnTo>
                  <a:lnTo>
                    <a:pt x="25" y="9"/>
                  </a:lnTo>
                  <a:lnTo>
                    <a:pt x="17" y="15"/>
                  </a:lnTo>
                  <a:lnTo>
                    <a:pt x="9" y="22"/>
                  </a:lnTo>
                  <a:lnTo>
                    <a:pt x="4" y="33"/>
                  </a:lnTo>
                  <a:lnTo>
                    <a:pt x="1" y="43"/>
                  </a:lnTo>
                  <a:lnTo>
                    <a:pt x="0" y="55"/>
                  </a:lnTo>
                  <a:lnTo>
                    <a:pt x="1" y="66"/>
                  </a:lnTo>
                  <a:lnTo>
                    <a:pt x="5" y="77"/>
                  </a:lnTo>
                  <a:lnTo>
                    <a:pt x="9" y="87"/>
                  </a:lnTo>
                  <a:lnTo>
                    <a:pt x="17" y="96"/>
                  </a:lnTo>
                  <a:lnTo>
                    <a:pt x="25" y="105"/>
                  </a:lnTo>
                  <a:lnTo>
                    <a:pt x="35" y="111"/>
                  </a:lnTo>
                  <a:close/>
                </a:path>
              </a:pathLst>
            </a:custGeom>
            <a:solidFill>
              <a:srgbClr val="000000"/>
            </a:solidFill>
            <a:ln w="9525">
              <a:noFill/>
              <a:round/>
              <a:headEnd/>
              <a:tailEnd/>
            </a:ln>
          </p:spPr>
          <p:txBody>
            <a:bodyPr/>
            <a:lstStyle/>
            <a:p>
              <a:endParaRPr lang="en-US"/>
            </a:p>
          </p:txBody>
        </p:sp>
        <p:sp>
          <p:nvSpPr>
            <p:cNvPr id="9" name="Freeform 12"/>
            <p:cNvSpPr>
              <a:spLocks/>
            </p:cNvSpPr>
            <p:nvPr/>
          </p:nvSpPr>
          <p:spPr bwMode="auto">
            <a:xfrm>
              <a:off x="4619" y="3772"/>
              <a:ext cx="30" cy="44"/>
            </a:xfrm>
            <a:custGeom>
              <a:avLst/>
              <a:gdLst/>
              <a:ahLst/>
              <a:cxnLst>
                <a:cxn ang="0">
                  <a:pos x="28" y="83"/>
                </a:cxn>
                <a:cxn ang="0">
                  <a:pos x="36" y="86"/>
                </a:cxn>
                <a:cxn ang="0">
                  <a:pos x="45" y="87"/>
                </a:cxn>
                <a:cxn ang="0">
                  <a:pos x="53" y="87"/>
                </a:cxn>
                <a:cxn ang="0">
                  <a:pos x="62" y="86"/>
                </a:cxn>
                <a:cxn ang="0">
                  <a:pos x="70" y="83"/>
                </a:cxn>
                <a:cxn ang="0">
                  <a:pos x="76" y="78"/>
                </a:cxn>
                <a:cxn ang="0">
                  <a:pos x="82" y="72"/>
                </a:cxn>
                <a:cxn ang="0">
                  <a:pos x="86" y="65"/>
                </a:cxn>
                <a:cxn ang="0">
                  <a:pos x="89" y="46"/>
                </a:cxn>
                <a:cxn ang="0">
                  <a:pos x="85" y="30"/>
                </a:cxn>
                <a:cxn ang="0">
                  <a:pos x="75" y="15"/>
                </a:cxn>
                <a:cxn ang="0">
                  <a:pos x="60" y="4"/>
                </a:cxn>
                <a:cxn ang="0">
                  <a:pos x="52" y="1"/>
                </a:cxn>
                <a:cxn ang="0">
                  <a:pos x="42" y="0"/>
                </a:cxn>
                <a:cxn ang="0">
                  <a:pos x="34" y="0"/>
                </a:cxn>
                <a:cxn ang="0">
                  <a:pos x="25" y="1"/>
                </a:cxn>
                <a:cxn ang="0">
                  <a:pos x="18" y="4"/>
                </a:cxn>
                <a:cxn ang="0">
                  <a:pos x="12" y="10"/>
                </a:cxn>
                <a:cxn ang="0">
                  <a:pos x="7" y="16"/>
                </a:cxn>
                <a:cxn ang="0">
                  <a:pos x="3" y="24"/>
                </a:cxn>
                <a:cxn ang="0">
                  <a:pos x="0" y="40"/>
                </a:cxn>
                <a:cxn ang="0">
                  <a:pos x="3" y="57"/>
                </a:cxn>
                <a:cxn ang="0">
                  <a:pos x="12" y="72"/>
                </a:cxn>
                <a:cxn ang="0">
                  <a:pos x="28" y="83"/>
                </a:cxn>
              </a:cxnLst>
              <a:rect l="0" t="0" r="r" b="b"/>
              <a:pathLst>
                <a:path w="89" h="87">
                  <a:moveTo>
                    <a:pt x="28" y="83"/>
                  </a:moveTo>
                  <a:lnTo>
                    <a:pt x="36" y="86"/>
                  </a:lnTo>
                  <a:lnTo>
                    <a:pt x="45" y="87"/>
                  </a:lnTo>
                  <a:lnTo>
                    <a:pt x="53" y="87"/>
                  </a:lnTo>
                  <a:lnTo>
                    <a:pt x="62" y="86"/>
                  </a:lnTo>
                  <a:lnTo>
                    <a:pt x="70" y="83"/>
                  </a:lnTo>
                  <a:lnTo>
                    <a:pt x="76" y="78"/>
                  </a:lnTo>
                  <a:lnTo>
                    <a:pt x="82" y="72"/>
                  </a:lnTo>
                  <a:lnTo>
                    <a:pt x="86" y="65"/>
                  </a:lnTo>
                  <a:lnTo>
                    <a:pt x="89" y="46"/>
                  </a:lnTo>
                  <a:lnTo>
                    <a:pt x="85" y="30"/>
                  </a:lnTo>
                  <a:lnTo>
                    <a:pt x="75" y="15"/>
                  </a:lnTo>
                  <a:lnTo>
                    <a:pt x="60" y="4"/>
                  </a:lnTo>
                  <a:lnTo>
                    <a:pt x="52" y="1"/>
                  </a:lnTo>
                  <a:lnTo>
                    <a:pt x="42" y="0"/>
                  </a:lnTo>
                  <a:lnTo>
                    <a:pt x="34" y="0"/>
                  </a:lnTo>
                  <a:lnTo>
                    <a:pt x="25" y="1"/>
                  </a:lnTo>
                  <a:lnTo>
                    <a:pt x="18" y="4"/>
                  </a:lnTo>
                  <a:lnTo>
                    <a:pt x="12" y="10"/>
                  </a:lnTo>
                  <a:lnTo>
                    <a:pt x="7" y="16"/>
                  </a:lnTo>
                  <a:lnTo>
                    <a:pt x="3" y="24"/>
                  </a:lnTo>
                  <a:lnTo>
                    <a:pt x="0" y="40"/>
                  </a:lnTo>
                  <a:lnTo>
                    <a:pt x="3" y="57"/>
                  </a:lnTo>
                  <a:lnTo>
                    <a:pt x="12" y="72"/>
                  </a:lnTo>
                  <a:lnTo>
                    <a:pt x="28" y="83"/>
                  </a:lnTo>
                  <a:close/>
                </a:path>
              </a:pathLst>
            </a:custGeom>
            <a:solidFill>
              <a:srgbClr val="FFFFFF"/>
            </a:solidFill>
            <a:ln w="9525">
              <a:noFill/>
              <a:round/>
              <a:headEnd/>
              <a:tailEnd/>
            </a:ln>
          </p:spPr>
          <p:txBody>
            <a:bodyPr/>
            <a:lstStyle/>
            <a:p>
              <a:endParaRPr lang="en-US"/>
            </a:p>
          </p:txBody>
        </p:sp>
        <p:sp>
          <p:nvSpPr>
            <p:cNvPr id="10" name="Freeform 13"/>
            <p:cNvSpPr>
              <a:spLocks/>
            </p:cNvSpPr>
            <p:nvPr/>
          </p:nvSpPr>
          <p:spPr bwMode="auto">
            <a:xfrm>
              <a:off x="4458" y="3666"/>
              <a:ext cx="165" cy="124"/>
            </a:xfrm>
            <a:custGeom>
              <a:avLst/>
              <a:gdLst/>
              <a:ahLst/>
              <a:cxnLst>
                <a:cxn ang="0">
                  <a:pos x="478" y="246"/>
                </a:cxn>
                <a:cxn ang="0">
                  <a:pos x="483" y="248"/>
                </a:cxn>
                <a:cxn ang="0">
                  <a:pos x="487" y="246"/>
                </a:cxn>
                <a:cxn ang="0">
                  <a:pos x="491" y="243"/>
                </a:cxn>
                <a:cxn ang="0">
                  <a:pos x="494" y="239"/>
                </a:cxn>
                <a:cxn ang="0">
                  <a:pos x="494" y="239"/>
                </a:cxn>
                <a:cxn ang="0">
                  <a:pos x="495" y="234"/>
                </a:cxn>
                <a:cxn ang="0">
                  <a:pos x="494" y="231"/>
                </a:cxn>
                <a:cxn ang="0">
                  <a:pos x="493" y="227"/>
                </a:cxn>
                <a:cxn ang="0">
                  <a:pos x="488" y="224"/>
                </a:cxn>
                <a:cxn ang="0">
                  <a:pos x="16" y="2"/>
                </a:cxn>
                <a:cxn ang="0">
                  <a:pos x="12" y="0"/>
                </a:cxn>
                <a:cxn ang="0">
                  <a:pos x="7" y="2"/>
                </a:cxn>
                <a:cxn ang="0">
                  <a:pos x="3" y="3"/>
                </a:cxn>
                <a:cxn ang="0">
                  <a:pos x="0" y="6"/>
                </a:cxn>
                <a:cxn ang="0">
                  <a:pos x="0" y="6"/>
                </a:cxn>
                <a:cxn ang="0">
                  <a:pos x="0" y="12"/>
                </a:cxn>
                <a:cxn ang="0">
                  <a:pos x="0" y="17"/>
                </a:cxn>
                <a:cxn ang="0">
                  <a:pos x="3" y="20"/>
                </a:cxn>
                <a:cxn ang="0">
                  <a:pos x="7" y="23"/>
                </a:cxn>
                <a:cxn ang="0">
                  <a:pos x="478" y="246"/>
                </a:cxn>
              </a:cxnLst>
              <a:rect l="0" t="0" r="r" b="b"/>
              <a:pathLst>
                <a:path w="495" h="248">
                  <a:moveTo>
                    <a:pt x="478" y="246"/>
                  </a:moveTo>
                  <a:lnTo>
                    <a:pt x="483" y="248"/>
                  </a:lnTo>
                  <a:lnTo>
                    <a:pt x="487" y="246"/>
                  </a:lnTo>
                  <a:lnTo>
                    <a:pt x="491" y="243"/>
                  </a:lnTo>
                  <a:lnTo>
                    <a:pt x="494" y="239"/>
                  </a:lnTo>
                  <a:lnTo>
                    <a:pt x="494" y="239"/>
                  </a:lnTo>
                  <a:lnTo>
                    <a:pt x="495" y="234"/>
                  </a:lnTo>
                  <a:lnTo>
                    <a:pt x="494" y="231"/>
                  </a:lnTo>
                  <a:lnTo>
                    <a:pt x="493" y="227"/>
                  </a:lnTo>
                  <a:lnTo>
                    <a:pt x="488" y="224"/>
                  </a:lnTo>
                  <a:lnTo>
                    <a:pt x="16" y="2"/>
                  </a:lnTo>
                  <a:lnTo>
                    <a:pt x="12" y="0"/>
                  </a:lnTo>
                  <a:lnTo>
                    <a:pt x="7" y="2"/>
                  </a:lnTo>
                  <a:lnTo>
                    <a:pt x="3" y="3"/>
                  </a:lnTo>
                  <a:lnTo>
                    <a:pt x="0" y="6"/>
                  </a:lnTo>
                  <a:lnTo>
                    <a:pt x="0" y="6"/>
                  </a:lnTo>
                  <a:lnTo>
                    <a:pt x="0" y="12"/>
                  </a:lnTo>
                  <a:lnTo>
                    <a:pt x="0" y="17"/>
                  </a:lnTo>
                  <a:lnTo>
                    <a:pt x="3" y="20"/>
                  </a:lnTo>
                  <a:lnTo>
                    <a:pt x="7" y="23"/>
                  </a:lnTo>
                  <a:lnTo>
                    <a:pt x="478" y="246"/>
                  </a:lnTo>
                  <a:close/>
                </a:path>
              </a:pathLst>
            </a:custGeom>
            <a:solidFill>
              <a:srgbClr val="FFFFFF"/>
            </a:solidFill>
            <a:ln w="9525">
              <a:noFill/>
              <a:round/>
              <a:headEnd/>
              <a:tailEnd/>
            </a:ln>
          </p:spPr>
          <p:txBody>
            <a:bodyPr/>
            <a:lstStyle/>
            <a:p>
              <a:endParaRPr lang="en-US"/>
            </a:p>
          </p:txBody>
        </p:sp>
        <p:sp>
          <p:nvSpPr>
            <p:cNvPr id="11" name="Freeform 14"/>
            <p:cNvSpPr>
              <a:spLocks/>
            </p:cNvSpPr>
            <p:nvPr/>
          </p:nvSpPr>
          <p:spPr bwMode="auto">
            <a:xfrm>
              <a:off x="4625" y="3778"/>
              <a:ext cx="18" cy="29"/>
            </a:xfrm>
            <a:custGeom>
              <a:avLst/>
              <a:gdLst/>
              <a:ahLst/>
              <a:cxnLst>
                <a:cxn ang="0">
                  <a:pos x="17" y="54"/>
                </a:cxn>
                <a:cxn ang="0">
                  <a:pos x="27" y="57"/>
                </a:cxn>
                <a:cxn ang="0">
                  <a:pos x="37" y="56"/>
                </a:cxn>
                <a:cxn ang="0">
                  <a:pos x="47" y="50"/>
                </a:cxn>
                <a:cxn ang="0">
                  <a:pos x="52" y="41"/>
                </a:cxn>
                <a:cxn ang="0">
                  <a:pos x="54" y="30"/>
                </a:cxn>
                <a:cxn ang="0">
                  <a:pos x="52" y="18"/>
                </a:cxn>
                <a:cxn ang="0">
                  <a:pos x="47" y="9"/>
                </a:cxn>
                <a:cxn ang="0">
                  <a:pos x="38" y="1"/>
                </a:cxn>
                <a:cxn ang="0">
                  <a:pos x="28" y="0"/>
                </a:cxn>
                <a:cxn ang="0">
                  <a:pos x="18" y="1"/>
                </a:cxn>
                <a:cxn ang="0">
                  <a:pos x="10" y="7"/>
                </a:cxn>
                <a:cxn ang="0">
                  <a:pos x="3" y="16"/>
                </a:cxn>
                <a:cxn ang="0">
                  <a:pos x="0" y="28"/>
                </a:cxn>
                <a:cxn ang="0">
                  <a:pos x="3" y="39"/>
                </a:cxn>
                <a:cxn ang="0">
                  <a:pos x="9" y="48"/>
                </a:cxn>
                <a:cxn ang="0">
                  <a:pos x="17" y="54"/>
                </a:cxn>
              </a:cxnLst>
              <a:rect l="0" t="0" r="r" b="b"/>
              <a:pathLst>
                <a:path w="54" h="57">
                  <a:moveTo>
                    <a:pt x="17" y="54"/>
                  </a:moveTo>
                  <a:lnTo>
                    <a:pt x="27" y="57"/>
                  </a:lnTo>
                  <a:lnTo>
                    <a:pt x="37" y="56"/>
                  </a:lnTo>
                  <a:lnTo>
                    <a:pt x="47" y="50"/>
                  </a:lnTo>
                  <a:lnTo>
                    <a:pt x="52" y="41"/>
                  </a:lnTo>
                  <a:lnTo>
                    <a:pt x="54" y="30"/>
                  </a:lnTo>
                  <a:lnTo>
                    <a:pt x="52" y="18"/>
                  </a:lnTo>
                  <a:lnTo>
                    <a:pt x="47" y="9"/>
                  </a:lnTo>
                  <a:lnTo>
                    <a:pt x="38" y="1"/>
                  </a:lnTo>
                  <a:lnTo>
                    <a:pt x="28" y="0"/>
                  </a:lnTo>
                  <a:lnTo>
                    <a:pt x="18" y="1"/>
                  </a:lnTo>
                  <a:lnTo>
                    <a:pt x="10" y="7"/>
                  </a:lnTo>
                  <a:lnTo>
                    <a:pt x="3" y="16"/>
                  </a:lnTo>
                  <a:lnTo>
                    <a:pt x="0" y="28"/>
                  </a:lnTo>
                  <a:lnTo>
                    <a:pt x="3" y="39"/>
                  </a:lnTo>
                  <a:lnTo>
                    <a:pt x="9" y="48"/>
                  </a:lnTo>
                  <a:lnTo>
                    <a:pt x="17" y="54"/>
                  </a:lnTo>
                  <a:close/>
                </a:path>
              </a:pathLst>
            </a:custGeom>
            <a:solidFill>
              <a:srgbClr val="000000"/>
            </a:solidFill>
            <a:ln w="9525">
              <a:noFill/>
              <a:round/>
              <a:headEnd/>
              <a:tailEnd/>
            </a:ln>
          </p:spPr>
          <p:txBody>
            <a:bodyPr/>
            <a:lstStyle/>
            <a:p>
              <a:endParaRPr lang="en-US"/>
            </a:p>
          </p:txBody>
        </p:sp>
        <p:sp>
          <p:nvSpPr>
            <p:cNvPr id="12" name="Freeform 15"/>
            <p:cNvSpPr>
              <a:spLocks/>
            </p:cNvSpPr>
            <p:nvPr/>
          </p:nvSpPr>
          <p:spPr bwMode="auto">
            <a:xfrm>
              <a:off x="4514" y="3706"/>
              <a:ext cx="115" cy="85"/>
            </a:xfrm>
            <a:custGeom>
              <a:avLst/>
              <a:gdLst/>
              <a:ahLst/>
              <a:cxnLst>
                <a:cxn ang="0">
                  <a:pos x="0" y="8"/>
                </a:cxn>
                <a:cxn ang="0">
                  <a:pos x="3" y="0"/>
                </a:cxn>
                <a:cxn ang="0">
                  <a:pos x="346" y="162"/>
                </a:cxn>
                <a:cxn ang="0">
                  <a:pos x="342" y="169"/>
                </a:cxn>
                <a:cxn ang="0">
                  <a:pos x="0" y="8"/>
                </a:cxn>
              </a:cxnLst>
              <a:rect l="0" t="0" r="r" b="b"/>
              <a:pathLst>
                <a:path w="346" h="169">
                  <a:moveTo>
                    <a:pt x="0" y="8"/>
                  </a:moveTo>
                  <a:lnTo>
                    <a:pt x="3" y="0"/>
                  </a:lnTo>
                  <a:lnTo>
                    <a:pt x="346" y="162"/>
                  </a:lnTo>
                  <a:lnTo>
                    <a:pt x="342" y="169"/>
                  </a:lnTo>
                  <a:lnTo>
                    <a:pt x="0" y="8"/>
                  </a:lnTo>
                  <a:close/>
                </a:path>
              </a:pathLst>
            </a:custGeom>
            <a:solidFill>
              <a:srgbClr val="000000"/>
            </a:solidFill>
            <a:ln w="9525">
              <a:noFill/>
              <a:round/>
              <a:headEnd/>
              <a:tailEnd/>
            </a:ln>
          </p:spPr>
          <p:txBody>
            <a:bodyPr/>
            <a:lstStyle/>
            <a:p>
              <a:endParaRPr lang="en-US"/>
            </a:p>
          </p:txBody>
        </p:sp>
        <p:sp>
          <p:nvSpPr>
            <p:cNvPr id="13" name="Freeform 16"/>
            <p:cNvSpPr>
              <a:spLocks/>
            </p:cNvSpPr>
            <p:nvPr/>
          </p:nvSpPr>
          <p:spPr bwMode="auto">
            <a:xfrm>
              <a:off x="4453" y="3664"/>
              <a:ext cx="4" cy="8"/>
            </a:xfrm>
            <a:custGeom>
              <a:avLst/>
              <a:gdLst/>
              <a:ahLst/>
              <a:cxnLst>
                <a:cxn ang="0">
                  <a:pos x="3" y="15"/>
                </a:cxn>
                <a:cxn ang="0">
                  <a:pos x="6" y="16"/>
                </a:cxn>
                <a:cxn ang="0">
                  <a:pos x="9" y="15"/>
                </a:cxn>
                <a:cxn ang="0">
                  <a:pos x="10" y="13"/>
                </a:cxn>
                <a:cxn ang="0">
                  <a:pos x="13" y="10"/>
                </a:cxn>
                <a:cxn ang="0">
                  <a:pos x="13" y="7"/>
                </a:cxn>
                <a:cxn ang="0">
                  <a:pos x="13" y="4"/>
                </a:cxn>
                <a:cxn ang="0">
                  <a:pos x="12" y="1"/>
                </a:cxn>
                <a:cxn ang="0">
                  <a:pos x="9" y="0"/>
                </a:cxn>
                <a:cxn ang="0">
                  <a:pos x="6" y="0"/>
                </a:cxn>
                <a:cxn ang="0">
                  <a:pos x="5" y="0"/>
                </a:cxn>
                <a:cxn ang="0">
                  <a:pos x="2" y="1"/>
                </a:cxn>
                <a:cxn ang="0">
                  <a:pos x="0" y="4"/>
                </a:cxn>
                <a:cxn ang="0">
                  <a:pos x="0" y="7"/>
                </a:cxn>
                <a:cxn ang="0">
                  <a:pos x="0" y="10"/>
                </a:cxn>
                <a:cxn ang="0">
                  <a:pos x="2" y="13"/>
                </a:cxn>
                <a:cxn ang="0">
                  <a:pos x="3" y="15"/>
                </a:cxn>
              </a:cxnLst>
              <a:rect l="0" t="0" r="r" b="b"/>
              <a:pathLst>
                <a:path w="13" h="16">
                  <a:moveTo>
                    <a:pt x="3" y="15"/>
                  </a:moveTo>
                  <a:lnTo>
                    <a:pt x="6" y="16"/>
                  </a:lnTo>
                  <a:lnTo>
                    <a:pt x="9" y="15"/>
                  </a:lnTo>
                  <a:lnTo>
                    <a:pt x="10" y="13"/>
                  </a:lnTo>
                  <a:lnTo>
                    <a:pt x="13" y="10"/>
                  </a:lnTo>
                  <a:lnTo>
                    <a:pt x="13" y="7"/>
                  </a:lnTo>
                  <a:lnTo>
                    <a:pt x="13" y="4"/>
                  </a:lnTo>
                  <a:lnTo>
                    <a:pt x="12" y="1"/>
                  </a:lnTo>
                  <a:lnTo>
                    <a:pt x="9" y="0"/>
                  </a:lnTo>
                  <a:lnTo>
                    <a:pt x="6" y="0"/>
                  </a:lnTo>
                  <a:lnTo>
                    <a:pt x="5" y="0"/>
                  </a:lnTo>
                  <a:lnTo>
                    <a:pt x="2" y="1"/>
                  </a:lnTo>
                  <a:lnTo>
                    <a:pt x="0" y="4"/>
                  </a:lnTo>
                  <a:lnTo>
                    <a:pt x="0" y="7"/>
                  </a:lnTo>
                  <a:lnTo>
                    <a:pt x="0" y="10"/>
                  </a:lnTo>
                  <a:lnTo>
                    <a:pt x="2" y="13"/>
                  </a:lnTo>
                  <a:lnTo>
                    <a:pt x="3" y="15"/>
                  </a:lnTo>
                  <a:close/>
                </a:path>
              </a:pathLst>
            </a:custGeom>
            <a:solidFill>
              <a:srgbClr val="FFFFFF"/>
            </a:solidFill>
            <a:ln w="9525">
              <a:noFill/>
              <a:round/>
              <a:headEnd/>
              <a:tailEnd/>
            </a:ln>
          </p:spPr>
          <p:txBody>
            <a:bodyPr/>
            <a:lstStyle/>
            <a:p>
              <a:endParaRPr lang="en-US"/>
            </a:p>
          </p:txBody>
        </p:sp>
        <p:sp>
          <p:nvSpPr>
            <p:cNvPr id="14" name="Freeform 17"/>
            <p:cNvSpPr>
              <a:spLocks/>
            </p:cNvSpPr>
            <p:nvPr/>
          </p:nvSpPr>
          <p:spPr bwMode="auto">
            <a:xfrm>
              <a:off x="4001" y="3951"/>
              <a:ext cx="94" cy="358"/>
            </a:xfrm>
            <a:custGeom>
              <a:avLst/>
              <a:gdLst/>
              <a:ahLst/>
              <a:cxnLst>
                <a:cxn ang="0">
                  <a:pos x="0" y="43"/>
                </a:cxn>
                <a:cxn ang="0">
                  <a:pos x="2" y="51"/>
                </a:cxn>
                <a:cxn ang="0">
                  <a:pos x="5" y="74"/>
                </a:cxn>
                <a:cxn ang="0">
                  <a:pos x="12" y="108"/>
                </a:cxn>
                <a:cxn ang="0">
                  <a:pos x="23" y="152"/>
                </a:cxn>
                <a:cxn ang="0">
                  <a:pos x="41" y="206"/>
                </a:cxn>
                <a:cxn ang="0">
                  <a:pos x="66" y="265"/>
                </a:cxn>
                <a:cxn ang="0">
                  <a:pos x="98" y="330"/>
                </a:cxn>
                <a:cxn ang="0">
                  <a:pos x="140" y="397"/>
                </a:cxn>
                <a:cxn ang="0">
                  <a:pos x="150" y="433"/>
                </a:cxn>
                <a:cxn ang="0">
                  <a:pos x="149" y="475"/>
                </a:cxn>
                <a:cxn ang="0">
                  <a:pos x="143" y="508"/>
                </a:cxn>
                <a:cxn ang="0">
                  <a:pos x="139" y="522"/>
                </a:cxn>
                <a:cxn ang="0">
                  <a:pos x="136" y="542"/>
                </a:cxn>
                <a:cxn ang="0">
                  <a:pos x="132" y="587"/>
                </a:cxn>
                <a:cxn ang="0">
                  <a:pos x="131" y="641"/>
                </a:cxn>
                <a:cxn ang="0">
                  <a:pos x="136" y="684"/>
                </a:cxn>
                <a:cxn ang="0">
                  <a:pos x="145" y="697"/>
                </a:cxn>
                <a:cxn ang="0">
                  <a:pos x="156" y="708"/>
                </a:cxn>
                <a:cxn ang="0">
                  <a:pos x="170" y="715"/>
                </a:cxn>
                <a:cxn ang="0">
                  <a:pos x="186" y="717"/>
                </a:cxn>
                <a:cxn ang="0">
                  <a:pos x="200" y="712"/>
                </a:cxn>
                <a:cxn ang="0">
                  <a:pos x="213" y="703"/>
                </a:cxn>
                <a:cxn ang="0">
                  <a:pos x="223" y="685"/>
                </a:cxn>
                <a:cxn ang="0">
                  <a:pos x="228" y="661"/>
                </a:cxn>
                <a:cxn ang="0">
                  <a:pos x="234" y="582"/>
                </a:cxn>
                <a:cxn ang="0">
                  <a:pos x="238" y="486"/>
                </a:cxn>
                <a:cxn ang="0">
                  <a:pos x="241" y="401"/>
                </a:cxn>
                <a:cxn ang="0">
                  <a:pos x="242" y="367"/>
                </a:cxn>
                <a:cxn ang="0">
                  <a:pos x="248" y="330"/>
                </a:cxn>
                <a:cxn ang="0">
                  <a:pos x="261" y="244"/>
                </a:cxn>
                <a:cxn ang="0">
                  <a:pos x="275" y="138"/>
                </a:cxn>
                <a:cxn ang="0">
                  <a:pos x="283" y="45"/>
                </a:cxn>
                <a:cxn ang="0">
                  <a:pos x="280" y="28"/>
                </a:cxn>
                <a:cxn ang="0">
                  <a:pos x="272" y="15"/>
                </a:cxn>
                <a:cxn ang="0">
                  <a:pos x="259" y="7"/>
                </a:cxn>
                <a:cxn ang="0">
                  <a:pos x="241" y="1"/>
                </a:cxn>
                <a:cxn ang="0">
                  <a:pos x="220" y="0"/>
                </a:cxn>
                <a:cxn ang="0">
                  <a:pos x="196" y="0"/>
                </a:cxn>
                <a:cxn ang="0">
                  <a:pos x="170" y="1"/>
                </a:cxn>
                <a:cxn ang="0">
                  <a:pos x="143" y="6"/>
                </a:cxn>
                <a:cxn ang="0">
                  <a:pos x="116" y="10"/>
                </a:cxn>
                <a:cxn ang="0">
                  <a:pos x="91" y="16"/>
                </a:cxn>
                <a:cxn ang="0">
                  <a:pos x="67" y="24"/>
                </a:cxn>
                <a:cxn ang="0">
                  <a:pos x="46" y="30"/>
                </a:cxn>
                <a:cxn ang="0">
                  <a:pos x="27" y="34"/>
                </a:cxn>
                <a:cxn ang="0">
                  <a:pos x="13" y="39"/>
                </a:cxn>
                <a:cxn ang="0">
                  <a:pos x="3" y="42"/>
                </a:cxn>
                <a:cxn ang="0">
                  <a:pos x="0" y="43"/>
                </a:cxn>
              </a:cxnLst>
              <a:rect l="0" t="0" r="r" b="b"/>
              <a:pathLst>
                <a:path w="283" h="717">
                  <a:moveTo>
                    <a:pt x="0" y="43"/>
                  </a:moveTo>
                  <a:lnTo>
                    <a:pt x="2" y="51"/>
                  </a:lnTo>
                  <a:lnTo>
                    <a:pt x="5" y="74"/>
                  </a:lnTo>
                  <a:lnTo>
                    <a:pt x="12" y="108"/>
                  </a:lnTo>
                  <a:lnTo>
                    <a:pt x="23" y="152"/>
                  </a:lnTo>
                  <a:lnTo>
                    <a:pt x="41" y="206"/>
                  </a:lnTo>
                  <a:lnTo>
                    <a:pt x="66" y="265"/>
                  </a:lnTo>
                  <a:lnTo>
                    <a:pt x="98" y="330"/>
                  </a:lnTo>
                  <a:lnTo>
                    <a:pt x="140" y="397"/>
                  </a:lnTo>
                  <a:lnTo>
                    <a:pt x="150" y="433"/>
                  </a:lnTo>
                  <a:lnTo>
                    <a:pt x="149" y="475"/>
                  </a:lnTo>
                  <a:lnTo>
                    <a:pt x="143" y="508"/>
                  </a:lnTo>
                  <a:lnTo>
                    <a:pt x="139" y="522"/>
                  </a:lnTo>
                  <a:lnTo>
                    <a:pt x="136" y="542"/>
                  </a:lnTo>
                  <a:lnTo>
                    <a:pt x="132" y="587"/>
                  </a:lnTo>
                  <a:lnTo>
                    <a:pt x="131" y="641"/>
                  </a:lnTo>
                  <a:lnTo>
                    <a:pt x="136" y="684"/>
                  </a:lnTo>
                  <a:lnTo>
                    <a:pt x="145" y="697"/>
                  </a:lnTo>
                  <a:lnTo>
                    <a:pt x="156" y="708"/>
                  </a:lnTo>
                  <a:lnTo>
                    <a:pt x="170" y="715"/>
                  </a:lnTo>
                  <a:lnTo>
                    <a:pt x="186" y="717"/>
                  </a:lnTo>
                  <a:lnTo>
                    <a:pt x="200" y="712"/>
                  </a:lnTo>
                  <a:lnTo>
                    <a:pt x="213" y="703"/>
                  </a:lnTo>
                  <a:lnTo>
                    <a:pt x="223" y="685"/>
                  </a:lnTo>
                  <a:lnTo>
                    <a:pt x="228" y="661"/>
                  </a:lnTo>
                  <a:lnTo>
                    <a:pt x="234" y="582"/>
                  </a:lnTo>
                  <a:lnTo>
                    <a:pt x="238" y="486"/>
                  </a:lnTo>
                  <a:lnTo>
                    <a:pt x="241" y="401"/>
                  </a:lnTo>
                  <a:lnTo>
                    <a:pt x="242" y="367"/>
                  </a:lnTo>
                  <a:lnTo>
                    <a:pt x="248" y="330"/>
                  </a:lnTo>
                  <a:lnTo>
                    <a:pt x="261" y="244"/>
                  </a:lnTo>
                  <a:lnTo>
                    <a:pt x="275" y="138"/>
                  </a:lnTo>
                  <a:lnTo>
                    <a:pt x="283" y="45"/>
                  </a:lnTo>
                  <a:lnTo>
                    <a:pt x="280" y="28"/>
                  </a:lnTo>
                  <a:lnTo>
                    <a:pt x="272" y="15"/>
                  </a:lnTo>
                  <a:lnTo>
                    <a:pt x="259" y="7"/>
                  </a:lnTo>
                  <a:lnTo>
                    <a:pt x="241" y="1"/>
                  </a:lnTo>
                  <a:lnTo>
                    <a:pt x="220" y="0"/>
                  </a:lnTo>
                  <a:lnTo>
                    <a:pt x="196" y="0"/>
                  </a:lnTo>
                  <a:lnTo>
                    <a:pt x="170" y="1"/>
                  </a:lnTo>
                  <a:lnTo>
                    <a:pt x="143" y="6"/>
                  </a:lnTo>
                  <a:lnTo>
                    <a:pt x="116" y="10"/>
                  </a:lnTo>
                  <a:lnTo>
                    <a:pt x="91" y="16"/>
                  </a:lnTo>
                  <a:lnTo>
                    <a:pt x="67" y="24"/>
                  </a:lnTo>
                  <a:lnTo>
                    <a:pt x="46" y="30"/>
                  </a:lnTo>
                  <a:lnTo>
                    <a:pt x="27" y="34"/>
                  </a:lnTo>
                  <a:lnTo>
                    <a:pt x="13" y="39"/>
                  </a:lnTo>
                  <a:lnTo>
                    <a:pt x="3" y="42"/>
                  </a:lnTo>
                  <a:lnTo>
                    <a:pt x="0" y="43"/>
                  </a:lnTo>
                  <a:close/>
                </a:path>
              </a:pathLst>
            </a:custGeom>
            <a:solidFill>
              <a:srgbClr val="000000"/>
            </a:solidFill>
            <a:ln w="9525">
              <a:noFill/>
              <a:round/>
              <a:headEnd/>
              <a:tailEnd/>
            </a:ln>
          </p:spPr>
          <p:txBody>
            <a:bodyPr/>
            <a:lstStyle/>
            <a:p>
              <a:endParaRPr lang="en-US"/>
            </a:p>
          </p:txBody>
        </p:sp>
        <p:sp>
          <p:nvSpPr>
            <p:cNvPr id="15" name="Freeform 18"/>
            <p:cNvSpPr>
              <a:spLocks/>
            </p:cNvSpPr>
            <p:nvPr/>
          </p:nvSpPr>
          <p:spPr bwMode="auto">
            <a:xfrm>
              <a:off x="4103" y="3924"/>
              <a:ext cx="133" cy="357"/>
            </a:xfrm>
            <a:custGeom>
              <a:avLst/>
              <a:gdLst/>
              <a:ahLst/>
              <a:cxnLst>
                <a:cxn ang="0">
                  <a:pos x="24" y="101"/>
                </a:cxn>
                <a:cxn ang="0">
                  <a:pos x="15" y="101"/>
                </a:cxn>
                <a:cxn ang="0">
                  <a:pos x="5" y="104"/>
                </a:cxn>
                <a:cxn ang="0">
                  <a:pos x="0" y="116"/>
                </a:cxn>
                <a:cxn ang="0">
                  <a:pos x="4" y="140"/>
                </a:cxn>
                <a:cxn ang="0">
                  <a:pos x="24" y="182"/>
                </a:cxn>
                <a:cxn ang="0">
                  <a:pos x="66" y="247"/>
                </a:cxn>
                <a:cxn ang="0">
                  <a:pos x="137" y="338"/>
                </a:cxn>
                <a:cxn ang="0">
                  <a:pos x="186" y="404"/>
                </a:cxn>
                <a:cxn ang="0">
                  <a:pos x="178" y="444"/>
                </a:cxn>
                <a:cxn ang="0">
                  <a:pos x="165" y="492"/>
                </a:cxn>
                <a:cxn ang="0">
                  <a:pos x="162" y="537"/>
                </a:cxn>
                <a:cxn ang="0">
                  <a:pos x="185" y="587"/>
                </a:cxn>
                <a:cxn ang="0">
                  <a:pos x="192" y="657"/>
                </a:cxn>
                <a:cxn ang="0">
                  <a:pos x="210" y="676"/>
                </a:cxn>
                <a:cxn ang="0">
                  <a:pos x="219" y="604"/>
                </a:cxn>
                <a:cxn ang="0">
                  <a:pos x="227" y="601"/>
                </a:cxn>
                <a:cxn ang="0">
                  <a:pos x="243" y="613"/>
                </a:cxn>
                <a:cxn ang="0">
                  <a:pos x="265" y="657"/>
                </a:cxn>
                <a:cxn ang="0">
                  <a:pos x="287" y="702"/>
                </a:cxn>
                <a:cxn ang="0">
                  <a:pos x="321" y="709"/>
                </a:cxn>
                <a:cxn ang="0">
                  <a:pos x="364" y="712"/>
                </a:cxn>
                <a:cxn ang="0">
                  <a:pos x="396" y="712"/>
                </a:cxn>
                <a:cxn ang="0">
                  <a:pos x="376" y="676"/>
                </a:cxn>
                <a:cxn ang="0">
                  <a:pos x="347" y="628"/>
                </a:cxn>
                <a:cxn ang="0">
                  <a:pos x="339" y="599"/>
                </a:cxn>
                <a:cxn ang="0">
                  <a:pos x="332" y="575"/>
                </a:cxn>
                <a:cxn ang="0">
                  <a:pos x="306" y="518"/>
                </a:cxn>
                <a:cxn ang="0">
                  <a:pos x="292" y="401"/>
                </a:cxn>
                <a:cxn ang="0">
                  <a:pos x="288" y="309"/>
                </a:cxn>
                <a:cxn ang="0">
                  <a:pos x="277" y="211"/>
                </a:cxn>
                <a:cxn ang="0">
                  <a:pos x="257" y="104"/>
                </a:cxn>
                <a:cxn ang="0">
                  <a:pos x="226" y="22"/>
                </a:cxn>
                <a:cxn ang="0">
                  <a:pos x="182" y="0"/>
                </a:cxn>
                <a:cxn ang="0">
                  <a:pos x="123" y="22"/>
                </a:cxn>
                <a:cxn ang="0">
                  <a:pos x="67" y="63"/>
                </a:cxn>
                <a:cxn ang="0">
                  <a:pos x="31" y="95"/>
                </a:cxn>
              </a:cxnLst>
              <a:rect l="0" t="0" r="r" b="b"/>
              <a:pathLst>
                <a:path w="401" h="712">
                  <a:moveTo>
                    <a:pt x="25" y="101"/>
                  </a:moveTo>
                  <a:lnTo>
                    <a:pt x="24" y="101"/>
                  </a:lnTo>
                  <a:lnTo>
                    <a:pt x="21" y="101"/>
                  </a:lnTo>
                  <a:lnTo>
                    <a:pt x="15" y="101"/>
                  </a:lnTo>
                  <a:lnTo>
                    <a:pt x="11" y="101"/>
                  </a:lnTo>
                  <a:lnTo>
                    <a:pt x="5" y="104"/>
                  </a:lnTo>
                  <a:lnTo>
                    <a:pt x="2" y="108"/>
                  </a:lnTo>
                  <a:lnTo>
                    <a:pt x="0" y="116"/>
                  </a:lnTo>
                  <a:lnTo>
                    <a:pt x="0" y="127"/>
                  </a:lnTo>
                  <a:lnTo>
                    <a:pt x="4" y="140"/>
                  </a:lnTo>
                  <a:lnTo>
                    <a:pt x="11" y="160"/>
                  </a:lnTo>
                  <a:lnTo>
                    <a:pt x="24" y="182"/>
                  </a:lnTo>
                  <a:lnTo>
                    <a:pt x="42" y="211"/>
                  </a:lnTo>
                  <a:lnTo>
                    <a:pt x="66" y="247"/>
                  </a:lnTo>
                  <a:lnTo>
                    <a:pt x="97" y="288"/>
                  </a:lnTo>
                  <a:lnTo>
                    <a:pt x="137" y="338"/>
                  </a:lnTo>
                  <a:lnTo>
                    <a:pt x="185" y="394"/>
                  </a:lnTo>
                  <a:lnTo>
                    <a:pt x="186" y="404"/>
                  </a:lnTo>
                  <a:lnTo>
                    <a:pt x="183" y="423"/>
                  </a:lnTo>
                  <a:lnTo>
                    <a:pt x="178" y="444"/>
                  </a:lnTo>
                  <a:lnTo>
                    <a:pt x="171" y="468"/>
                  </a:lnTo>
                  <a:lnTo>
                    <a:pt x="165" y="492"/>
                  </a:lnTo>
                  <a:lnTo>
                    <a:pt x="162" y="516"/>
                  </a:lnTo>
                  <a:lnTo>
                    <a:pt x="162" y="537"/>
                  </a:lnTo>
                  <a:lnTo>
                    <a:pt x="169" y="554"/>
                  </a:lnTo>
                  <a:lnTo>
                    <a:pt x="185" y="587"/>
                  </a:lnTo>
                  <a:lnTo>
                    <a:pt x="192" y="625"/>
                  </a:lnTo>
                  <a:lnTo>
                    <a:pt x="192" y="657"/>
                  </a:lnTo>
                  <a:lnTo>
                    <a:pt x="192" y="670"/>
                  </a:lnTo>
                  <a:lnTo>
                    <a:pt x="210" y="676"/>
                  </a:lnTo>
                  <a:lnTo>
                    <a:pt x="217" y="605"/>
                  </a:lnTo>
                  <a:lnTo>
                    <a:pt x="219" y="604"/>
                  </a:lnTo>
                  <a:lnTo>
                    <a:pt x="222" y="602"/>
                  </a:lnTo>
                  <a:lnTo>
                    <a:pt x="227" y="601"/>
                  </a:lnTo>
                  <a:lnTo>
                    <a:pt x="234" y="604"/>
                  </a:lnTo>
                  <a:lnTo>
                    <a:pt x="243" y="613"/>
                  </a:lnTo>
                  <a:lnTo>
                    <a:pt x="253" y="629"/>
                  </a:lnTo>
                  <a:lnTo>
                    <a:pt x="265" y="657"/>
                  </a:lnTo>
                  <a:lnTo>
                    <a:pt x="280" y="696"/>
                  </a:lnTo>
                  <a:lnTo>
                    <a:pt x="287" y="702"/>
                  </a:lnTo>
                  <a:lnTo>
                    <a:pt x="301" y="706"/>
                  </a:lnTo>
                  <a:lnTo>
                    <a:pt x="321" y="709"/>
                  </a:lnTo>
                  <a:lnTo>
                    <a:pt x="342" y="711"/>
                  </a:lnTo>
                  <a:lnTo>
                    <a:pt x="364" y="712"/>
                  </a:lnTo>
                  <a:lnTo>
                    <a:pt x="383" y="712"/>
                  </a:lnTo>
                  <a:lnTo>
                    <a:pt x="396" y="712"/>
                  </a:lnTo>
                  <a:lnTo>
                    <a:pt x="401" y="712"/>
                  </a:lnTo>
                  <a:lnTo>
                    <a:pt x="376" y="676"/>
                  </a:lnTo>
                  <a:lnTo>
                    <a:pt x="359" y="649"/>
                  </a:lnTo>
                  <a:lnTo>
                    <a:pt x="347" y="628"/>
                  </a:lnTo>
                  <a:lnTo>
                    <a:pt x="342" y="613"/>
                  </a:lnTo>
                  <a:lnTo>
                    <a:pt x="339" y="599"/>
                  </a:lnTo>
                  <a:lnTo>
                    <a:pt x="336" y="589"/>
                  </a:lnTo>
                  <a:lnTo>
                    <a:pt x="332" y="575"/>
                  </a:lnTo>
                  <a:lnTo>
                    <a:pt x="323" y="560"/>
                  </a:lnTo>
                  <a:lnTo>
                    <a:pt x="306" y="518"/>
                  </a:lnTo>
                  <a:lnTo>
                    <a:pt x="297" y="462"/>
                  </a:lnTo>
                  <a:lnTo>
                    <a:pt x="292" y="401"/>
                  </a:lnTo>
                  <a:lnTo>
                    <a:pt x="289" y="344"/>
                  </a:lnTo>
                  <a:lnTo>
                    <a:pt x="288" y="309"/>
                  </a:lnTo>
                  <a:lnTo>
                    <a:pt x="284" y="264"/>
                  </a:lnTo>
                  <a:lnTo>
                    <a:pt x="277" y="211"/>
                  </a:lnTo>
                  <a:lnTo>
                    <a:pt x="268" y="157"/>
                  </a:lnTo>
                  <a:lnTo>
                    <a:pt x="257" y="104"/>
                  </a:lnTo>
                  <a:lnTo>
                    <a:pt x="243" y="57"/>
                  </a:lnTo>
                  <a:lnTo>
                    <a:pt x="226" y="22"/>
                  </a:lnTo>
                  <a:lnTo>
                    <a:pt x="206" y="3"/>
                  </a:lnTo>
                  <a:lnTo>
                    <a:pt x="182" y="0"/>
                  </a:lnTo>
                  <a:lnTo>
                    <a:pt x="154" y="7"/>
                  </a:lnTo>
                  <a:lnTo>
                    <a:pt x="123" y="22"/>
                  </a:lnTo>
                  <a:lnTo>
                    <a:pt x="94" y="42"/>
                  </a:lnTo>
                  <a:lnTo>
                    <a:pt x="67" y="63"/>
                  </a:lnTo>
                  <a:lnTo>
                    <a:pt x="45" y="81"/>
                  </a:lnTo>
                  <a:lnTo>
                    <a:pt x="31" y="95"/>
                  </a:lnTo>
                  <a:lnTo>
                    <a:pt x="25" y="101"/>
                  </a:lnTo>
                  <a:close/>
                </a:path>
              </a:pathLst>
            </a:custGeom>
            <a:solidFill>
              <a:srgbClr val="000000"/>
            </a:solidFill>
            <a:ln w="9525">
              <a:noFill/>
              <a:round/>
              <a:headEnd/>
              <a:tailEnd/>
            </a:ln>
          </p:spPr>
          <p:txBody>
            <a:bodyPr/>
            <a:lstStyle/>
            <a:p>
              <a:endParaRPr lang="en-US"/>
            </a:p>
          </p:txBody>
        </p:sp>
        <p:sp>
          <p:nvSpPr>
            <p:cNvPr id="16" name="Freeform 19"/>
            <p:cNvSpPr>
              <a:spLocks/>
            </p:cNvSpPr>
            <p:nvPr/>
          </p:nvSpPr>
          <p:spPr bwMode="auto">
            <a:xfrm>
              <a:off x="4012" y="3963"/>
              <a:ext cx="68" cy="248"/>
            </a:xfrm>
            <a:custGeom>
              <a:avLst/>
              <a:gdLst/>
              <a:ahLst/>
              <a:cxnLst>
                <a:cxn ang="0">
                  <a:pos x="0" y="24"/>
                </a:cxn>
                <a:cxn ang="0">
                  <a:pos x="1" y="33"/>
                </a:cxn>
                <a:cxn ang="0">
                  <a:pos x="7" y="59"/>
                </a:cxn>
                <a:cxn ang="0">
                  <a:pos x="18" y="99"/>
                </a:cxn>
                <a:cxn ang="0">
                  <a:pos x="33" y="149"/>
                </a:cxn>
                <a:cxn ang="0">
                  <a:pos x="51" y="208"/>
                </a:cxn>
                <a:cxn ang="0">
                  <a:pos x="75" y="273"/>
                </a:cxn>
                <a:cxn ang="0">
                  <a:pos x="105" y="338"/>
                </a:cxn>
                <a:cxn ang="0">
                  <a:pos x="139" y="403"/>
                </a:cxn>
                <a:cxn ang="0">
                  <a:pos x="140" y="421"/>
                </a:cxn>
                <a:cxn ang="0">
                  <a:pos x="140" y="451"/>
                </a:cxn>
                <a:cxn ang="0">
                  <a:pos x="139" y="478"/>
                </a:cxn>
                <a:cxn ang="0">
                  <a:pos x="139" y="491"/>
                </a:cxn>
                <a:cxn ang="0">
                  <a:pos x="173" y="495"/>
                </a:cxn>
                <a:cxn ang="0">
                  <a:pos x="174" y="463"/>
                </a:cxn>
                <a:cxn ang="0">
                  <a:pos x="175" y="392"/>
                </a:cxn>
                <a:cxn ang="0">
                  <a:pos x="178" y="311"/>
                </a:cxn>
                <a:cxn ang="0">
                  <a:pos x="178" y="253"/>
                </a:cxn>
                <a:cxn ang="0">
                  <a:pos x="184" y="198"/>
                </a:cxn>
                <a:cxn ang="0">
                  <a:pos x="197" y="119"/>
                </a:cxn>
                <a:cxn ang="0">
                  <a:pos x="205" y="47"/>
                </a:cxn>
                <a:cxn ang="0">
                  <a:pos x="202" y="7"/>
                </a:cxn>
                <a:cxn ang="0">
                  <a:pos x="190" y="3"/>
                </a:cxn>
                <a:cxn ang="0">
                  <a:pos x="167" y="1"/>
                </a:cxn>
                <a:cxn ang="0">
                  <a:pos x="137" y="0"/>
                </a:cxn>
                <a:cxn ang="0">
                  <a:pos x="103" y="1"/>
                </a:cxn>
                <a:cxn ang="0">
                  <a:pos x="69" y="6"/>
                </a:cxn>
                <a:cxn ang="0">
                  <a:pos x="38" y="10"/>
                </a:cxn>
                <a:cxn ang="0">
                  <a:pos x="14" y="16"/>
                </a:cxn>
                <a:cxn ang="0">
                  <a:pos x="0" y="24"/>
                </a:cxn>
              </a:cxnLst>
              <a:rect l="0" t="0" r="r" b="b"/>
              <a:pathLst>
                <a:path w="205" h="495">
                  <a:moveTo>
                    <a:pt x="0" y="24"/>
                  </a:moveTo>
                  <a:lnTo>
                    <a:pt x="1" y="33"/>
                  </a:lnTo>
                  <a:lnTo>
                    <a:pt x="7" y="59"/>
                  </a:lnTo>
                  <a:lnTo>
                    <a:pt x="18" y="99"/>
                  </a:lnTo>
                  <a:lnTo>
                    <a:pt x="33" y="149"/>
                  </a:lnTo>
                  <a:lnTo>
                    <a:pt x="51" y="208"/>
                  </a:lnTo>
                  <a:lnTo>
                    <a:pt x="75" y="273"/>
                  </a:lnTo>
                  <a:lnTo>
                    <a:pt x="105" y="338"/>
                  </a:lnTo>
                  <a:lnTo>
                    <a:pt x="139" y="403"/>
                  </a:lnTo>
                  <a:lnTo>
                    <a:pt x="140" y="421"/>
                  </a:lnTo>
                  <a:lnTo>
                    <a:pt x="140" y="451"/>
                  </a:lnTo>
                  <a:lnTo>
                    <a:pt x="139" y="478"/>
                  </a:lnTo>
                  <a:lnTo>
                    <a:pt x="139" y="491"/>
                  </a:lnTo>
                  <a:lnTo>
                    <a:pt x="173" y="495"/>
                  </a:lnTo>
                  <a:lnTo>
                    <a:pt x="174" y="463"/>
                  </a:lnTo>
                  <a:lnTo>
                    <a:pt x="175" y="392"/>
                  </a:lnTo>
                  <a:lnTo>
                    <a:pt x="178" y="311"/>
                  </a:lnTo>
                  <a:lnTo>
                    <a:pt x="178" y="253"/>
                  </a:lnTo>
                  <a:lnTo>
                    <a:pt x="184" y="198"/>
                  </a:lnTo>
                  <a:lnTo>
                    <a:pt x="197" y="119"/>
                  </a:lnTo>
                  <a:lnTo>
                    <a:pt x="205" y="47"/>
                  </a:lnTo>
                  <a:lnTo>
                    <a:pt x="202" y="7"/>
                  </a:lnTo>
                  <a:lnTo>
                    <a:pt x="190" y="3"/>
                  </a:lnTo>
                  <a:lnTo>
                    <a:pt x="167" y="1"/>
                  </a:lnTo>
                  <a:lnTo>
                    <a:pt x="137" y="0"/>
                  </a:lnTo>
                  <a:lnTo>
                    <a:pt x="103" y="1"/>
                  </a:lnTo>
                  <a:lnTo>
                    <a:pt x="69" y="6"/>
                  </a:lnTo>
                  <a:lnTo>
                    <a:pt x="38" y="10"/>
                  </a:lnTo>
                  <a:lnTo>
                    <a:pt x="14" y="16"/>
                  </a:lnTo>
                  <a:lnTo>
                    <a:pt x="0" y="24"/>
                  </a:lnTo>
                  <a:close/>
                </a:path>
              </a:pathLst>
            </a:custGeom>
            <a:solidFill>
              <a:srgbClr val="FFCC99"/>
            </a:solidFill>
            <a:ln w="9525">
              <a:noFill/>
              <a:round/>
              <a:headEnd/>
              <a:tailEnd/>
            </a:ln>
          </p:spPr>
          <p:txBody>
            <a:bodyPr/>
            <a:lstStyle/>
            <a:p>
              <a:endParaRPr lang="en-US"/>
            </a:p>
          </p:txBody>
        </p:sp>
        <p:sp>
          <p:nvSpPr>
            <p:cNvPr id="17" name="Freeform 20"/>
            <p:cNvSpPr>
              <a:spLocks/>
            </p:cNvSpPr>
            <p:nvPr/>
          </p:nvSpPr>
          <p:spPr bwMode="auto">
            <a:xfrm>
              <a:off x="4116" y="3964"/>
              <a:ext cx="83" cy="241"/>
            </a:xfrm>
            <a:custGeom>
              <a:avLst/>
              <a:gdLst/>
              <a:ahLst/>
              <a:cxnLst>
                <a:cxn ang="0">
                  <a:pos x="0" y="41"/>
                </a:cxn>
                <a:cxn ang="0">
                  <a:pos x="5" y="52"/>
                </a:cxn>
                <a:cxn ang="0">
                  <a:pos x="22" y="80"/>
                </a:cxn>
                <a:cxn ang="0">
                  <a:pos x="45" y="121"/>
                </a:cxn>
                <a:cxn ang="0">
                  <a:pos x="72" y="168"/>
                </a:cxn>
                <a:cxn ang="0">
                  <a:pos x="100" y="216"/>
                </a:cxn>
                <a:cxn ang="0">
                  <a:pos x="125" y="260"/>
                </a:cxn>
                <a:cxn ang="0">
                  <a:pos x="147" y="293"/>
                </a:cxn>
                <a:cxn ang="0">
                  <a:pos x="159" y="311"/>
                </a:cxn>
                <a:cxn ang="0">
                  <a:pos x="166" y="329"/>
                </a:cxn>
                <a:cxn ang="0">
                  <a:pos x="164" y="349"/>
                </a:cxn>
                <a:cxn ang="0">
                  <a:pos x="155" y="369"/>
                </a:cxn>
                <a:cxn ang="0">
                  <a:pos x="149" y="384"/>
                </a:cxn>
                <a:cxn ang="0">
                  <a:pos x="145" y="400"/>
                </a:cxn>
                <a:cxn ang="0">
                  <a:pos x="141" y="425"/>
                </a:cxn>
                <a:cxn ang="0">
                  <a:pos x="138" y="447"/>
                </a:cxn>
                <a:cxn ang="0">
                  <a:pos x="140" y="459"/>
                </a:cxn>
                <a:cxn ang="0">
                  <a:pos x="145" y="462"/>
                </a:cxn>
                <a:cxn ang="0">
                  <a:pos x="155" y="465"/>
                </a:cxn>
                <a:cxn ang="0">
                  <a:pos x="168" y="468"/>
                </a:cxn>
                <a:cxn ang="0">
                  <a:pos x="183" y="471"/>
                </a:cxn>
                <a:cxn ang="0">
                  <a:pos x="198" y="474"/>
                </a:cxn>
                <a:cxn ang="0">
                  <a:pos x="212" y="477"/>
                </a:cxn>
                <a:cxn ang="0">
                  <a:pos x="224" y="479"/>
                </a:cxn>
                <a:cxn ang="0">
                  <a:pos x="233" y="482"/>
                </a:cxn>
                <a:cxn ang="0">
                  <a:pos x="244" y="483"/>
                </a:cxn>
                <a:cxn ang="0">
                  <a:pos x="248" y="476"/>
                </a:cxn>
                <a:cxn ang="0">
                  <a:pos x="248" y="459"/>
                </a:cxn>
                <a:cxn ang="0">
                  <a:pos x="244" y="438"/>
                </a:cxn>
                <a:cxn ang="0">
                  <a:pos x="239" y="416"/>
                </a:cxn>
                <a:cxn ang="0">
                  <a:pos x="233" y="394"/>
                </a:cxn>
                <a:cxn ang="0">
                  <a:pos x="229" y="379"/>
                </a:cxn>
                <a:cxn ang="0">
                  <a:pos x="227" y="370"/>
                </a:cxn>
                <a:cxn ang="0">
                  <a:pos x="226" y="354"/>
                </a:cxn>
                <a:cxn ang="0">
                  <a:pos x="223" y="311"/>
                </a:cxn>
                <a:cxn ang="0">
                  <a:pos x="217" y="254"/>
                </a:cxn>
                <a:cxn ang="0">
                  <a:pos x="210" y="187"/>
                </a:cxn>
                <a:cxn ang="0">
                  <a:pos x="203" y="123"/>
                </a:cxn>
                <a:cxn ang="0">
                  <a:pos x="195" y="64"/>
                </a:cxn>
                <a:cxn ang="0">
                  <a:pos x="188" y="21"/>
                </a:cxn>
                <a:cxn ang="0">
                  <a:pos x="181" y="2"/>
                </a:cxn>
                <a:cxn ang="0">
                  <a:pos x="168" y="0"/>
                </a:cxn>
                <a:cxn ang="0">
                  <a:pos x="145" y="2"/>
                </a:cxn>
                <a:cxn ang="0">
                  <a:pos x="116" y="8"/>
                </a:cxn>
                <a:cxn ang="0">
                  <a:pos x="84" y="17"/>
                </a:cxn>
                <a:cxn ang="0">
                  <a:pos x="52" y="24"/>
                </a:cxn>
                <a:cxn ang="0">
                  <a:pos x="25" y="33"/>
                </a:cxn>
                <a:cxn ang="0">
                  <a:pos x="7" y="39"/>
                </a:cxn>
                <a:cxn ang="0">
                  <a:pos x="0" y="41"/>
                </a:cxn>
              </a:cxnLst>
              <a:rect l="0" t="0" r="r" b="b"/>
              <a:pathLst>
                <a:path w="248" h="483">
                  <a:moveTo>
                    <a:pt x="0" y="41"/>
                  </a:moveTo>
                  <a:lnTo>
                    <a:pt x="5" y="52"/>
                  </a:lnTo>
                  <a:lnTo>
                    <a:pt x="22" y="80"/>
                  </a:lnTo>
                  <a:lnTo>
                    <a:pt x="45" y="121"/>
                  </a:lnTo>
                  <a:lnTo>
                    <a:pt x="72" y="168"/>
                  </a:lnTo>
                  <a:lnTo>
                    <a:pt x="100" y="216"/>
                  </a:lnTo>
                  <a:lnTo>
                    <a:pt x="125" y="260"/>
                  </a:lnTo>
                  <a:lnTo>
                    <a:pt x="147" y="293"/>
                  </a:lnTo>
                  <a:lnTo>
                    <a:pt x="159" y="311"/>
                  </a:lnTo>
                  <a:lnTo>
                    <a:pt x="166" y="329"/>
                  </a:lnTo>
                  <a:lnTo>
                    <a:pt x="164" y="349"/>
                  </a:lnTo>
                  <a:lnTo>
                    <a:pt x="155" y="369"/>
                  </a:lnTo>
                  <a:lnTo>
                    <a:pt x="149" y="384"/>
                  </a:lnTo>
                  <a:lnTo>
                    <a:pt x="145" y="400"/>
                  </a:lnTo>
                  <a:lnTo>
                    <a:pt x="141" y="425"/>
                  </a:lnTo>
                  <a:lnTo>
                    <a:pt x="138" y="447"/>
                  </a:lnTo>
                  <a:lnTo>
                    <a:pt x="140" y="459"/>
                  </a:lnTo>
                  <a:lnTo>
                    <a:pt x="145" y="462"/>
                  </a:lnTo>
                  <a:lnTo>
                    <a:pt x="155" y="465"/>
                  </a:lnTo>
                  <a:lnTo>
                    <a:pt x="168" y="468"/>
                  </a:lnTo>
                  <a:lnTo>
                    <a:pt x="183" y="471"/>
                  </a:lnTo>
                  <a:lnTo>
                    <a:pt x="198" y="474"/>
                  </a:lnTo>
                  <a:lnTo>
                    <a:pt x="212" y="477"/>
                  </a:lnTo>
                  <a:lnTo>
                    <a:pt x="224" y="479"/>
                  </a:lnTo>
                  <a:lnTo>
                    <a:pt x="233" y="482"/>
                  </a:lnTo>
                  <a:lnTo>
                    <a:pt x="244" y="483"/>
                  </a:lnTo>
                  <a:lnTo>
                    <a:pt x="248" y="476"/>
                  </a:lnTo>
                  <a:lnTo>
                    <a:pt x="248" y="459"/>
                  </a:lnTo>
                  <a:lnTo>
                    <a:pt x="244" y="438"/>
                  </a:lnTo>
                  <a:lnTo>
                    <a:pt x="239" y="416"/>
                  </a:lnTo>
                  <a:lnTo>
                    <a:pt x="233" y="394"/>
                  </a:lnTo>
                  <a:lnTo>
                    <a:pt x="229" y="379"/>
                  </a:lnTo>
                  <a:lnTo>
                    <a:pt x="227" y="370"/>
                  </a:lnTo>
                  <a:lnTo>
                    <a:pt x="226" y="354"/>
                  </a:lnTo>
                  <a:lnTo>
                    <a:pt x="223" y="311"/>
                  </a:lnTo>
                  <a:lnTo>
                    <a:pt x="217" y="254"/>
                  </a:lnTo>
                  <a:lnTo>
                    <a:pt x="210" y="187"/>
                  </a:lnTo>
                  <a:lnTo>
                    <a:pt x="203" y="123"/>
                  </a:lnTo>
                  <a:lnTo>
                    <a:pt x="195" y="64"/>
                  </a:lnTo>
                  <a:lnTo>
                    <a:pt x="188" y="21"/>
                  </a:lnTo>
                  <a:lnTo>
                    <a:pt x="181" y="2"/>
                  </a:lnTo>
                  <a:lnTo>
                    <a:pt x="168" y="0"/>
                  </a:lnTo>
                  <a:lnTo>
                    <a:pt x="145" y="2"/>
                  </a:lnTo>
                  <a:lnTo>
                    <a:pt x="116" y="8"/>
                  </a:lnTo>
                  <a:lnTo>
                    <a:pt x="84" y="17"/>
                  </a:lnTo>
                  <a:lnTo>
                    <a:pt x="52" y="24"/>
                  </a:lnTo>
                  <a:lnTo>
                    <a:pt x="25" y="33"/>
                  </a:lnTo>
                  <a:lnTo>
                    <a:pt x="7" y="39"/>
                  </a:lnTo>
                  <a:lnTo>
                    <a:pt x="0" y="41"/>
                  </a:lnTo>
                  <a:close/>
                </a:path>
              </a:pathLst>
            </a:custGeom>
            <a:solidFill>
              <a:srgbClr val="FFCC99"/>
            </a:solidFill>
            <a:ln w="9525">
              <a:noFill/>
              <a:round/>
              <a:headEnd/>
              <a:tailEnd/>
            </a:ln>
          </p:spPr>
          <p:txBody>
            <a:bodyPr/>
            <a:lstStyle/>
            <a:p>
              <a:endParaRPr lang="en-US"/>
            </a:p>
          </p:txBody>
        </p:sp>
        <p:sp>
          <p:nvSpPr>
            <p:cNvPr id="18" name="Freeform 21"/>
            <p:cNvSpPr>
              <a:spLocks/>
            </p:cNvSpPr>
            <p:nvPr/>
          </p:nvSpPr>
          <p:spPr bwMode="auto">
            <a:xfrm>
              <a:off x="3986" y="3546"/>
              <a:ext cx="540" cy="513"/>
            </a:xfrm>
            <a:custGeom>
              <a:avLst/>
              <a:gdLst/>
              <a:ahLst/>
              <a:cxnLst>
                <a:cxn ang="0">
                  <a:pos x="153" y="17"/>
                </a:cxn>
                <a:cxn ang="0">
                  <a:pos x="72" y="67"/>
                </a:cxn>
                <a:cxn ang="0">
                  <a:pos x="30" y="151"/>
                </a:cxn>
                <a:cxn ang="0">
                  <a:pos x="58" y="260"/>
                </a:cxn>
                <a:cxn ang="0">
                  <a:pos x="140" y="402"/>
                </a:cxn>
                <a:cxn ang="0">
                  <a:pos x="188" y="440"/>
                </a:cxn>
                <a:cxn ang="0">
                  <a:pos x="171" y="453"/>
                </a:cxn>
                <a:cxn ang="0">
                  <a:pos x="67" y="541"/>
                </a:cxn>
                <a:cxn ang="0">
                  <a:pos x="21" y="781"/>
                </a:cxn>
                <a:cxn ang="0">
                  <a:pos x="10" y="1009"/>
                </a:cxn>
                <a:cxn ang="0">
                  <a:pos x="167" y="1009"/>
                </a:cxn>
                <a:cxn ang="0">
                  <a:pos x="232" y="1016"/>
                </a:cxn>
                <a:cxn ang="0">
                  <a:pos x="331" y="1019"/>
                </a:cxn>
                <a:cxn ang="0">
                  <a:pos x="382" y="1015"/>
                </a:cxn>
                <a:cxn ang="0">
                  <a:pos x="416" y="1018"/>
                </a:cxn>
                <a:cxn ang="0">
                  <a:pos x="543" y="1012"/>
                </a:cxn>
                <a:cxn ang="0">
                  <a:pos x="644" y="1009"/>
                </a:cxn>
                <a:cxn ang="0">
                  <a:pos x="697" y="982"/>
                </a:cxn>
                <a:cxn ang="0">
                  <a:pos x="607" y="595"/>
                </a:cxn>
                <a:cxn ang="0">
                  <a:pos x="516" y="459"/>
                </a:cxn>
                <a:cxn ang="0">
                  <a:pos x="584" y="421"/>
                </a:cxn>
                <a:cxn ang="0">
                  <a:pos x="782" y="427"/>
                </a:cxn>
                <a:cxn ang="0">
                  <a:pos x="836" y="432"/>
                </a:cxn>
                <a:cxn ang="0">
                  <a:pos x="921" y="408"/>
                </a:cxn>
                <a:cxn ang="0">
                  <a:pos x="1079" y="266"/>
                </a:cxn>
                <a:cxn ang="0">
                  <a:pos x="1147" y="305"/>
                </a:cxn>
                <a:cxn ang="0">
                  <a:pos x="1265" y="338"/>
                </a:cxn>
                <a:cxn ang="0">
                  <a:pos x="1342" y="323"/>
                </a:cxn>
                <a:cxn ang="0">
                  <a:pos x="1424" y="316"/>
                </a:cxn>
                <a:cxn ang="0">
                  <a:pos x="1481" y="328"/>
                </a:cxn>
                <a:cxn ang="0">
                  <a:pos x="1506" y="299"/>
                </a:cxn>
                <a:cxn ang="0">
                  <a:pos x="1433" y="257"/>
                </a:cxn>
                <a:cxn ang="0">
                  <a:pos x="1333" y="245"/>
                </a:cxn>
                <a:cxn ang="0">
                  <a:pos x="1409" y="231"/>
                </a:cxn>
                <a:cxn ang="0">
                  <a:pos x="1519" y="287"/>
                </a:cxn>
                <a:cxn ang="0">
                  <a:pos x="1598" y="304"/>
                </a:cxn>
                <a:cxn ang="0">
                  <a:pos x="1605" y="289"/>
                </a:cxn>
                <a:cxn ang="0">
                  <a:pos x="1515" y="184"/>
                </a:cxn>
                <a:cxn ang="0">
                  <a:pos x="1542" y="138"/>
                </a:cxn>
                <a:cxn ang="0">
                  <a:pos x="1594" y="103"/>
                </a:cxn>
                <a:cxn ang="0">
                  <a:pos x="1474" y="106"/>
                </a:cxn>
                <a:cxn ang="0">
                  <a:pos x="1369" y="98"/>
                </a:cxn>
                <a:cxn ang="0">
                  <a:pos x="1272" y="76"/>
                </a:cxn>
                <a:cxn ang="0">
                  <a:pos x="1217" y="73"/>
                </a:cxn>
                <a:cxn ang="0">
                  <a:pos x="1126" y="73"/>
                </a:cxn>
                <a:cxn ang="0">
                  <a:pos x="1043" y="95"/>
                </a:cxn>
                <a:cxn ang="0">
                  <a:pos x="914" y="181"/>
                </a:cxn>
                <a:cxn ang="0">
                  <a:pos x="833" y="184"/>
                </a:cxn>
                <a:cxn ang="0">
                  <a:pos x="638" y="178"/>
                </a:cxn>
                <a:cxn ang="0">
                  <a:pos x="570" y="141"/>
                </a:cxn>
                <a:cxn ang="0">
                  <a:pos x="509" y="112"/>
                </a:cxn>
                <a:cxn ang="0">
                  <a:pos x="391" y="51"/>
                </a:cxn>
                <a:cxn ang="0">
                  <a:pos x="252" y="5"/>
                </a:cxn>
              </a:cxnLst>
              <a:rect l="0" t="0" r="r" b="b"/>
              <a:pathLst>
                <a:path w="1621" h="1026">
                  <a:moveTo>
                    <a:pt x="204" y="0"/>
                  </a:moveTo>
                  <a:lnTo>
                    <a:pt x="200" y="2"/>
                  </a:lnTo>
                  <a:lnTo>
                    <a:pt x="188" y="5"/>
                  </a:lnTo>
                  <a:lnTo>
                    <a:pt x="173" y="11"/>
                  </a:lnTo>
                  <a:lnTo>
                    <a:pt x="153" y="17"/>
                  </a:lnTo>
                  <a:lnTo>
                    <a:pt x="132" y="26"/>
                  </a:lnTo>
                  <a:lnTo>
                    <a:pt x="112" y="35"/>
                  </a:lnTo>
                  <a:lnTo>
                    <a:pt x="95" y="44"/>
                  </a:lnTo>
                  <a:lnTo>
                    <a:pt x="82" y="54"/>
                  </a:lnTo>
                  <a:lnTo>
                    <a:pt x="72" y="67"/>
                  </a:lnTo>
                  <a:lnTo>
                    <a:pt x="62" y="80"/>
                  </a:lnTo>
                  <a:lnTo>
                    <a:pt x="51" y="97"/>
                  </a:lnTo>
                  <a:lnTo>
                    <a:pt x="43" y="115"/>
                  </a:lnTo>
                  <a:lnTo>
                    <a:pt x="36" y="133"/>
                  </a:lnTo>
                  <a:lnTo>
                    <a:pt x="30" y="151"/>
                  </a:lnTo>
                  <a:lnTo>
                    <a:pt x="28" y="168"/>
                  </a:lnTo>
                  <a:lnTo>
                    <a:pt x="31" y="184"/>
                  </a:lnTo>
                  <a:lnTo>
                    <a:pt x="37" y="204"/>
                  </a:lnTo>
                  <a:lnTo>
                    <a:pt x="47" y="230"/>
                  </a:lnTo>
                  <a:lnTo>
                    <a:pt x="58" y="260"/>
                  </a:lnTo>
                  <a:lnTo>
                    <a:pt x="71" y="293"/>
                  </a:lnTo>
                  <a:lnTo>
                    <a:pt x="86" y="326"/>
                  </a:lnTo>
                  <a:lnTo>
                    <a:pt x="103" y="357"/>
                  </a:lnTo>
                  <a:lnTo>
                    <a:pt x="122" y="382"/>
                  </a:lnTo>
                  <a:lnTo>
                    <a:pt x="140" y="402"/>
                  </a:lnTo>
                  <a:lnTo>
                    <a:pt x="157" y="415"/>
                  </a:lnTo>
                  <a:lnTo>
                    <a:pt x="170" y="424"/>
                  </a:lnTo>
                  <a:lnTo>
                    <a:pt x="178" y="432"/>
                  </a:lnTo>
                  <a:lnTo>
                    <a:pt x="185" y="437"/>
                  </a:lnTo>
                  <a:lnTo>
                    <a:pt x="188" y="440"/>
                  </a:lnTo>
                  <a:lnTo>
                    <a:pt x="190" y="441"/>
                  </a:lnTo>
                  <a:lnTo>
                    <a:pt x="191" y="441"/>
                  </a:lnTo>
                  <a:lnTo>
                    <a:pt x="191" y="441"/>
                  </a:lnTo>
                  <a:lnTo>
                    <a:pt x="185" y="444"/>
                  </a:lnTo>
                  <a:lnTo>
                    <a:pt x="171" y="453"/>
                  </a:lnTo>
                  <a:lnTo>
                    <a:pt x="152" y="467"/>
                  </a:lnTo>
                  <a:lnTo>
                    <a:pt x="129" y="483"/>
                  </a:lnTo>
                  <a:lnTo>
                    <a:pt x="105" y="503"/>
                  </a:lnTo>
                  <a:lnTo>
                    <a:pt x="84" y="523"/>
                  </a:lnTo>
                  <a:lnTo>
                    <a:pt x="67" y="541"/>
                  </a:lnTo>
                  <a:lnTo>
                    <a:pt x="57" y="557"/>
                  </a:lnTo>
                  <a:lnTo>
                    <a:pt x="50" y="586"/>
                  </a:lnTo>
                  <a:lnTo>
                    <a:pt x="41" y="639"/>
                  </a:lnTo>
                  <a:lnTo>
                    <a:pt x="31" y="707"/>
                  </a:lnTo>
                  <a:lnTo>
                    <a:pt x="21" y="781"/>
                  </a:lnTo>
                  <a:lnTo>
                    <a:pt x="12" y="855"/>
                  </a:lnTo>
                  <a:lnTo>
                    <a:pt x="4" y="921"/>
                  </a:lnTo>
                  <a:lnTo>
                    <a:pt x="0" y="973"/>
                  </a:lnTo>
                  <a:lnTo>
                    <a:pt x="0" y="1000"/>
                  </a:lnTo>
                  <a:lnTo>
                    <a:pt x="10" y="1009"/>
                  </a:lnTo>
                  <a:lnTo>
                    <a:pt x="33" y="1015"/>
                  </a:lnTo>
                  <a:lnTo>
                    <a:pt x="65" y="1016"/>
                  </a:lnTo>
                  <a:lnTo>
                    <a:pt x="101" y="1015"/>
                  </a:lnTo>
                  <a:lnTo>
                    <a:pt x="136" y="1013"/>
                  </a:lnTo>
                  <a:lnTo>
                    <a:pt x="167" y="1009"/>
                  </a:lnTo>
                  <a:lnTo>
                    <a:pt x="188" y="1007"/>
                  </a:lnTo>
                  <a:lnTo>
                    <a:pt x="197" y="1006"/>
                  </a:lnTo>
                  <a:lnTo>
                    <a:pt x="201" y="1007"/>
                  </a:lnTo>
                  <a:lnTo>
                    <a:pt x="214" y="1010"/>
                  </a:lnTo>
                  <a:lnTo>
                    <a:pt x="232" y="1016"/>
                  </a:lnTo>
                  <a:lnTo>
                    <a:pt x="255" y="1021"/>
                  </a:lnTo>
                  <a:lnTo>
                    <a:pt x="277" y="1024"/>
                  </a:lnTo>
                  <a:lnTo>
                    <a:pt x="300" y="1026"/>
                  </a:lnTo>
                  <a:lnTo>
                    <a:pt x="318" y="1026"/>
                  </a:lnTo>
                  <a:lnTo>
                    <a:pt x="331" y="1019"/>
                  </a:lnTo>
                  <a:lnTo>
                    <a:pt x="341" y="1013"/>
                  </a:lnTo>
                  <a:lnTo>
                    <a:pt x="352" y="1012"/>
                  </a:lnTo>
                  <a:lnTo>
                    <a:pt x="362" y="1010"/>
                  </a:lnTo>
                  <a:lnTo>
                    <a:pt x="372" y="1012"/>
                  </a:lnTo>
                  <a:lnTo>
                    <a:pt x="382" y="1015"/>
                  </a:lnTo>
                  <a:lnTo>
                    <a:pt x="389" y="1016"/>
                  </a:lnTo>
                  <a:lnTo>
                    <a:pt x="393" y="1018"/>
                  </a:lnTo>
                  <a:lnTo>
                    <a:pt x="395" y="1019"/>
                  </a:lnTo>
                  <a:lnTo>
                    <a:pt x="400" y="1019"/>
                  </a:lnTo>
                  <a:lnTo>
                    <a:pt x="416" y="1018"/>
                  </a:lnTo>
                  <a:lnTo>
                    <a:pt x="439" y="1016"/>
                  </a:lnTo>
                  <a:lnTo>
                    <a:pt x="466" y="1013"/>
                  </a:lnTo>
                  <a:lnTo>
                    <a:pt x="494" y="1013"/>
                  </a:lnTo>
                  <a:lnTo>
                    <a:pt x="521" y="1012"/>
                  </a:lnTo>
                  <a:lnTo>
                    <a:pt x="543" y="1012"/>
                  </a:lnTo>
                  <a:lnTo>
                    <a:pt x="559" y="1013"/>
                  </a:lnTo>
                  <a:lnTo>
                    <a:pt x="576" y="1015"/>
                  </a:lnTo>
                  <a:lnTo>
                    <a:pt x="597" y="1013"/>
                  </a:lnTo>
                  <a:lnTo>
                    <a:pt x="620" y="1012"/>
                  </a:lnTo>
                  <a:lnTo>
                    <a:pt x="644" y="1009"/>
                  </a:lnTo>
                  <a:lnTo>
                    <a:pt x="665" y="1006"/>
                  </a:lnTo>
                  <a:lnTo>
                    <a:pt x="682" y="1003"/>
                  </a:lnTo>
                  <a:lnTo>
                    <a:pt x="695" y="1001"/>
                  </a:lnTo>
                  <a:lnTo>
                    <a:pt x="699" y="1000"/>
                  </a:lnTo>
                  <a:lnTo>
                    <a:pt x="697" y="982"/>
                  </a:lnTo>
                  <a:lnTo>
                    <a:pt x="693" y="933"/>
                  </a:lnTo>
                  <a:lnTo>
                    <a:pt x="685" y="861"/>
                  </a:lnTo>
                  <a:lnTo>
                    <a:pt x="669" y="776"/>
                  </a:lnTo>
                  <a:lnTo>
                    <a:pt x="644" y="684"/>
                  </a:lnTo>
                  <a:lnTo>
                    <a:pt x="607" y="595"/>
                  </a:lnTo>
                  <a:lnTo>
                    <a:pt x="559" y="515"/>
                  </a:lnTo>
                  <a:lnTo>
                    <a:pt x="495" y="455"/>
                  </a:lnTo>
                  <a:lnTo>
                    <a:pt x="498" y="456"/>
                  </a:lnTo>
                  <a:lnTo>
                    <a:pt x="505" y="458"/>
                  </a:lnTo>
                  <a:lnTo>
                    <a:pt x="516" y="459"/>
                  </a:lnTo>
                  <a:lnTo>
                    <a:pt x="531" y="458"/>
                  </a:lnTo>
                  <a:lnTo>
                    <a:pt x="545" y="456"/>
                  </a:lnTo>
                  <a:lnTo>
                    <a:pt x="560" y="450"/>
                  </a:lnTo>
                  <a:lnTo>
                    <a:pt x="573" y="438"/>
                  </a:lnTo>
                  <a:lnTo>
                    <a:pt x="584" y="421"/>
                  </a:lnTo>
                  <a:lnTo>
                    <a:pt x="604" y="375"/>
                  </a:lnTo>
                  <a:lnTo>
                    <a:pt x="642" y="375"/>
                  </a:lnTo>
                  <a:lnTo>
                    <a:pt x="642" y="421"/>
                  </a:lnTo>
                  <a:lnTo>
                    <a:pt x="750" y="468"/>
                  </a:lnTo>
                  <a:lnTo>
                    <a:pt x="782" y="427"/>
                  </a:lnTo>
                  <a:lnTo>
                    <a:pt x="785" y="427"/>
                  </a:lnTo>
                  <a:lnTo>
                    <a:pt x="794" y="429"/>
                  </a:lnTo>
                  <a:lnTo>
                    <a:pt x="805" y="431"/>
                  </a:lnTo>
                  <a:lnTo>
                    <a:pt x="821" y="431"/>
                  </a:lnTo>
                  <a:lnTo>
                    <a:pt x="836" y="432"/>
                  </a:lnTo>
                  <a:lnTo>
                    <a:pt x="852" y="434"/>
                  </a:lnTo>
                  <a:lnTo>
                    <a:pt x="866" y="435"/>
                  </a:lnTo>
                  <a:lnTo>
                    <a:pt x="877" y="435"/>
                  </a:lnTo>
                  <a:lnTo>
                    <a:pt x="894" y="427"/>
                  </a:lnTo>
                  <a:lnTo>
                    <a:pt x="921" y="408"/>
                  </a:lnTo>
                  <a:lnTo>
                    <a:pt x="955" y="379"/>
                  </a:lnTo>
                  <a:lnTo>
                    <a:pt x="992" y="346"/>
                  </a:lnTo>
                  <a:lnTo>
                    <a:pt x="1028" y="314"/>
                  </a:lnTo>
                  <a:lnTo>
                    <a:pt x="1058" y="286"/>
                  </a:lnTo>
                  <a:lnTo>
                    <a:pt x="1079" y="266"/>
                  </a:lnTo>
                  <a:lnTo>
                    <a:pt x="1088" y="258"/>
                  </a:lnTo>
                  <a:lnTo>
                    <a:pt x="1092" y="263"/>
                  </a:lnTo>
                  <a:lnTo>
                    <a:pt x="1105" y="273"/>
                  </a:lnTo>
                  <a:lnTo>
                    <a:pt x="1123" y="289"/>
                  </a:lnTo>
                  <a:lnTo>
                    <a:pt x="1147" y="305"/>
                  </a:lnTo>
                  <a:lnTo>
                    <a:pt x="1173" y="322"/>
                  </a:lnTo>
                  <a:lnTo>
                    <a:pt x="1200" y="334"/>
                  </a:lnTo>
                  <a:lnTo>
                    <a:pt x="1226" y="341"/>
                  </a:lnTo>
                  <a:lnTo>
                    <a:pt x="1252" y="341"/>
                  </a:lnTo>
                  <a:lnTo>
                    <a:pt x="1265" y="338"/>
                  </a:lnTo>
                  <a:lnTo>
                    <a:pt x="1279" y="335"/>
                  </a:lnTo>
                  <a:lnTo>
                    <a:pt x="1293" y="332"/>
                  </a:lnTo>
                  <a:lnTo>
                    <a:pt x="1310" y="329"/>
                  </a:lnTo>
                  <a:lnTo>
                    <a:pt x="1325" y="326"/>
                  </a:lnTo>
                  <a:lnTo>
                    <a:pt x="1342" y="323"/>
                  </a:lnTo>
                  <a:lnTo>
                    <a:pt x="1359" y="322"/>
                  </a:lnTo>
                  <a:lnTo>
                    <a:pt x="1376" y="319"/>
                  </a:lnTo>
                  <a:lnTo>
                    <a:pt x="1392" y="317"/>
                  </a:lnTo>
                  <a:lnTo>
                    <a:pt x="1409" y="317"/>
                  </a:lnTo>
                  <a:lnTo>
                    <a:pt x="1424" y="316"/>
                  </a:lnTo>
                  <a:lnTo>
                    <a:pt x="1439" y="317"/>
                  </a:lnTo>
                  <a:lnTo>
                    <a:pt x="1451" y="317"/>
                  </a:lnTo>
                  <a:lnTo>
                    <a:pt x="1463" y="320"/>
                  </a:lnTo>
                  <a:lnTo>
                    <a:pt x="1473" y="323"/>
                  </a:lnTo>
                  <a:lnTo>
                    <a:pt x="1481" y="328"/>
                  </a:lnTo>
                  <a:lnTo>
                    <a:pt x="1494" y="334"/>
                  </a:lnTo>
                  <a:lnTo>
                    <a:pt x="1502" y="331"/>
                  </a:lnTo>
                  <a:lnTo>
                    <a:pt x="1508" y="323"/>
                  </a:lnTo>
                  <a:lnTo>
                    <a:pt x="1509" y="313"/>
                  </a:lnTo>
                  <a:lnTo>
                    <a:pt x="1506" y="299"/>
                  </a:lnTo>
                  <a:lnTo>
                    <a:pt x="1501" y="286"/>
                  </a:lnTo>
                  <a:lnTo>
                    <a:pt x="1490" y="273"/>
                  </a:lnTo>
                  <a:lnTo>
                    <a:pt x="1475" y="266"/>
                  </a:lnTo>
                  <a:lnTo>
                    <a:pt x="1456" y="261"/>
                  </a:lnTo>
                  <a:lnTo>
                    <a:pt x="1433" y="257"/>
                  </a:lnTo>
                  <a:lnTo>
                    <a:pt x="1409" y="254"/>
                  </a:lnTo>
                  <a:lnTo>
                    <a:pt x="1385" y="251"/>
                  </a:lnTo>
                  <a:lnTo>
                    <a:pt x="1362" y="248"/>
                  </a:lnTo>
                  <a:lnTo>
                    <a:pt x="1345" y="246"/>
                  </a:lnTo>
                  <a:lnTo>
                    <a:pt x="1333" y="245"/>
                  </a:lnTo>
                  <a:lnTo>
                    <a:pt x="1328" y="245"/>
                  </a:lnTo>
                  <a:lnTo>
                    <a:pt x="1374" y="212"/>
                  </a:lnTo>
                  <a:lnTo>
                    <a:pt x="1378" y="215"/>
                  </a:lnTo>
                  <a:lnTo>
                    <a:pt x="1391" y="222"/>
                  </a:lnTo>
                  <a:lnTo>
                    <a:pt x="1409" y="231"/>
                  </a:lnTo>
                  <a:lnTo>
                    <a:pt x="1432" y="245"/>
                  </a:lnTo>
                  <a:lnTo>
                    <a:pt x="1457" y="257"/>
                  </a:lnTo>
                  <a:lnTo>
                    <a:pt x="1481" y="269"/>
                  </a:lnTo>
                  <a:lnTo>
                    <a:pt x="1502" y="280"/>
                  </a:lnTo>
                  <a:lnTo>
                    <a:pt x="1519" y="287"/>
                  </a:lnTo>
                  <a:lnTo>
                    <a:pt x="1535" y="292"/>
                  </a:lnTo>
                  <a:lnTo>
                    <a:pt x="1552" y="296"/>
                  </a:lnTo>
                  <a:lnTo>
                    <a:pt x="1569" y="299"/>
                  </a:lnTo>
                  <a:lnTo>
                    <a:pt x="1584" y="302"/>
                  </a:lnTo>
                  <a:lnTo>
                    <a:pt x="1598" y="304"/>
                  </a:lnTo>
                  <a:lnTo>
                    <a:pt x="1611" y="305"/>
                  </a:lnTo>
                  <a:lnTo>
                    <a:pt x="1618" y="307"/>
                  </a:lnTo>
                  <a:lnTo>
                    <a:pt x="1621" y="307"/>
                  </a:lnTo>
                  <a:lnTo>
                    <a:pt x="1617" y="302"/>
                  </a:lnTo>
                  <a:lnTo>
                    <a:pt x="1605" y="289"/>
                  </a:lnTo>
                  <a:lnTo>
                    <a:pt x="1589" y="270"/>
                  </a:lnTo>
                  <a:lnTo>
                    <a:pt x="1569" y="249"/>
                  </a:lnTo>
                  <a:lnTo>
                    <a:pt x="1549" y="225"/>
                  </a:lnTo>
                  <a:lnTo>
                    <a:pt x="1529" y="204"/>
                  </a:lnTo>
                  <a:lnTo>
                    <a:pt x="1515" y="184"/>
                  </a:lnTo>
                  <a:lnTo>
                    <a:pt x="1506" y="171"/>
                  </a:lnTo>
                  <a:lnTo>
                    <a:pt x="1506" y="162"/>
                  </a:lnTo>
                  <a:lnTo>
                    <a:pt x="1514" y="153"/>
                  </a:lnTo>
                  <a:lnTo>
                    <a:pt x="1526" y="145"/>
                  </a:lnTo>
                  <a:lnTo>
                    <a:pt x="1542" y="138"/>
                  </a:lnTo>
                  <a:lnTo>
                    <a:pt x="1559" y="130"/>
                  </a:lnTo>
                  <a:lnTo>
                    <a:pt x="1574" y="124"/>
                  </a:lnTo>
                  <a:lnTo>
                    <a:pt x="1587" y="116"/>
                  </a:lnTo>
                  <a:lnTo>
                    <a:pt x="1596" y="109"/>
                  </a:lnTo>
                  <a:lnTo>
                    <a:pt x="1594" y="103"/>
                  </a:lnTo>
                  <a:lnTo>
                    <a:pt x="1580" y="101"/>
                  </a:lnTo>
                  <a:lnTo>
                    <a:pt x="1559" y="100"/>
                  </a:lnTo>
                  <a:lnTo>
                    <a:pt x="1532" y="101"/>
                  </a:lnTo>
                  <a:lnTo>
                    <a:pt x="1502" y="104"/>
                  </a:lnTo>
                  <a:lnTo>
                    <a:pt x="1474" y="106"/>
                  </a:lnTo>
                  <a:lnTo>
                    <a:pt x="1448" y="107"/>
                  </a:lnTo>
                  <a:lnTo>
                    <a:pt x="1430" y="109"/>
                  </a:lnTo>
                  <a:lnTo>
                    <a:pt x="1413" y="107"/>
                  </a:lnTo>
                  <a:lnTo>
                    <a:pt x="1393" y="104"/>
                  </a:lnTo>
                  <a:lnTo>
                    <a:pt x="1369" y="98"/>
                  </a:lnTo>
                  <a:lnTo>
                    <a:pt x="1347" y="92"/>
                  </a:lnTo>
                  <a:lnTo>
                    <a:pt x="1323" y="86"/>
                  </a:lnTo>
                  <a:lnTo>
                    <a:pt x="1301" y="80"/>
                  </a:lnTo>
                  <a:lnTo>
                    <a:pt x="1284" y="77"/>
                  </a:lnTo>
                  <a:lnTo>
                    <a:pt x="1272" y="76"/>
                  </a:lnTo>
                  <a:lnTo>
                    <a:pt x="1266" y="76"/>
                  </a:lnTo>
                  <a:lnTo>
                    <a:pt x="1256" y="74"/>
                  </a:lnTo>
                  <a:lnTo>
                    <a:pt x="1245" y="74"/>
                  </a:lnTo>
                  <a:lnTo>
                    <a:pt x="1231" y="73"/>
                  </a:lnTo>
                  <a:lnTo>
                    <a:pt x="1217" y="73"/>
                  </a:lnTo>
                  <a:lnTo>
                    <a:pt x="1200" y="71"/>
                  </a:lnTo>
                  <a:lnTo>
                    <a:pt x="1181" y="71"/>
                  </a:lnTo>
                  <a:lnTo>
                    <a:pt x="1163" y="71"/>
                  </a:lnTo>
                  <a:lnTo>
                    <a:pt x="1144" y="71"/>
                  </a:lnTo>
                  <a:lnTo>
                    <a:pt x="1126" y="73"/>
                  </a:lnTo>
                  <a:lnTo>
                    <a:pt x="1108" y="76"/>
                  </a:lnTo>
                  <a:lnTo>
                    <a:pt x="1089" y="79"/>
                  </a:lnTo>
                  <a:lnTo>
                    <a:pt x="1072" y="82"/>
                  </a:lnTo>
                  <a:lnTo>
                    <a:pt x="1057" y="88"/>
                  </a:lnTo>
                  <a:lnTo>
                    <a:pt x="1043" y="95"/>
                  </a:lnTo>
                  <a:lnTo>
                    <a:pt x="1031" y="103"/>
                  </a:lnTo>
                  <a:lnTo>
                    <a:pt x="1006" y="121"/>
                  </a:lnTo>
                  <a:lnTo>
                    <a:pt x="976" y="142"/>
                  </a:lnTo>
                  <a:lnTo>
                    <a:pt x="945" y="162"/>
                  </a:lnTo>
                  <a:lnTo>
                    <a:pt x="914" y="181"/>
                  </a:lnTo>
                  <a:lnTo>
                    <a:pt x="884" y="199"/>
                  </a:lnTo>
                  <a:lnTo>
                    <a:pt x="860" y="213"/>
                  </a:lnTo>
                  <a:lnTo>
                    <a:pt x="845" y="222"/>
                  </a:lnTo>
                  <a:lnTo>
                    <a:pt x="839" y="225"/>
                  </a:lnTo>
                  <a:lnTo>
                    <a:pt x="833" y="184"/>
                  </a:lnTo>
                  <a:lnTo>
                    <a:pt x="712" y="177"/>
                  </a:lnTo>
                  <a:lnTo>
                    <a:pt x="686" y="212"/>
                  </a:lnTo>
                  <a:lnTo>
                    <a:pt x="648" y="184"/>
                  </a:lnTo>
                  <a:lnTo>
                    <a:pt x="645" y="183"/>
                  </a:lnTo>
                  <a:lnTo>
                    <a:pt x="638" y="178"/>
                  </a:lnTo>
                  <a:lnTo>
                    <a:pt x="627" y="171"/>
                  </a:lnTo>
                  <a:lnTo>
                    <a:pt x="613" y="163"/>
                  </a:lnTo>
                  <a:lnTo>
                    <a:pt x="598" y="154"/>
                  </a:lnTo>
                  <a:lnTo>
                    <a:pt x="583" y="147"/>
                  </a:lnTo>
                  <a:lnTo>
                    <a:pt x="570" y="141"/>
                  </a:lnTo>
                  <a:lnTo>
                    <a:pt x="559" y="136"/>
                  </a:lnTo>
                  <a:lnTo>
                    <a:pt x="552" y="133"/>
                  </a:lnTo>
                  <a:lnTo>
                    <a:pt x="542" y="128"/>
                  </a:lnTo>
                  <a:lnTo>
                    <a:pt x="526" y="121"/>
                  </a:lnTo>
                  <a:lnTo>
                    <a:pt x="509" y="112"/>
                  </a:lnTo>
                  <a:lnTo>
                    <a:pt x="490" y="101"/>
                  </a:lnTo>
                  <a:lnTo>
                    <a:pt x="467" y="89"/>
                  </a:lnTo>
                  <a:lnTo>
                    <a:pt x="443" y="76"/>
                  </a:lnTo>
                  <a:lnTo>
                    <a:pt x="417" y="64"/>
                  </a:lnTo>
                  <a:lnTo>
                    <a:pt x="391" y="51"/>
                  </a:lnTo>
                  <a:lnTo>
                    <a:pt x="362" y="39"/>
                  </a:lnTo>
                  <a:lnTo>
                    <a:pt x="334" y="27"/>
                  </a:lnTo>
                  <a:lnTo>
                    <a:pt x="307" y="18"/>
                  </a:lnTo>
                  <a:lnTo>
                    <a:pt x="279" y="9"/>
                  </a:lnTo>
                  <a:lnTo>
                    <a:pt x="252" y="5"/>
                  </a:lnTo>
                  <a:lnTo>
                    <a:pt x="228" y="0"/>
                  </a:lnTo>
                  <a:lnTo>
                    <a:pt x="204" y="0"/>
                  </a:lnTo>
                  <a:close/>
                </a:path>
              </a:pathLst>
            </a:custGeom>
            <a:solidFill>
              <a:srgbClr val="000000"/>
            </a:solidFill>
            <a:ln w="9525">
              <a:noFill/>
              <a:round/>
              <a:headEnd/>
              <a:tailEnd/>
            </a:ln>
          </p:spPr>
          <p:txBody>
            <a:bodyPr/>
            <a:lstStyle/>
            <a:p>
              <a:endParaRPr lang="en-US"/>
            </a:p>
          </p:txBody>
        </p:sp>
        <p:sp>
          <p:nvSpPr>
            <p:cNvPr id="19" name="Freeform 22"/>
            <p:cNvSpPr>
              <a:spLocks/>
            </p:cNvSpPr>
            <p:nvPr/>
          </p:nvSpPr>
          <p:spPr bwMode="auto">
            <a:xfrm>
              <a:off x="4251" y="3594"/>
              <a:ext cx="256" cy="152"/>
            </a:xfrm>
            <a:custGeom>
              <a:avLst/>
              <a:gdLst/>
              <a:ahLst/>
              <a:cxnLst>
                <a:cxn ang="0">
                  <a:pos x="13" y="217"/>
                </a:cxn>
                <a:cxn ang="0">
                  <a:pos x="3" y="288"/>
                </a:cxn>
                <a:cxn ang="0">
                  <a:pos x="33" y="300"/>
                </a:cxn>
                <a:cxn ang="0">
                  <a:pos x="70" y="303"/>
                </a:cxn>
                <a:cxn ang="0">
                  <a:pos x="112" y="276"/>
                </a:cxn>
                <a:cxn ang="0">
                  <a:pos x="210" y="192"/>
                </a:cxn>
                <a:cxn ang="0">
                  <a:pos x="273" y="130"/>
                </a:cxn>
                <a:cxn ang="0">
                  <a:pos x="283" y="62"/>
                </a:cxn>
                <a:cxn ang="0">
                  <a:pos x="306" y="80"/>
                </a:cxn>
                <a:cxn ang="0">
                  <a:pos x="323" y="143"/>
                </a:cxn>
                <a:cxn ang="0">
                  <a:pos x="361" y="173"/>
                </a:cxn>
                <a:cxn ang="0">
                  <a:pos x="408" y="201"/>
                </a:cxn>
                <a:cxn ang="0">
                  <a:pos x="459" y="208"/>
                </a:cxn>
                <a:cxn ang="0">
                  <a:pos x="537" y="202"/>
                </a:cxn>
                <a:cxn ang="0">
                  <a:pos x="587" y="196"/>
                </a:cxn>
                <a:cxn ang="0">
                  <a:pos x="613" y="196"/>
                </a:cxn>
                <a:cxn ang="0">
                  <a:pos x="645" y="201"/>
                </a:cxn>
                <a:cxn ang="0">
                  <a:pos x="672" y="207"/>
                </a:cxn>
                <a:cxn ang="0">
                  <a:pos x="681" y="192"/>
                </a:cxn>
                <a:cxn ang="0">
                  <a:pos x="593" y="172"/>
                </a:cxn>
                <a:cxn ang="0">
                  <a:pos x="483" y="167"/>
                </a:cxn>
                <a:cxn ang="0">
                  <a:pos x="467" y="155"/>
                </a:cxn>
                <a:cxn ang="0">
                  <a:pos x="473" y="149"/>
                </a:cxn>
                <a:cxn ang="0">
                  <a:pos x="503" y="130"/>
                </a:cxn>
                <a:cxn ang="0">
                  <a:pos x="555" y="98"/>
                </a:cxn>
                <a:cxn ang="0">
                  <a:pos x="586" y="92"/>
                </a:cxn>
                <a:cxn ang="0">
                  <a:pos x="638" y="118"/>
                </a:cxn>
                <a:cxn ang="0">
                  <a:pos x="692" y="149"/>
                </a:cxn>
                <a:cxn ang="0">
                  <a:pos x="720" y="163"/>
                </a:cxn>
                <a:cxn ang="0">
                  <a:pos x="753" y="172"/>
                </a:cxn>
                <a:cxn ang="0">
                  <a:pos x="768" y="176"/>
                </a:cxn>
                <a:cxn ang="0">
                  <a:pos x="747" y="148"/>
                </a:cxn>
                <a:cxn ang="0">
                  <a:pos x="702" y="96"/>
                </a:cxn>
                <a:cxn ang="0">
                  <a:pos x="658" y="66"/>
                </a:cxn>
                <a:cxn ang="0">
                  <a:pos x="604" y="38"/>
                </a:cxn>
                <a:cxn ang="0">
                  <a:pos x="538" y="15"/>
                </a:cxn>
                <a:cxn ang="0">
                  <a:pos x="488" y="9"/>
                </a:cxn>
                <a:cxn ang="0">
                  <a:pos x="440" y="4"/>
                </a:cxn>
                <a:cxn ang="0">
                  <a:pos x="387" y="0"/>
                </a:cxn>
                <a:cxn ang="0">
                  <a:pos x="336" y="0"/>
                </a:cxn>
                <a:cxn ang="0">
                  <a:pos x="293" y="4"/>
                </a:cxn>
                <a:cxn ang="0">
                  <a:pos x="264" y="18"/>
                </a:cxn>
                <a:cxn ang="0">
                  <a:pos x="215" y="47"/>
                </a:cxn>
                <a:cxn ang="0">
                  <a:pos x="155" y="84"/>
                </a:cxn>
                <a:cxn ang="0">
                  <a:pos x="92" y="124"/>
                </a:cxn>
                <a:cxn ang="0">
                  <a:pos x="44" y="152"/>
                </a:cxn>
                <a:cxn ang="0">
                  <a:pos x="25" y="164"/>
                </a:cxn>
              </a:cxnLst>
              <a:rect l="0" t="0" r="r" b="b"/>
              <a:pathLst>
                <a:path w="768" h="303">
                  <a:moveTo>
                    <a:pt x="25" y="164"/>
                  </a:moveTo>
                  <a:lnTo>
                    <a:pt x="20" y="181"/>
                  </a:lnTo>
                  <a:lnTo>
                    <a:pt x="13" y="217"/>
                  </a:lnTo>
                  <a:lnTo>
                    <a:pt x="5" y="258"/>
                  </a:lnTo>
                  <a:lnTo>
                    <a:pt x="0" y="282"/>
                  </a:lnTo>
                  <a:lnTo>
                    <a:pt x="3" y="288"/>
                  </a:lnTo>
                  <a:lnTo>
                    <a:pt x="10" y="293"/>
                  </a:lnTo>
                  <a:lnTo>
                    <a:pt x="20" y="297"/>
                  </a:lnTo>
                  <a:lnTo>
                    <a:pt x="33" y="300"/>
                  </a:lnTo>
                  <a:lnTo>
                    <a:pt x="47" y="303"/>
                  </a:lnTo>
                  <a:lnTo>
                    <a:pt x="58" y="303"/>
                  </a:lnTo>
                  <a:lnTo>
                    <a:pt x="70" y="303"/>
                  </a:lnTo>
                  <a:lnTo>
                    <a:pt x="77" y="302"/>
                  </a:lnTo>
                  <a:lnTo>
                    <a:pt x="90" y="294"/>
                  </a:lnTo>
                  <a:lnTo>
                    <a:pt x="112" y="276"/>
                  </a:lnTo>
                  <a:lnTo>
                    <a:pt x="142" y="250"/>
                  </a:lnTo>
                  <a:lnTo>
                    <a:pt x="176" y="222"/>
                  </a:lnTo>
                  <a:lnTo>
                    <a:pt x="210" y="192"/>
                  </a:lnTo>
                  <a:lnTo>
                    <a:pt x="240" y="164"/>
                  </a:lnTo>
                  <a:lnTo>
                    <a:pt x="262" y="143"/>
                  </a:lnTo>
                  <a:lnTo>
                    <a:pt x="273" y="130"/>
                  </a:lnTo>
                  <a:lnTo>
                    <a:pt x="279" y="109"/>
                  </a:lnTo>
                  <a:lnTo>
                    <a:pt x="281" y="84"/>
                  </a:lnTo>
                  <a:lnTo>
                    <a:pt x="283" y="62"/>
                  </a:lnTo>
                  <a:lnTo>
                    <a:pt x="292" y="48"/>
                  </a:lnTo>
                  <a:lnTo>
                    <a:pt x="302" y="54"/>
                  </a:lnTo>
                  <a:lnTo>
                    <a:pt x="306" y="80"/>
                  </a:lnTo>
                  <a:lnTo>
                    <a:pt x="309" y="112"/>
                  </a:lnTo>
                  <a:lnTo>
                    <a:pt x="316" y="134"/>
                  </a:lnTo>
                  <a:lnTo>
                    <a:pt x="323" y="143"/>
                  </a:lnTo>
                  <a:lnTo>
                    <a:pt x="334" y="152"/>
                  </a:lnTo>
                  <a:lnTo>
                    <a:pt x="347" y="163"/>
                  </a:lnTo>
                  <a:lnTo>
                    <a:pt x="361" y="173"/>
                  </a:lnTo>
                  <a:lnTo>
                    <a:pt x="377" y="184"/>
                  </a:lnTo>
                  <a:lnTo>
                    <a:pt x="392" y="193"/>
                  </a:lnTo>
                  <a:lnTo>
                    <a:pt x="408" y="201"/>
                  </a:lnTo>
                  <a:lnTo>
                    <a:pt x="421" y="205"/>
                  </a:lnTo>
                  <a:lnTo>
                    <a:pt x="436" y="208"/>
                  </a:lnTo>
                  <a:lnTo>
                    <a:pt x="459" y="208"/>
                  </a:lnTo>
                  <a:lnTo>
                    <a:pt x="484" y="208"/>
                  </a:lnTo>
                  <a:lnTo>
                    <a:pt x="511" y="205"/>
                  </a:lnTo>
                  <a:lnTo>
                    <a:pt x="537" y="202"/>
                  </a:lnTo>
                  <a:lnTo>
                    <a:pt x="559" y="199"/>
                  </a:lnTo>
                  <a:lnTo>
                    <a:pt x="578" y="198"/>
                  </a:lnTo>
                  <a:lnTo>
                    <a:pt x="587" y="196"/>
                  </a:lnTo>
                  <a:lnTo>
                    <a:pt x="595" y="196"/>
                  </a:lnTo>
                  <a:lnTo>
                    <a:pt x="603" y="196"/>
                  </a:lnTo>
                  <a:lnTo>
                    <a:pt x="613" y="196"/>
                  </a:lnTo>
                  <a:lnTo>
                    <a:pt x="624" y="198"/>
                  </a:lnTo>
                  <a:lnTo>
                    <a:pt x="636" y="198"/>
                  </a:lnTo>
                  <a:lnTo>
                    <a:pt x="645" y="201"/>
                  </a:lnTo>
                  <a:lnTo>
                    <a:pt x="655" y="202"/>
                  </a:lnTo>
                  <a:lnTo>
                    <a:pt x="664" y="205"/>
                  </a:lnTo>
                  <a:lnTo>
                    <a:pt x="672" y="207"/>
                  </a:lnTo>
                  <a:lnTo>
                    <a:pt x="681" y="205"/>
                  </a:lnTo>
                  <a:lnTo>
                    <a:pt x="684" y="199"/>
                  </a:lnTo>
                  <a:lnTo>
                    <a:pt x="681" y="192"/>
                  </a:lnTo>
                  <a:lnTo>
                    <a:pt x="667" y="184"/>
                  </a:lnTo>
                  <a:lnTo>
                    <a:pt x="638" y="178"/>
                  </a:lnTo>
                  <a:lnTo>
                    <a:pt x="593" y="172"/>
                  </a:lnTo>
                  <a:lnTo>
                    <a:pt x="525" y="170"/>
                  </a:lnTo>
                  <a:lnTo>
                    <a:pt x="500" y="169"/>
                  </a:lnTo>
                  <a:lnTo>
                    <a:pt x="483" y="167"/>
                  </a:lnTo>
                  <a:lnTo>
                    <a:pt x="473" y="164"/>
                  </a:lnTo>
                  <a:lnTo>
                    <a:pt x="469" y="160"/>
                  </a:lnTo>
                  <a:lnTo>
                    <a:pt x="467" y="155"/>
                  </a:lnTo>
                  <a:lnTo>
                    <a:pt x="470" y="152"/>
                  </a:lnTo>
                  <a:lnTo>
                    <a:pt x="471" y="151"/>
                  </a:lnTo>
                  <a:lnTo>
                    <a:pt x="473" y="149"/>
                  </a:lnTo>
                  <a:lnTo>
                    <a:pt x="477" y="146"/>
                  </a:lnTo>
                  <a:lnTo>
                    <a:pt x="487" y="140"/>
                  </a:lnTo>
                  <a:lnTo>
                    <a:pt x="503" y="130"/>
                  </a:lnTo>
                  <a:lnTo>
                    <a:pt x="520" y="119"/>
                  </a:lnTo>
                  <a:lnTo>
                    <a:pt x="538" y="109"/>
                  </a:lnTo>
                  <a:lnTo>
                    <a:pt x="555" y="98"/>
                  </a:lnTo>
                  <a:lnTo>
                    <a:pt x="569" y="92"/>
                  </a:lnTo>
                  <a:lnTo>
                    <a:pt x="578" y="89"/>
                  </a:lnTo>
                  <a:lnTo>
                    <a:pt x="586" y="92"/>
                  </a:lnTo>
                  <a:lnTo>
                    <a:pt x="600" y="98"/>
                  </a:lnTo>
                  <a:lnTo>
                    <a:pt x="619" y="107"/>
                  </a:lnTo>
                  <a:lnTo>
                    <a:pt x="638" y="118"/>
                  </a:lnTo>
                  <a:lnTo>
                    <a:pt x="658" y="130"/>
                  </a:lnTo>
                  <a:lnTo>
                    <a:pt x="677" y="140"/>
                  </a:lnTo>
                  <a:lnTo>
                    <a:pt x="692" y="149"/>
                  </a:lnTo>
                  <a:lnTo>
                    <a:pt x="702" y="155"/>
                  </a:lnTo>
                  <a:lnTo>
                    <a:pt x="710" y="158"/>
                  </a:lnTo>
                  <a:lnTo>
                    <a:pt x="720" y="163"/>
                  </a:lnTo>
                  <a:lnTo>
                    <a:pt x="732" y="166"/>
                  </a:lnTo>
                  <a:lnTo>
                    <a:pt x="743" y="169"/>
                  </a:lnTo>
                  <a:lnTo>
                    <a:pt x="753" y="172"/>
                  </a:lnTo>
                  <a:lnTo>
                    <a:pt x="761" y="175"/>
                  </a:lnTo>
                  <a:lnTo>
                    <a:pt x="767" y="176"/>
                  </a:lnTo>
                  <a:lnTo>
                    <a:pt x="768" y="176"/>
                  </a:lnTo>
                  <a:lnTo>
                    <a:pt x="766" y="172"/>
                  </a:lnTo>
                  <a:lnTo>
                    <a:pt x="759" y="163"/>
                  </a:lnTo>
                  <a:lnTo>
                    <a:pt x="747" y="148"/>
                  </a:lnTo>
                  <a:lnTo>
                    <a:pt x="733" y="131"/>
                  </a:lnTo>
                  <a:lnTo>
                    <a:pt x="718" y="113"/>
                  </a:lnTo>
                  <a:lnTo>
                    <a:pt x="702" y="96"/>
                  </a:lnTo>
                  <a:lnTo>
                    <a:pt x="686" y="83"/>
                  </a:lnTo>
                  <a:lnTo>
                    <a:pt x="672" y="74"/>
                  </a:lnTo>
                  <a:lnTo>
                    <a:pt x="658" y="66"/>
                  </a:lnTo>
                  <a:lnTo>
                    <a:pt x="643" y="57"/>
                  </a:lnTo>
                  <a:lnTo>
                    <a:pt x="624" y="48"/>
                  </a:lnTo>
                  <a:lnTo>
                    <a:pt x="604" y="38"/>
                  </a:lnTo>
                  <a:lnTo>
                    <a:pt x="583" y="28"/>
                  </a:lnTo>
                  <a:lnTo>
                    <a:pt x="562" y="21"/>
                  </a:lnTo>
                  <a:lnTo>
                    <a:pt x="538" y="15"/>
                  </a:lnTo>
                  <a:lnTo>
                    <a:pt x="515" y="12"/>
                  </a:lnTo>
                  <a:lnTo>
                    <a:pt x="503" y="10"/>
                  </a:lnTo>
                  <a:lnTo>
                    <a:pt x="488" y="9"/>
                  </a:lnTo>
                  <a:lnTo>
                    <a:pt x="473" y="7"/>
                  </a:lnTo>
                  <a:lnTo>
                    <a:pt x="457" y="6"/>
                  </a:lnTo>
                  <a:lnTo>
                    <a:pt x="440" y="4"/>
                  </a:lnTo>
                  <a:lnTo>
                    <a:pt x="422" y="3"/>
                  </a:lnTo>
                  <a:lnTo>
                    <a:pt x="405" y="1"/>
                  </a:lnTo>
                  <a:lnTo>
                    <a:pt x="387" y="0"/>
                  </a:lnTo>
                  <a:lnTo>
                    <a:pt x="370" y="0"/>
                  </a:lnTo>
                  <a:lnTo>
                    <a:pt x="353" y="0"/>
                  </a:lnTo>
                  <a:lnTo>
                    <a:pt x="336" y="0"/>
                  </a:lnTo>
                  <a:lnTo>
                    <a:pt x="320" y="0"/>
                  </a:lnTo>
                  <a:lnTo>
                    <a:pt x="306" y="1"/>
                  </a:lnTo>
                  <a:lnTo>
                    <a:pt x="293" y="4"/>
                  </a:lnTo>
                  <a:lnTo>
                    <a:pt x="282" y="7"/>
                  </a:lnTo>
                  <a:lnTo>
                    <a:pt x="273" y="12"/>
                  </a:lnTo>
                  <a:lnTo>
                    <a:pt x="264" y="18"/>
                  </a:lnTo>
                  <a:lnTo>
                    <a:pt x="251" y="25"/>
                  </a:lnTo>
                  <a:lnTo>
                    <a:pt x="234" y="36"/>
                  </a:lnTo>
                  <a:lnTo>
                    <a:pt x="215" y="47"/>
                  </a:lnTo>
                  <a:lnTo>
                    <a:pt x="196" y="59"/>
                  </a:lnTo>
                  <a:lnTo>
                    <a:pt x="176" y="71"/>
                  </a:lnTo>
                  <a:lnTo>
                    <a:pt x="155" y="84"/>
                  </a:lnTo>
                  <a:lnTo>
                    <a:pt x="132" y="98"/>
                  </a:lnTo>
                  <a:lnTo>
                    <a:pt x="112" y="110"/>
                  </a:lnTo>
                  <a:lnTo>
                    <a:pt x="92" y="124"/>
                  </a:lnTo>
                  <a:lnTo>
                    <a:pt x="74" y="134"/>
                  </a:lnTo>
                  <a:lnTo>
                    <a:pt x="57" y="145"/>
                  </a:lnTo>
                  <a:lnTo>
                    <a:pt x="44" y="152"/>
                  </a:lnTo>
                  <a:lnTo>
                    <a:pt x="33" y="158"/>
                  </a:lnTo>
                  <a:lnTo>
                    <a:pt x="27" y="163"/>
                  </a:lnTo>
                  <a:lnTo>
                    <a:pt x="25" y="164"/>
                  </a:lnTo>
                  <a:close/>
                </a:path>
              </a:pathLst>
            </a:custGeom>
            <a:solidFill>
              <a:srgbClr val="FFCC99"/>
            </a:solidFill>
            <a:ln w="9525">
              <a:noFill/>
              <a:round/>
              <a:headEnd/>
              <a:tailEnd/>
            </a:ln>
          </p:spPr>
          <p:txBody>
            <a:bodyPr/>
            <a:lstStyle/>
            <a:p>
              <a:endParaRPr lang="en-US"/>
            </a:p>
          </p:txBody>
        </p:sp>
        <p:sp>
          <p:nvSpPr>
            <p:cNvPr id="20" name="Freeform 23"/>
            <p:cNvSpPr>
              <a:spLocks/>
            </p:cNvSpPr>
            <p:nvPr/>
          </p:nvSpPr>
          <p:spPr bwMode="auto">
            <a:xfrm>
              <a:off x="4469" y="3608"/>
              <a:ext cx="28" cy="13"/>
            </a:xfrm>
            <a:custGeom>
              <a:avLst/>
              <a:gdLst/>
              <a:ahLst/>
              <a:cxnLst>
                <a:cxn ang="0">
                  <a:pos x="0" y="6"/>
                </a:cxn>
                <a:cxn ang="0">
                  <a:pos x="1" y="6"/>
                </a:cxn>
                <a:cxn ang="0">
                  <a:pos x="7" y="4"/>
                </a:cxn>
                <a:cxn ang="0">
                  <a:pos x="15" y="4"/>
                </a:cxn>
                <a:cxn ang="0">
                  <a:pos x="25" y="3"/>
                </a:cxn>
                <a:cxn ang="0">
                  <a:pos x="37" y="1"/>
                </a:cxn>
                <a:cxn ang="0">
                  <a:pos x="49" y="1"/>
                </a:cxn>
                <a:cxn ang="0">
                  <a:pos x="64" y="0"/>
                </a:cxn>
                <a:cxn ang="0">
                  <a:pos x="76" y="0"/>
                </a:cxn>
                <a:cxn ang="0">
                  <a:pos x="83" y="1"/>
                </a:cxn>
                <a:cxn ang="0">
                  <a:pos x="83" y="4"/>
                </a:cxn>
                <a:cxn ang="0">
                  <a:pos x="76" y="8"/>
                </a:cxn>
                <a:cxn ang="0">
                  <a:pos x="66" y="12"/>
                </a:cxn>
                <a:cxn ang="0">
                  <a:pos x="55" y="18"/>
                </a:cxn>
                <a:cxn ang="0">
                  <a:pos x="44" y="21"/>
                </a:cxn>
                <a:cxn ang="0">
                  <a:pos x="35" y="24"/>
                </a:cxn>
                <a:cxn ang="0">
                  <a:pos x="32" y="26"/>
                </a:cxn>
                <a:cxn ang="0">
                  <a:pos x="0" y="6"/>
                </a:cxn>
              </a:cxnLst>
              <a:rect l="0" t="0" r="r" b="b"/>
              <a:pathLst>
                <a:path w="83" h="26">
                  <a:moveTo>
                    <a:pt x="0" y="6"/>
                  </a:moveTo>
                  <a:lnTo>
                    <a:pt x="1" y="6"/>
                  </a:lnTo>
                  <a:lnTo>
                    <a:pt x="7" y="4"/>
                  </a:lnTo>
                  <a:lnTo>
                    <a:pt x="15" y="4"/>
                  </a:lnTo>
                  <a:lnTo>
                    <a:pt x="25" y="3"/>
                  </a:lnTo>
                  <a:lnTo>
                    <a:pt x="37" y="1"/>
                  </a:lnTo>
                  <a:lnTo>
                    <a:pt x="49" y="1"/>
                  </a:lnTo>
                  <a:lnTo>
                    <a:pt x="64" y="0"/>
                  </a:lnTo>
                  <a:lnTo>
                    <a:pt x="76" y="0"/>
                  </a:lnTo>
                  <a:lnTo>
                    <a:pt x="83" y="1"/>
                  </a:lnTo>
                  <a:lnTo>
                    <a:pt x="83" y="4"/>
                  </a:lnTo>
                  <a:lnTo>
                    <a:pt x="76" y="8"/>
                  </a:lnTo>
                  <a:lnTo>
                    <a:pt x="66" y="12"/>
                  </a:lnTo>
                  <a:lnTo>
                    <a:pt x="55" y="18"/>
                  </a:lnTo>
                  <a:lnTo>
                    <a:pt x="44" y="21"/>
                  </a:lnTo>
                  <a:lnTo>
                    <a:pt x="35" y="24"/>
                  </a:lnTo>
                  <a:lnTo>
                    <a:pt x="32" y="26"/>
                  </a:lnTo>
                  <a:lnTo>
                    <a:pt x="0" y="6"/>
                  </a:lnTo>
                  <a:close/>
                </a:path>
              </a:pathLst>
            </a:custGeom>
            <a:solidFill>
              <a:srgbClr val="FFFFFF"/>
            </a:solidFill>
            <a:ln w="9525">
              <a:noFill/>
              <a:round/>
              <a:headEnd/>
              <a:tailEnd/>
            </a:ln>
          </p:spPr>
          <p:txBody>
            <a:bodyPr/>
            <a:lstStyle/>
            <a:p>
              <a:endParaRPr lang="en-US"/>
            </a:p>
          </p:txBody>
        </p:sp>
        <p:sp>
          <p:nvSpPr>
            <p:cNvPr id="21" name="Freeform 24"/>
            <p:cNvSpPr>
              <a:spLocks/>
            </p:cNvSpPr>
            <p:nvPr/>
          </p:nvSpPr>
          <p:spPr bwMode="auto">
            <a:xfrm>
              <a:off x="4205" y="3646"/>
              <a:ext cx="52" cy="117"/>
            </a:xfrm>
            <a:custGeom>
              <a:avLst/>
              <a:gdLst/>
              <a:ahLst/>
              <a:cxnLst>
                <a:cxn ang="0">
                  <a:pos x="66" y="0"/>
                </a:cxn>
                <a:cxn ang="0">
                  <a:pos x="154" y="11"/>
                </a:cxn>
                <a:cxn ang="0">
                  <a:pos x="153" y="20"/>
                </a:cxn>
                <a:cxn ang="0">
                  <a:pos x="147" y="42"/>
                </a:cxn>
                <a:cxn ang="0">
                  <a:pos x="140" y="74"/>
                </a:cxn>
                <a:cxn ang="0">
                  <a:pos x="130" y="112"/>
                </a:cxn>
                <a:cxn ang="0">
                  <a:pos x="120" y="151"/>
                </a:cxn>
                <a:cxn ang="0">
                  <a:pos x="112" y="186"/>
                </a:cxn>
                <a:cxn ang="0">
                  <a:pos x="103" y="213"/>
                </a:cxn>
                <a:cxn ang="0">
                  <a:pos x="96" y="228"/>
                </a:cxn>
                <a:cxn ang="0">
                  <a:pos x="88" y="233"/>
                </a:cxn>
                <a:cxn ang="0">
                  <a:pos x="75" y="233"/>
                </a:cxn>
                <a:cxn ang="0">
                  <a:pos x="59" y="230"/>
                </a:cxn>
                <a:cxn ang="0">
                  <a:pos x="42" y="223"/>
                </a:cxn>
                <a:cxn ang="0">
                  <a:pos x="27" y="217"/>
                </a:cxn>
                <a:cxn ang="0">
                  <a:pos x="13" y="210"/>
                </a:cxn>
                <a:cxn ang="0">
                  <a:pos x="3" y="205"/>
                </a:cxn>
                <a:cxn ang="0">
                  <a:pos x="0" y="204"/>
                </a:cxn>
                <a:cxn ang="0">
                  <a:pos x="1" y="195"/>
                </a:cxn>
                <a:cxn ang="0">
                  <a:pos x="7" y="172"/>
                </a:cxn>
                <a:cxn ang="0">
                  <a:pos x="14" y="139"/>
                </a:cxn>
                <a:cxn ang="0">
                  <a:pos x="24" y="101"/>
                </a:cxn>
                <a:cxn ang="0">
                  <a:pos x="35" y="65"/>
                </a:cxn>
                <a:cxn ang="0">
                  <a:pos x="45" y="32"/>
                </a:cxn>
                <a:cxn ang="0">
                  <a:pos x="56" y="9"/>
                </a:cxn>
                <a:cxn ang="0">
                  <a:pos x="66" y="0"/>
                </a:cxn>
              </a:cxnLst>
              <a:rect l="0" t="0" r="r" b="b"/>
              <a:pathLst>
                <a:path w="154" h="233">
                  <a:moveTo>
                    <a:pt x="66" y="0"/>
                  </a:moveTo>
                  <a:lnTo>
                    <a:pt x="154" y="11"/>
                  </a:lnTo>
                  <a:lnTo>
                    <a:pt x="153" y="20"/>
                  </a:lnTo>
                  <a:lnTo>
                    <a:pt x="147" y="42"/>
                  </a:lnTo>
                  <a:lnTo>
                    <a:pt x="140" y="74"/>
                  </a:lnTo>
                  <a:lnTo>
                    <a:pt x="130" y="112"/>
                  </a:lnTo>
                  <a:lnTo>
                    <a:pt x="120" y="151"/>
                  </a:lnTo>
                  <a:lnTo>
                    <a:pt x="112" y="186"/>
                  </a:lnTo>
                  <a:lnTo>
                    <a:pt x="103" y="213"/>
                  </a:lnTo>
                  <a:lnTo>
                    <a:pt x="96" y="228"/>
                  </a:lnTo>
                  <a:lnTo>
                    <a:pt x="88" y="233"/>
                  </a:lnTo>
                  <a:lnTo>
                    <a:pt x="75" y="233"/>
                  </a:lnTo>
                  <a:lnTo>
                    <a:pt x="59" y="230"/>
                  </a:lnTo>
                  <a:lnTo>
                    <a:pt x="42" y="223"/>
                  </a:lnTo>
                  <a:lnTo>
                    <a:pt x="27" y="217"/>
                  </a:lnTo>
                  <a:lnTo>
                    <a:pt x="13" y="210"/>
                  </a:lnTo>
                  <a:lnTo>
                    <a:pt x="3" y="205"/>
                  </a:lnTo>
                  <a:lnTo>
                    <a:pt x="0" y="204"/>
                  </a:lnTo>
                  <a:lnTo>
                    <a:pt x="1" y="195"/>
                  </a:lnTo>
                  <a:lnTo>
                    <a:pt x="7" y="172"/>
                  </a:lnTo>
                  <a:lnTo>
                    <a:pt x="14" y="139"/>
                  </a:lnTo>
                  <a:lnTo>
                    <a:pt x="24" y="101"/>
                  </a:lnTo>
                  <a:lnTo>
                    <a:pt x="35" y="65"/>
                  </a:lnTo>
                  <a:lnTo>
                    <a:pt x="45" y="32"/>
                  </a:lnTo>
                  <a:lnTo>
                    <a:pt x="56" y="9"/>
                  </a:lnTo>
                  <a:lnTo>
                    <a:pt x="66" y="0"/>
                  </a:lnTo>
                  <a:close/>
                </a:path>
              </a:pathLst>
            </a:custGeom>
            <a:solidFill>
              <a:srgbClr val="FF99CC"/>
            </a:solidFill>
            <a:ln w="9525">
              <a:noFill/>
              <a:round/>
              <a:headEnd/>
              <a:tailEnd/>
            </a:ln>
          </p:spPr>
          <p:txBody>
            <a:bodyPr/>
            <a:lstStyle/>
            <a:p>
              <a:endParaRPr lang="en-US"/>
            </a:p>
          </p:txBody>
        </p:sp>
        <p:sp>
          <p:nvSpPr>
            <p:cNvPr id="22" name="Freeform 25"/>
            <p:cNvSpPr>
              <a:spLocks/>
            </p:cNvSpPr>
            <p:nvPr/>
          </p:nvSpPr>
          <p:spPr bwMode="auto">
            <a:xfrm>
              <a:off x="4028" y="3560"/>
              <a:ext cx="78" cy="124"/>
            </a:xfrm>
            <a:custGeom>
              <a:avLst/>
              <a:gdLst/>
              <a:ahLst/>
              <a:cxnLst>
                <a:cxn ang="0">
                  <a:pos x="0" y="39"/>
                </a:cxn>
                <a:cxn ang="0">
                  <a:pos x="7" y="47"/>
                </a:cxn>
                <a:cxn ang="0">
                  <a:pos x="27" y="68"/>
                </a:cxn>
                <a:cxn ang="0">
                  <a:pos x="55" y="98"/>
                </a:cxn>
                <a:cxn ang="0">
                  <a:pos x="90" y="134"/>
                </a:cxn>
                <a:cxn ang="0">
                  <a:pos x="128" y="170"/>
                </a:cxn>
                <a:cxn ang="0">
                  <a:pos x="165" y="205"/>
                </a:cxn>
                <a:cxn ang="0">
                  <a:pos x="198" y="231"/>
                </a:cxn>
                <a:cxn ang="0">
                  <a:pos x="225" y="247"/>
                </a:cxn>
                <a:cxn ang="0">
                  <a:pos x="236" y="244"/>
                </a:cxn>
                <a:cxn ang="0">
                  <a:pos x="230" y="222"/>
                </a:cxn>
                <a:cxn ang="0">
                  <a:pos x="213" y="186"/>
                </a:cxn>
                <a:cxn ang="0">
                  <a:pos x="186" y="140"/>
                </a:cxn>
                <a:cxn ang="0">
                  <a:pos x="157" y="95"/>
                </a:cxn>
                <a:cxn ang="0">
                  <a:pos x="127" y="51"/>
                </a:cxn>
                <a:cxn ang="0">
                  <a:pos x="101" y="19"/>
                </a:cxn>
                <a:cxn ang="0">
                  <a:pos x="85" y="3"/>
                </a:cxn>
                <a:cxn ang="0">
                  <a:pos x="73" y="0"/>
                </a:cxn>
                <a:cxn ang="0">
                  <a:pos x="59" y="3"/>
                </a:cxn>
                <a:cxn ang="0">
                  <a:pos x="45" y="7"/>
                </a:cxn>
                <a:cxn ang="0">
                  <a:pos x="32" y="15"/>
                </a:cxn>
                <a:cxn ang="0">
                  <a:pos x="19" y="24"/>
                </a:cxn>
                <a:cxn ang="0">
                  <a:pos x="10" y="32"/>
                </a:cxn>
                <a:cxn ang="0">
                  <a:pos x="2" y="38"/>
                </a:cxn>
                <a:cxn ang="0">
                  <a:pos x="0" y="39"/>
                </a:cxn>
              </a:cxnLst>
              <a:rect l="0" t="0" r="r" b="b"/>
              <a:pathLst>
                <a:path w="236" h="247">
                  <a:moveTo>
                    <a:pt x="0" y="39"/>
                  </a:moveTo>
                  <a:lnTo>
                    <a:pt x="7" y="47"/>
                  </a:lnTo>
                  <a:lnTo>
                    <a:pt x="27" y="68"/>
                  </a:lnTo>
                  <a:lnTo>
                    <a:pt x="55" y="98"/>
                  </a:lnTo>
                  <a:lnTo>
                    <a:pt x="90" y="134"/>
                  </a:lnTo>
                  <a:lnTo>
                    <a:pt x="128" y="170"/>
                  </a:lnTo>
                  <a:lnTo>
                    <a:pt x="165" y="205"/>
                  </a:lnTo>
                  <a:lnTo>
                    <a:pt x="198" y="231"/>
                  </a:lnTo>
                  <a:lnTo>
                    <a:pt x="225" y="247"/>
                  </a:lnTo>
                  <a:lnTo>
                    <a:pt x="236" y="244"/>
                  </a:lnTo>
                  <a:lnTo>
                    <a:pt x="230" y="222"/>
                  </a:lnTo>
                  <a:lnTo>
                    <a:pt x="213" y="186"/>
                  </a:lnTo>
                  <a:lnTo>
                    <a:pt x="186" y="140"/>
                  </a:lnTo>
                  <a:lnTo>
                    <a:pt x="157" y="95"/>
                  </a:lnTo>
                  <a:lnTo>
                    <a:pt x="127" y="51"/>
                  </a:lnTo>
                  <a:lnTo>
                    <a:pt x="101" y="19"/>
                  </a:lnTo>
                  <a:lnTo>
                    <a:pt x="85" y="3"/>
                  </a:lnTo>
                  <a:lnTo>
                    <a:pt x="73" y="0"/>
                  </a:lnTo>
                  <a:lnTo>
                    <a:pt x="59" y="3"/>
                  </a:lnTo>
                  <a:lnTo>
                    <a:pt x="45" y="7"/>
                  </a:lnTo>
                  <a:lnTo>
                    <a:pt x="32" y="15"/>
                  </a:lnTo>
                  <a:lnTo>
                    <a:pt x="19" y="24"/>
                  </a:lnTo>
                  <a:lnTo>
                    <a:pt x="10" y="32"/>
                  </a:lnTo>
                  <a:lnTo>
                    <a:pt x="2" y="38"/>
                  </a:lnTo>
                  <a:lnTo>
                    <a:pt x="0" y="39"/>
                  </a:lnTo>
                  <a:close/>
                </a:path>
              </a:pathLst>
            </a:custGeom>
            <a:solidFill>
              <a:srgbClr val="FF99CC"/>
            </a:solidFill>
            <a:ln w="9525">
              <a:noFill/>
              <a:round/>
              <a:headEnd/>
              <a:tailEnd/>
            </a:ln>
          </p:spPr>
          <p:txBody>
            <a:bodyPr/>
            <a:lstStyle/>
            <a:p>
              <a:endParaRPr lang="en-US"/>
            </a:p>
          </p:txBody>
        </p:sp>
        <p:sp>
          <p:nvSpPr>
            <p:cNvPr id="23" name="Freeform 26"/>
            <p:cNvSpPr>
              <a:spLocks/>
            </p:cNvSpPr>
            <p:nvPr/>
          </p:nvSpPr>
          <p:spPr bwMode="auto">
            <a:xfrm>
              <a:off x="4152" y="3613"/>
              <a:ext cx="17" cy="68"/>
            </a:xfrm>
            <a:custGeom>
              <a:avLst/>
              <a:gdLst/>
              <a:ahLst/>
              <a:cxnLst>
                <a:cxn ang="0">
                  <a:pos x="10" y="0"/>
                </a:cxn>
                <a:cxn ang="0">
                  <a:pos x="10" y="18"/>
                </a:cxn>
                <a:cxn ang="0">
                  <a:pos x="12" y="58"/>
                </a:cxn>
                <a:cxn ang="0">
                  <a:pos x="9" y="102"/>
                </a:cxn>
                <a:cxn ang="0">
                  <a:pos x="2" y="132"/>
                </a:cxn>
                <a:cxn ang="0">
                  <a:pos x="0" y="135"/>
                </a:cxn>
                <a:cxn ang="0">
                  <a:pos x="3" y="131"/>
                </a:cxn>
                <a:cxn ang="0">
                  <a:pos x="10" y="122"/>
                </a:cxn>
                <a:cxn ang="0">
                  <a:pos x="20" y="108"/>
                </a:cxn>
                <a:cxn ang="0">
                  <a:pos x="30" y="95"/>
                </a:cxn>
                <a:cxn ang="0">
                  <a:pos x="39" y="83"/>
                </a:cxn>
                <a:cxn ang="0">
                  <a:pos x="46" y="74"/>
                </a:cxn>
                <a:cxn ang="0">
                  <a:pos x="49" y="71"/>
                </a:cxn>
                <a:cxn ang="0">
                  <a:pos x="44" y="25"/>
                </a:cxn>
                <a:cxn ang="0">
                  <a:pos x="10" y="0"/>
                </a:cxn>
              </a:cxnLst>
              <a:rect l="0" t="0" r="r" b="b"/>
              <a:pathLst>
                <a:path w="49" h="135">
                  <a:moveTo>
                    <a:pt x="10" y="0"/>
                  </a:moveTo>
                  <a:lnTo>
                    <a:pt x="10" y="18"/>
                  </a:lnTo>
                  <a:lnTo>
                    <a:pt x="12" y="58"/>
                  </a:lnTo>
                  <a:lnTo>
                    <a:pt x="9" y="102"/>
                  </a:lnTo>
                  <a:lnTo>
                    <a:pt x="2" y="132"/>
                  </a:lnTo>
                  <a:lnTo>
                    <a:pt x="0" y="135"/>
                  </a:lnTo>
                  <a:lnTo>
                    <a:pt x="3" y="131"/>
                  </a:lnTo>
                  <a:lnTo>
                    <a:pt x="10" y="122"/>
                  </a:lnTo>
                  <a:lnTo>
                    <a:pt x="20" y="108"/>
                  </a:lnTo>
                  <a:lnTo>
                    <a:pt x="30" y="95"/>
                  </a:lnTo>
                  <a:lnTo>
                    <a:pt x="39" y="83"/>
                  </a:lnTo>
                  <a:lnTo>
                    <a:pt x="46" y="74"/>
                  </a:lnTo>
                  <a:lnTo>
                    <a:pt x="49" y="71"/>
                  </a:lnTo>
                  <a:lnTo>
                    <a:pt x="44" y="25"/>
                  </a:lnTo>
                  <a:lnTo>
                    <a:pt x="10" y="0"/>
                  </a:lnTo>
                  <a:close/>
                </a:path>
              </a:pathLst>
            </a:custGeom>
            <a:solidFill>
              <a:srgbClr val="FF99CC"/>
            </a:solidFill>
            <a:ln w="9525">
              <a:noFill/>
              <a:round/>
              <a:headEnd/>
              <a:tailEnd/>
            </a:ln>
          </p:spPr>
          <p:txBody>
            <a:bodyPr/>
            <a:lstStyle/>
            <a:p>
              <a:endParaRPr lang="en-US"/>
            </a:p>
          </p:txBody>
        </p:sp>
        <p:sp>
          <p:nvSpPr>
            <p:cNvPr id="24" name="Freeform 27"/>
            <p:cNvSpPr>
              <a:spLocks/>
            </p:cNvSpPr>
            <p:nvPr/>
          </p:nvSpPr>
          <p:spPr bwMode="auto">
            <a:xfrm>
              <a:off x="4005" y="3582"/>
              <a:ext cx="204" cy="191"/>
            </a:xfrm>
            <a:custGeom>
              <a:avLst/>
              <a:gdLst/>
              <a:ahLst/>
              <a:cxnLst>
                <a:cxn ang="0">
                  <a:pos x="587" y="122"/>
                </a:cxn>
                <a:cxn ang="0">
                  <a:pos x="584" y="155"/>
                </a:cxn>
                <a:cxn ang="0">
                  <a:pos x="573" y="203"/>
                </a:cxn>
                <a:cxn ang="0">
                  <a:pos x="561" y="169"/>
                </a:cxn>
                <a:cxn ang="0">
                  <a:pos x="558" y="117"/>
                </a:cxn>
                <a:cxn ang="0">
                  <a:pos x="506" y="99"/>
                </a:cxn>
                <a:cxn ang="0">
                  <a:pos x="496" y="160"/>
                </a:cxn>
                <a:cxn ang="0">
                  <a:pos x="471" y="193"/>
                </a:cxn>
                <a:cxn ang="0">
                  <a:pos x="441" y="216"/>
                </a:cxn>
                <a:cxn ang="0">
                  <a:pos x="411" y="238"/>
                </a:cxn>
                <a:cxn ang="0">
                  <a:pos x="390" y="253"/>
                </a:cxn>
                <a:cxn ang="0">
                  <a:pos x="380" y="253"/>
                </a:cxn>
                <a:cxn ang="0">
                  <a:pos x="339" y="241"/>
                </a:cxn>
                <a:cxn ang="0">
                  <a:pos x="280" y="222"/>
                </a:cxn>
                <a:cxn ang="0">
                  <a:pos x="226" y="194"/>
                </a:cxn>
                <a:cxn ang="0">
                  <a:pos x="195" y="160"/>
                </a:cxn>
                <a:cxn ang="0">
                  <a:pos x="147" y="104"/>
                </a:cxn>
                <a:cxn ang="0">
                  <a:pos x="92" y="46"/>
                </a:cxn>
                <a:cxn ang="0">
                  <a:pos x="54" y="6"/>
                </a:cxn>
                <a:cxn ang="0">
                  <a:pos x="45" y="1"/>
                </a:cxn>
                <a:cxn ang="0">
                  <a:pos x="31" y="16"/>
                </a:cxn>
                <a:cxn ang="0">
                  <a:pos x="12" y="40"/>
                </a:cxn>
                <a:cxn ang="0">
                  <a:pos x="1" y="68"/>
                </a:cxn>
                <a:cxn ang="0">
                  <a:pos x="4" y="99"/>
                </a:cxn>
                <a:cxn ang="0">
                  <a:pos x="20" y="155"/>
                </a:cxn>
                <a:cxn ang="0">
                  <a:pos x="42" y="220"/>
                </a:cxn>
                <a:cxn ang="0">
                  <a:pos x="66" y="271"/>
                </a:cxn>
                <a:cxn ang="0">
                  <a:pos x="85" y="294"/>
                </a:cxn>
                <a:cxn ang="0">
                  <a:pos x="100" y="305"/>
                </a:cxn>
                <a:cxn ang="0">
                  <a:pos x="113" y="309"/>
                </a:cxn>
                <a:cxn ang="0">
                  <a:pos x="119" y="311"/>
                </a:cxn>
                <a:cxn ang="0">
                  <a:pos x="120" y="296"/>
                </a:cxn>
                <a:cxn ang="0">
                  <a:pos x="124" y="228"/>
                </a:cxn>
                <a:cxn ang="0">
                  <a:pos x="137" y="203"/>
                </a:cxn>
                <a:cxn ang="0">
                  <a:pos x="140" y="222"/>
                </a:cxn>
                <a:cxn ang="0">
                  <a:pos x="143" y="255"/>
                </a:cxn>
                <a:cxn ang="0">
                  <a:pos x="151" y="293"/>
                </a:cxn>
                <a:cxn ang="0">
                  <a:pos x="168" y="329"/>
                </a:cxn>
                <a:cxn ang="0">
                  <a:pos x="201" y="354"/>
                </a:cxn>
                <a:cxn ang="0">
                  <a:pos x="252" y="359"/>
                </a:cxn>
                <a:cxn ang="0">
                  <a:pos x="325" y="336"/>
                </a:cxn>
                <a:cxn ang="0">
                  <a:pos x="383" y="306"/>
                </a:cxn>
                <a:cxn ang="0">
                  <a:pos x="372" y="323"/>
                </a:cxn>
                <a:cxn ang="0">
                  <a:pos x="341" y="354"/>
                </a:cxn>
                <a:cxn ang="0">
                  <a:pos x="311" y="379"/>
                </a:cxn>
                <a:cxn ang="0">
                  <a:pos x="396" y="382"/>
                </a:cxn>
                <a:cxn ang="0">
                  <a:pos x="383" y="364"/>
                </a:cxn>
                <a:cxn ang="0">
                  <a:pos x="417" y="368"/>
                </a:cxn>
                <a:cxn ang="0">
                  <a:pos x="465" y="364"/>
                </a:cxn>
                <a:cxn ang="0">
                  <a:pos x="510" y="335"/>
                </a:cxn>
                <a:cxn ang="0">
                  <a:pos x="537" y="253"/>
                </a:cxn>
                <a:cxn ang="0">
                  <a:pos x="532" y="216"/>
                </a:cxn>
                <a:cxn ang="0">
                  <a:pos x="558" y="261"/>
                </a:cxn>
                <a:cxn ang="0">
                  <a:pos x="611" y="158"/>
                </a:cxn>
              </a:cxnLst>
              <a:rect l="0" t="0" r="r" b="b"/>
              <a:pathLst>
                <a:path w="611" h="382">
                  <a:moveTo>
                    <a:pt x="611" y="158"/>
                  </a:moveTo>
                  <a:lnTo>
                    <a:pt x="587" y="122"/>
                  </a:lnTo>
                  <a:lnTo>
                    <a:pt x="585" y="133"/>
                  </a:lnTo>
                  <a:lnTo>
                    <a:pt x="584" y="155"/>
                  </a:lnTo>
                  <a:lnTo>
                    <a:pt x="580" y="182"/>
                  </a:lnTo>
                  <a:lnTo>
                    <a:pt x="573" y="203"/>
                  </a:lnTo>
                  <a:lnTo>
                    <a:pt x="566" y="199"/>
                  </a:lnTo>
                  <a:lnTo>
                    <a:pt x="561" y="169"/>
                  </a:lnTo>
                  <a:lnTo>
                    <a:pt x="560" y="134"/>
                  </a:lnTo>
                  <a:lnTo>
                    <a:pt x="558" y="117"/>
                  </a:lnTo>
                  <a:lnTo>
                    <a:pt x="506" y="87"/>
                  </a:lnTo>
                  <a:lnTo>
                    <a:pt x="506" y="99"/>
                  </a:lnTo>
                  <a:lnTo>
                    <a:pt x="503" y="128"/>
                  </a:lnTo>
                  <a:lnTo>
                    <a:pt x="496" y="160"/>
                  </a:lnTo>
                  <a:lnTo>
                    <a:pt x="482" y="184"/>
                  </a:lnTo>
                  <a:lnTo>
                    <a:pt x="471" y="193"/>
                  </a:lnTo>
                  <a:lnTo>
                    <a:pt x="457" y="203"/>
                  </a:lnTo>
                  <a:lnTo>
                    <a:pt x="441" y="216"/>
                  </a:lnTo>
                  <a:lnTo>
                    <a:pt x="425" y="226"/>
                  </a:lnTo>
                  <a:lnTo>
                    <a:pt x="411" y="238"/>
                  </a:lnTo>
                  <a:lnTo>
                    <a:pt x="399" y="246"/>
                  </a:lnTo>
                  <a:lnTo>
                    <a:pt x="390" y="253"/>
                  </a:lnTo>
                  <a:lnTo>
                    <a:pt x="387" y="255"/>
                  </a:lnTo>
                  <a:lnTo>
                    <a:pt x="380" y="253"/>
                  </a:lnTo>
                  <a:lnTo>
                    <a:pt x="363" y="249"/>
                  </a:lnTo>
                  <a:lnTo>
                    <a:pt x="339" y="241"/>
                  </a:lnTo>
                  <a:lnTo>
                    <a:pt x="310" y="232"/>
                  </a:lnTo>
                  <a:lnTo>
                    <a:pt x="280" y="222"/>
                  </a:lnTo>
                  <a:lnTo>
                    <a:pt x="250" y="208"/>
                  </a:lnTo>
                  <a:lnTo>
                    <a:pt x="226" y="194"/>
                  </a:lnTo>
                  <a:lnTo>
                    <a:pt x="211" y="179"/>
                  </a:lnTo>
                  <a:lnTo>
                    <a:pt x="195" y="160"/>
                  </a:lnTo>
                  <a:lnTo>
                    <a:pt x="174" y="134"/>
                  </a:lnTo>
                  <a:lnTo>
                    <a:pt x="147" y="104"/>
                  </a:lnTo>
                  <a:lnTo>
                    <a:pt x="119" y="74"/>
                  </a:lnTo>
                  <a:lnTo>
                    <a:pt x="92" y="46"/>
                  </a:lnTo>
                  <a:lnTo>
                    <a:pt x="69" y="22"/>
                  </a:lnTo>
                  <a:lnTo>
                    <a:pt x="54" y="6"/>
                  </a:lnTo>
                  <a:lnTo>
                    <a:pt x="48" y="0"/>
                  </a:lnTo>
                  <a:lnTo>
                    <a:pt x="45" y="1"/>
                  </a:lnTo>
                  <a:lnTo>
                    <a:pt x="39" y="7"/>
                  </a:lnTo>
                  <a:lnTo>
                    <a:pt x="31" y="16"/>
                  </a:lnTo>
                  <a:lnTo>
                    <a:pt x="22" y="27"/>
                  </a:lnTo>
                  <a:lnTo>
                    <a:pt x="12" y="40"/>
                  </a:lnTo>
                  <a:lnTo>
                    <a:pt x="5" y="54"/>
                  </a:lnTo>
                  <a:lnTo>
                    <a:pt x="1" y="68"/>
                  </a:lnTo>
                  <a:lnTo>
                    <a:pt x="0" y="81"/>
                  </a:lnTo>
                  <a:lnTo>
                    <a:pt x="4" y="99"/>
                  </a:lnTo>
                  <a:lnTo>
                    <a:pt x="11" y="125"/>
                  </a:lnTo>
                  <a:lnTo>
                    <a:pt x="20" y="155"/>
                  </a:lnTo>
                  <a:lnTo>
                    <a:pt x="31" y="187"/>
                  </a:lnTo>
                  <a:lnTo>
                    <a:pt x="42" y="220"/>
                  </a:lnTo>
                  <a:lnTo>
                    <a:pt x="55" y="249"/>
                  </a:lnTo>
                  <a:lnTo>
                    <a:pt x="66" y="271"/>
                  </a:lnTo>
                  <a:lnTo>
                    <a:pt x="76" y="285"/>
                  </a:lnTo>
                  <a:lnTo>
                    <a:pt x="85" y="294"/>
                  </a:lnTo>
                  <a:lnTo>
                    <a:pt x="93" y="300"/>
                  </a:lnTo>
                  <a:lnTo>
                    <a:pt x="100" y="305"/>
                  </a:lnTo>
                  <a:lnTo>
                    <a:pt x="107" y="308"/>
                  </a:lnTo>
                  <a:lnTo>
                    <a:pt x="113" y="309"/>
                  </a:lnTo>
                  <a:lnTo>
                    <a:pt x="117" y="311"/>
                  </a:lnTo>
                  <a:lnTo>
                    <a:pt x="119" y="311"/>
                  </a:lnTo>
                  <a:lnTo>
                    <a:pt x="120" y="311"/>
                  </a:lnTo>
                  <a:lnTo>
                    <a:pt x="120" y="296"/>
                  </a:lnTo>
                  <a:lnTo>
                    <a:pt x="120" y="264"/>
                  </a:lnTo>
                  <a:lnTo>
                    <a:pt x="124" y="228"/>
                  </a:lnTo>
                  <a:lnTo>
                    <a:pt x="134" y="203"/>
                  </a:lnTo>
                  <a:lnTo>
                    <a:pt x="137" y="203"/>
                  </a:lnTo>
                  <a:lnTo>
                    <a:pt x="138" y="211"/>
                  </a:lnTo>
                  <a:lnTo>
                    <a:pt x="140" y="222"/>
                  </a:lnTo>
                  <a:lnTo>
                    <a:pt x="141" y="237"/>
                  </a:lnTo>
                  <a:lnTo>
                    <a:pt x="143" y="255"/>
                  </a:lnTo>
                  <a:lnTo>
                    <a:pt x="145" y="273"/>
                  </a:lnTo>
                  <a:lnTo>
                    <a:pt x="151" y="293"/>
                  </a:lnTo>
                  <a:lnTo>
                    <a:pt x="158" y="312"/>
                  </a:lnTo>
                  <a:lnTo>
                    <a:pt x="168" y="329"/>
                  </a:lnTo>
                  <a:lnTo>
                    <a:pt x="182" y="344"/>
                  </a:lnTo>
                  <a:lnTo>
                    <a:pt x="201" y="354"/>
                  </a:lnTo>
                  <a:lnTo>
                    <a:pt x="223" y="361"/>
                  </a:lnTo>
                  <a:lnTo>
                    <a:pt x="252" y="359"/>
                  </a:lnTo>
                  <a:lnTo>
                    <a:pt x="285" y="351"/>
                  </a:lnTo>
                  <a:lnTo>
                    <a:pt x="325" y="336"/>
                  </a:lnTo>
                  <a:lnTo>
                    <a:pt x="373" y="311"/>
                  </a:lnTo>
                  <a:lnTo>
                    <a:pt x="383" y="306"/>
                  </a:lnTo>
                  <a:lnTo>
                    <a:pt x="382" y="311"/>
                  </a:lnTo>
                  <a:lnTo>
                    <a:pt x="372" y="323"/>
                  </a:lnTo>
                  <a:lnTo>
                    <a:pt x="358" y="338"/>
                  </a:lnTo>
                  <a:lnTo>
                    <a:pt x="341" y="354"/>
                  </a:lnTo>
                  <a:lnTo>
                    <a:pt x="325" y="368"/>
                  </a:lnTo>
                  <a:lnTo>
                    <a:pt x="311" y="379"/>
                  </a:lnTo>
                  <a:lnTo>
                    <a:pt x="305" y="382"/>
                  </a:lnTo>
                  <a:lnTo>
                    <a:pt x="396" y="382"/>
                  </a:lnTo>
                  <a:lnTo>
                    <a:pt x="377" y="362"/>
                  </a:lnTo>
                  <a:lnTo>
                    <a:pt x="383" y="364"/>
                  </a:lnTo>
                  <a:lnTo>
                    <a:pt x="396" y="367"/>
                  </a:lnTo>
                  <a:lnTo>
                    <a:pt x="417" y="368"/>
                  </a:lnTo>
                  <a:lnTo>
                    <a:pt x="441" y="368"/>
                  </a:lnTo>
                  <a:lnTo>
                    <a:pt x="465" y="364"/>
                  </a:lnTo>
                  <a:lnTo>
                    <a:pt x="489" y="353"/>
                  </a:lnTo>
                  <a:lnTo>
                    <a:pt x="510" y="335"/>
                  </a:lnTo>
                  <a:lnTo>
                    <a:pt x="524" y="306"/>
                  </a:lnTo>
                  <a:lnTo>
                    <a:pt x="537" y="253"/>
                  </a:lnTo>
                  <a:lnTo>
                    <a:pt x="537" y="226"/>
                  </a:lnTo>
                  <a:lnTo>
                    <a:pt x="532" y="216"/>
                  </a:lnTo>
                  <a:lnTo>
                    <a:pt x="529" y="214"/>
                  </a:lnTo>
                  <a:lnTo>
                    <a:pt x="558" y="261"/>
                  </a:lnTo>
                  <a:lnTo>
                    <a:pt x="587" y="276"/>
                  </a:lnTo>
                  <a:lnTo>
                    <a:pt x="611" y="158"/>
                  </a:lnTo>
                  <a:close/>
                </a:path>
              </a:pathLst>
            </a:custGeom>
            <a:solidFill>
              <a:srgbClr val="FF99CC"/>
            </a:solidFill>
            <a:ln w="9525">
              <a:noFill/>
              <a:round/>
              <a:headEnd/>
              <a:tailEnd/>
            </a:ln>
          </p:spPr>
          <p:txBody>
            <a:bodyPr/>
            <a:lstStyle/>
            <a:p>
              <a:endParaRPr lang="en-US"/>
            </a:p>
          </p:txBody>
        </p:sp>
        <p:sp>
          <p:nvSpPr>
            <p:cNvPr id="25" name="Freeform 28"/>
            <p:cNvSpPr>
              <a:spLocks/>
            </p:cNvSpPr>
            <p:nvPr/>
          </p:nvSpPr>
          <p:spPr bwMode="auto">
            <a:xfrm>
              <a:off x="3995" y="3773"/>
              <a:ext cx="215" cy="274"/>
            </a:xfrm>
            <a:custGeom>
              <a:avLst/>
              <a:gdLst/>
              <a:ahLst/>
              <a:cxnLst>
                <a:cxn ang="0">
                  <a:pos x="203" y="3"/>
                </a:cxn>
                <a:cxn ang="0">
                  <a:pos x="258" y="15"/>
                </a:cxn>
                <a:cxn ang="0">
                  <a:pos x="312" y="21"/>
                </a:cxn>
                <a:cxn ang="0">
                  <a:pos x="349" y="21"/>
                </a:cxn>
                <a:cxn ang="0">
                  <a:pos x="374" y="27"/>
                </a:cxn>
                <a:cxn ang="0">
                  <a:pos x="374" y="81"/>
                </a:cxn>
                <a:cxn ang="0">
                  <a:pos x="271" y="90"/>
                </a:cxn>
                <a:cxn ang="0">
                  <a:pos x="427" y="24"/>
                </a:cxn>
                <a:cxn ang="0">
                  <a:pos x="432" y="34"/>
                </a:cxn>
                <a:cxn ang="0">
                  <a:pos x="449" y="54"/>
                </a:cxn>
                <a:cxn ang="0">
                  <a:pos x="482" y="69"/>
                </a:cxn>
                <a:cxn ang="0">
                  <a:pos x="522" y="90"/>
                </a:cxn>
                <a:cxn ang="0">
                  <a:pos x="550" y="117"/>
                </a:cxn>
                <a:cxn ang="0">
                  <a:pos x="574" y="190"/>
                </a:cxn>
                <a:cxn ang="0">
                  <a:pos x="621" y="371"/>
                </a:cxn>
                <a:cxn ang="0">
                  <a:pos x="647" y="503"/>
                </a:cxn>
                <a:cxn ang="0">
                  <a:pos x="618" y="530"/>
                </a:cxn>
                <a:cxn ang="0">
                  <a:pos x="567" y="527"/>
                </a:cxn>
                <a:cxn ang="0">
                  <a:pos x="551" y="513"/>
                </a:cxn>
                <a:cxn ang="0">
                  <a:pos x="527" y="398"/>
                </a:cxn>
                <a:cxn ang="0">
                  <a:pos x="498" y="270"/>
                </a:cxn>
                <a:cxn ang="0">
                  <a:pos x="490" y="371"/>
                </a:cxn>
                <a:cxn ang="0">
                  <a:pos x="440" y="531"/>
                </a:cxn>
                <a:cxn ang="0">
                  <a:pos x="352" y="358"/>
                </a:cxn>
                <a:cxn ang="0">
                  <a:pos x="365" y="163"/>
                </a:cxn>
                <a:cxn ang="0">
                  <a:pos x="345" y="306"/>
                </a:cxn>
                <a:cxn ang="0">
                  <a:pos x="319" y="492"/>
                </a:cxn>
                <a:cxn ang="0">
                  <a:pos x="309" y="545"/>
                </a:cxn>
                <a:cxn ang="0">
                  <a:pos x="268" y="537"/>
                </a:cxn>
                <a:cxn ang="0">
                  <a:pos x="234" y="524"/>
                </a:cxn>
                <a:cxn ang="0">
                  <a:pos x="208" y="522"/>
                </a:cxn>
                <a:cxn ang="0">
                  <a:pos x="179" y="519"/>
                </a:cxn>
                <a:cxn ang="0">
                  <a:pos x="172" y="501"/>
                </a:cxn>
                <a:cxn ang="0">
                  <a:pos x="195" y="329"/>
                </a:cxn>
                <a:cxn ang="0">
                  <a:pos x="226" y="149"/>
                </a:cxn>
                <a:cxn ang="0">
                  <a:pos x="236" y="145"/>
                </a:cxn>
                <a:cxn ang="0">
                  <a:pos x="191" y="282"/>
                </a:cxn>
                <a:cxn ang="0">
                  <a:pos x="140" y="524"/>
                </a:cxn>
                <a:cxn ang="0">
                  <a:pos x="7" y="454"/>
                </a:cxn>
                <a:cxn ang="0">
                  <a:pos x="35" y="241"/>
                </a:cxn>
                <a:cxn ang="0">
                  <a:pos x="60" y="105"/>
                </a:cxn>
                <a:cxn ang="0">
                  <a:pos x="68" y="238"/>
                </a:cxn>
                <a:cxn ang="0">
                  <a:pos x="85" y="199"/>
                </a:cxn>
                <a:cxn ang="0">
                  <a:pos x="106" y="66"/>
                </a:cxn>
                <a:cxn ang="0">
                  <a:pos x="152" y="28"/>
                </a:cxn>
                <a:cxn ang="0">
                  <a:pos x="186" y="1"/>
                </a:cxn>
              </a:cxnLst>
              <a:rect l="0" t="0" r="r" b="b"/>
              <a:pathLst>
                <a:path w="647" h="546">
                  <a:moveTo>
                    <a:pt x="189" y="0"/>
                  </a:moveTo>
                  <a:lnTo>
                    <a:pt x="193" y="1"/>
                  </a:lnTo>
                  <a:lnTo>
                    <a:pt x="203" y="3"/>
                  </a:lnTo>
                  <a:lnTo>
                    <a:pt x="219" y="7"/>
                  </a:lnTo>
                  <a:lnTo>
                    <a:pt x="239" y="12"/>
                  </a:lnTo>
                  <a:lnTo>
                    <a:pt x="258" y="15"/>
                  </a:lnTo>
                  <a:lnTo>
                    <a:pt x="280" y="19"/>
                  </a:lnTo>
                  <a:lnTo>
                    <a:pt x="298" y="21"/>
                  </a:lnTo>
                  <a:lnTo>
                    <a:pt x="312" y="21"/>
                  </a:lnTo>
                  <a:lnTo>
                    <a:pt x="325" y="19"/>
                  </a:lnTo>
                  <a:lnTo>
                    <a:pt x="338" y="19"/>
                  </a:lnTo>
                  <a:lnTo>
                    <a:pt x="349" y="21"/>
                  </a:lnTo>
                  <a:lnTo>
                    <a:pt x="359" y="22"/>
                  </a:lnTo>
                  <a:lnTo>
                    <a:pt x="367" y="25"/>
                  </a:lnTo>
                  <a:lnTo>
                    <a:pt x="374" y="27"/>
                  </a:lnTo>
                  <a:lnTo>
                    <a:pt x="379" y="30"/>
                  </a:lnTo>
                  <a:lnTo>
                    <a:pt x="380" y="30"/>
                  </a:lnTo>
                  <a:lnTo>
                    <a:pt x="374" y="81"/>
                  </a:lnTo>
                  <a:lnTo>
                    <a:pt x="298" y="77"/>
                  </a:lnTo>
                  <a:lnTo>
                    <a:pt x="298" y="45"/>
                  </a:lnTo>
                  <a:lnTo>
                    <a:pt x="271" y="90"/>
                  </a:lnTo>
                  <a:lnTo>
                    <a:pt x="394" y="105"/>
                  </a:lnTo>
                  <a:lnTo>
                    <a:pt x="400" y="21"/>
                  </a:lnTo>
                  <a:lnTo>
                    <a:pt x="427" y="24"/>
                  </a:lnTo>
                  <a:lnTo>
                    <a:pt x="427" y="25"/>
                  </a:lnTo>
                  <a:lnTo>
                    <a:pt x="430" y="28"/>
                  </a:lnTo>
                  <a:lnTo>
                    <a:pt x="432" y="34"/>
                  </a:lnTo>
                  <a:lnTo>
                    <a:pt x="437" y="40"/>
                  </a:lnTo>
                  <a:lnTo>
                    <a:pt x="442" y="48"/>
                  </a:lnTo>
                  <a:lnTo>
                    <a:pt x="449" y="54"/>
                  </a:lnTo>
                  <a:lnTo>
                    <a:pt x="458" y="60"/>
                  </a:lnTo>
                  <a:lnTo>
                    <a:pt x="469" y="65"/>
                  </a:lnTo>
                  <a:lnTo>
                    <a:pt x="482" y="69"/>
                  </a:lnTo>
                  <a:lnTo>
                    <a:pt x="496" y="77"/>
                  </a:lnTo>
                  <a:lnTo>
                    <a:pt x="509" y="83"/>
                  </a:lnTo>
                  <a:lnTo>
                    <a:pt x="522" y="90"/>
                  </a:lnTo>
                  <a:lnTo>
                    <a:pt x="533" y="99"/>
                  </a:lnTo>
                  <a:lnTo>
                    <a:pt x="543" y="108"/>
                  </a:lnTo>
                  <a:lnTo>
                    <a:pt x="550" y="117"/>
                  </a:lnTo>
                  <a:lnTo>
                    <a:pt x="555" y="127"/>
                  </a:lnTo>
                  <a:lnTo>
                    <a:pt x="563" y="148"/>
                  </a:lnTo>
                  <a:lnTo>
                    <a:pt x="574" y="190"/>
                  </a:lnTo>
                  <a:lnTo>
                    <a:pt x="589" y="244"/>
                  </a:lnTo>
                  <a:lnTo>
                    <a:pt x="605" y="308"/>
                  </a:lnTo>
                  <a:lnTo>
                    <a:pt x="621" y="371"/>
                  </a:lnTo>
                  <a:lnTo>
                    <a:pt x="635" y="429"/>
                  </a:lnTo>
                  <a:lnTo>
                    <a:pt x="643" y="474"/>
                  </a:lnTo>
                  <a:lnTo>
                    <a:pt x="647" y="503"/>
                  </a:lnTo>
                  <a:lnTo>
                    <a:pt x="643" y="516"/>
                  </a:lnTo>
                  <a:lnTo>
                    <a:pt x="633" y="525"/>
                  </a:lnTo>
                  <a:lnTo>
                    <a:pt x="618" y="530"/>
                  </a:lnTo>
                  <a:lnTo>
                    <a:pt x="601" y="530"/>
                  </a:lnTo>
                  <a:lnTo>
                    <a:pt x="582" y="528"/>
                  </a:lnTo>
                  <a:lnTo>
                    <a:pt x="567" y="527"/>
                  </a:lnTo>
                  <a:lnTo>
                    <a:pt x="557" y="525"/>
                  </a:lnTo>
                  <a:lnTo>
                    <a:pt x="553" y="524"/>
                  </a:lnTo>
                  <a:lnTo>
                    <a:pt x="551" y="513"/>
                  </a:lnTo>
                  <a:lnTo>
                    <a:pt x="546" y="486"/>
                  </a:lnTo>
                  <a:lnTo>
                    <a:pt x="537" y="445"/>
                  </a:lnTo>
                  <a:lnTo>
                    <a:pt x="527" y="398"/>
                  </a:lnTo>
                  <a:lnTo>
                    <a:pt x="517" y="350"/>
                  </a:lnTo>
                  <a:lnTo>
                    <a:pt x="507" y="305"/>
                  </a:lnTo>
                  <a:lnTo>
                    <a:pt x="498" y="270"/>
                  </a:lnTo>
                  <a:lnTo>
                    <a:pt x="489" y="249"/>
                  </a:lnTo>
                  <a:lnTo>
                    <a:pt x="483" y="278"/>
                  </a:lnTo>
                  <a:lnTo>
                    <a:pt x="490" y="371"/>
                  </a:lnTo>
                  <a:lnTo>
                    <a:pt x="500" y="471"/>
                  </a:lnTo>
                  <a:lnTo>
                    <a:pt x="506" y="518"/>
                  </a:lnTo>
                  <a:lnTo>
                    <a:pt x="440" y="531"/>
                  </a:lnTo>
                  <a:lnTo>
                    <a:pt x="356" y="518"/>
                  </a:lnTo>
                  <a:lnTo>
                    <a:pt x="355" y="468"/>
                  </a:lnTo>
                  <a:lnTo>
                    <a:pt x="352" y="358"/>
                  </a:lnTo>
                  <a:lnTo>
                    <a:pt x="352" y="237"/>
                  </a:lnTo>
                  <a:lnTo>
                    <a:pt x="362" y="163"/>
                  </a:lnTo>
                  <a:lnTo>
                    <a:pt x="365" y="163"/>
                  </a:lnTo>
                  <a:lnTo>
                    <a:pt x="362" y="193"/>
                  </a:lnTo>
                  <a:lnTo>
                    <a:pt x="355" y="243"/>
                  </a:lnTo>
                  <a:lnTo>
                    <a:pt x="345" y="306"/>
                  </a:lnTo>
                  <a:lnTo>
                    <a:pt x="333" y="376"/>
                  </a:lnTo>
                  <a:lnTo>
                    <a:pt x="325" y="439"/>
                  </a:lnTo>
                  <a:lnTo>
                    <a:pt x="319" y="492"/>
                  </a:lnTo>
                  <a:lnTo>
                    <a:pt x="318" y="524"/>
                  </a:lnTo>
                  <a:lnTo>
                    <a:pt x="316" y="537"/>
                  </a:lnTo>
                  <a:lnTo>
                    <a:pt x="309" y="545"/>
                  </a:lnTo>
                  <a:lnTo>
                    <a:pt x="298" y="546"/>
                  </a:lnTo>
                  <a:lnTo>
                    <a:pt x="284" y="542"/>
                  </a:lnTo>
                  <a:lnTo>
                    <a:pt x="268" y="537"/>
                  </a:lnTo>
                  <a:lnTo>
                    <a:pt x="254" y="531"/>
                  </a:lnTo>
                  <a:lnTo>
                    <a:pt x="243" y="525"/>
                  </a:lnTo>
                  <a:lnTo>
                    <a:pt x="234" y="524"/>
                  </a:lnTo>
                  <a:lnTo>
                    <a:pt x="227" y="524"/>
                  </a:lnTo>
                  <a:lnTo>
                    <a:pt x="219" y="522"/>
                  </a:lnTo>
                  <a:lnTo>
                    <a:pt x="208" y="522"/>
                  </a:lnTo>
                  <a:lnTo>
                    <a:pt x="198" y="521"/>
                  </a:lnTo>
                  <a:lnTo>
                    <a:pt x="188" y="519"/>
                  </a:lnTo>
                  <a:lnTo>
                    <a:pt x="179" y="519"/>
                  </a:lnTo>
                  <a:lnTo>
                    <a:pt x="174" y="518"/>
                  </a:lnTo>
                  <a:lnTo>
                    <a:pt x="171" y="518"/>
                  </a:lnTo>
                  <a:lnTo>
                    <a:pt x="172" y="501"/>
                  </a:lnTo>
                  <a:lnTo>
                    <a:pt x="178" y="459"/>
                  </a:lnTo>
                  <a:lnTo>
                    <a:pt x="185" y="398"/>
                  </a:lnTo>
                  <a:lnTo>
                    <a:pt x="195" y="329"/>
                  </a:lnTo>
                  <a:lnTo>
                    <a:pt x="205" y="259"/>
                  </a:lnTo>
                  <a:lnTo>
                    <a:pt x="216" y="196"/>
                  </a:lnTo>
                  <a:lnTo>
                    <a:pt x="226" y="149"/>
                  </a:lnTo>
                  <a:lnTo>
                    <a:pt x="236" y="127"/>
                  </a:lnTo>
                  <a:lnTo>
                    <a:pt x="240" y="127"/>
                  </a:lnTo>
                  <a:lnTo>
                    <a:pt x="236" y="145"/>
                  </a:lnTo>
                  <a:lnTo>
                    <a:pt x="225" y="176"/>
                  </a:lnTo>
                  <a:lnTo>
                    <a:pt x="209" y="223"/>
                  </a:lnTo>
                  <a:lnTo>
                    <a:pt x="191" y="282"/>
                  </a:lnTo>
                  <a:lnTo>
                    <a:pt x="172" y="353"/>
                  </a:lnTo>
                  <a:lnTo>
                    <a:pt x="154" y="433"/>
                  </a:lnTo>
                  <a:lnTo>
                    <a:pt x="140" y="524"/>
                  </a:lnTo>
                  <a:lnTo>
                    <a:pt x="0" y="518"/>
                  </a:lnTo>
                  <a:lnTo>
                    <a:pt x="1" y="501"/>
                  </a:lnTo>
                  <a:lnTo>
                    <a:pt x="7" y="454"/>
                  </a:lnTo>
                  <a:lnTo>
                    <a:pt x="15" y="391"/>
                  </a:lnTo>
                  <a:lnTo>
                    <a:pt x="24" y="315"/>
                  </a:lnTo>
                  <a:lnTo>
                    <a:pt x="35" y="241"/>
                  </a:lnTo>
                  <a:lnTo>
                    <a:pt x="45" y="175"/>
                  </a:lnTo>
                  <a:lnTo>
                    <a:pt x="53" y="127"/>
                  </a:lnTo>
                  <a:lnTo>
                    <a:pt x="60" y="105"/>
                  </a:lnTo>
                  <a:lnTo>
                    <a:pt x="66" y="125"/>
                  </a:lnTo>
                  <a:lnTo>
                    <a:pt x="66" y="178"/>
                  </a:lnTo>
                  <a:lnTo>
                    <a:pt x="68" y="238"/>
                  </a:lnTo>
                  <a:lnTo>
                    <a:pt x="79" y="281"/>
                  </a:lnTo>
                  <a:lnTo>
                    <a:pt x="87" y="265"/>
                  </a:lnTo>
                  <a:lnTo>
                    <a:pt x="85" y="199"/>
                  </a:lnTo>
                  <a:lnTo>
                    <a:pt x="82" y="124"/>
                  </a:lnTo>
                  <a:lnTo>
                    <a:pt x="93" y="77"/>
                  </a:lnTo>
                  <a:lnTo>
                    <a:pt x="106" y="66"/>
                  </a:lnTo>
                  <a:lnTo>
                    <a:pt x="120" y="53"/>
                  </a:lnTo>
                  <a:lnTo>
                    <a:pt x="135" y="40"/>
                  </a:lnTo>
                  <a:lnTo>
                    <a:pt x="152" y="28"/>
                  </a:lnTo>
                  <a:lnTo>
                    <a:pt x="167" y="16"/>
                  </a:lnTo>
                  <a:lnTo>
                    <a:pt x="178" y="7"/>
                  </a:lnTo>
                  <a:lnTo>
                    <a:pt x="186" y="1"/>
                  </a:lnTo>
                  <a:lnTo>
                    <a:pt x="189" y="0"/>
                  </a:lnTo>
                  <a:close/>
                </a:path>
              </a:pathLst>
            </a:custGeom>
            <a:solidFill>
              <a:srgbClr val="FF99CC"/>
            </a:solidFill>
            <a:ln w="9525">
              <a:noFill/>
              <a:round/>
              <a:headEnd/>
              <a:tailEnd/>
            </a:ln>
          </p:spPr>
          <p:txBody>
            <a:bodyPr/>
            <a:lstStyle/>
            <a:p>
              <a:endParaRPr lang="en-US"/>
            </a:p>
          </p:txBody>
        </p:sp>
        <p:sp>
          <p:nvSpPr>
            <p:cNvPr id="26" name="Freeform 29"/>
            <p:cNvSpPr>
              <a:spLocks/>
            </p:cNvSpPr>
            <p:nvPr/>
          </p:nvSpPr>
          <p:spPr bwMode="auto">
            <a:xfrm>
              <a:off x="4067" y="3542"/>
              <a:ext cx="83" cy="151"/>
            </a:xfrm>
            <a:custGeom>
              <a:avLst/>
              <a:gdLst/>
              <a:ahLst/>
              <a:cxnLst>
                <a:cxn ang="0">
                  <a:pos x="0" y="39"/>
                </a:cxn>
                <a:cxn ang="0">
                  <a:pos x="6" y="45"/>
                </a:cxn>
                <a:cxn ang="0">
                  <a:pos x="19" y="61"/>
                </a:cxn>
                <a:cxn ang="0">
                  <a:pos x="39" y="84"/>
                </a:cxn>
                <a:cxn ang="0">
                  <a:pos x="61" y="113"/>
                </a:cxn>
                <a:cxn ang="0">
                  <a:pos x="84" y="143"/>
                </a:cxn>
                <a:cxn ang="0">
                  <a:pos x="105" y="170"/>
                </a:cxn>
                <a:cxn ang="0">
                  <a:pos x="122" y="194"/>
                </a:cxn>
                <a:cxn ang="0">
                  <a:pos x="131" y="213"/>
                </a:cxn>
                <a:cxn ang="0">
                  <a:pos x="136" y="226"/>
                </a:cxn>
                <a:cxn ang="0">
                  <a:pos x="145" y="241"/>
                </a:cxn>
                <a:cxn ang="0">
                  <a:pos x="155" y="256"/>
                </a:cxn>
                <a:cxn ang="0">
                  <a:pos x="166" y="270"/>
                </a:cxn>
                <a:cxn ang="0">
                  <a:pos x="177" y="282"/>
                </a:cxn>
                <a:cxn ang="0">
                  <a:pos x="187" y="291"/>
                </a:cxn>
                <a:cxn ang="0">
                  <a:pos x="193" y="297"/>
                </a:cxn>
                <a:cxn ang="0">
                  <a:pos x="196" y="300"/>
                </a:cxn>
                <a:cxn ang="0">
                  <a:pos x="200" y="296"/>
                </a:cxn>
                <a:cxn ang="0">
                  <a:pos x="211" y="285"/>
                </a:cxn>
                <a:cxn ang="0">
                  <a:pos x="224" y="271"/>
                </a:cxn>
                <a:cxn ang="0">
                  <a:pos x="234" y="259"/>
                </a:cxn>
                <a:cxn ang="0">
                  <a:pos x="241" y="234"/>
                </a:cxn>
                <a:cxn ang="0">
                  <a:pos x="245" y="191"/>
                </a:cxn>
                <a:cxn ang="0">
                  <a:pos x="247" y="154"/>
                </a:cxn>
                <a:cxn ang="0">
                  <a:pos x="248" y="137"/>
                </a:cxn>
                <a:cxn ang="0">
                  <a:pos x="247" y="140"/>
                </a:cxn>
                <a:cxn ang="0">
                  <a:pos x="241" y="148"/>
                </a:cxn>
                <a:cxn ang="0">
                  <a:pos x="234" y="160"/>
                </a:cxn>
                <a:cxn ang="0">
                  <a:pos x="225" y="173"/>
                </a:cxn>
                <a:cxn ang="0">
                  <a:pos x="215" y="188"/>
                </a:cxn>
                <a:cxn ang="0">
                  <a:pos x="207" y="202"/>
                </a:cxn>
                <a:cxn ang="0">
                  <a:pos x="198" y="213"/>
                </a:cxn>
                <a:cxn ang="0">
                  <a:pos x="191" y="219"/>
                </a:cxn>
                <a:cxn ang="0">
                  <a:pos x="189" y="217"/>
                </a:cxn>
                <a:cxn ang="0">
                  <a:pos x="190" y="208"/>
                </a:cxn>
                <a:cxn ang="0">
                  <a:pos x="196" y="191"/>
                </a:cxn>
                <a:cxn ang="0">
                  <a:pos x="201" y="170"/>
                </a:cxn>
                <a:cxn ang="0">
                  <a:pos x="208" y="148"/>
                </a:cxn>
                <a:cxn ang="0">
                  <a:pos x="214" y="125"/>
                </a:cxn>
                <a:cxn ang="0">
                  <a:pos x="217" y="104"/>
                </a:cxn>
                <a:cxn ang="0">
                  <a:pos x="215" y="86"/>
                </a:cxn>
                <a:cxn ang="0">
                  <a:pos x="204" y="68"/>
                </a:cxn>
                <a:cxn ang="0">
                  <a:pos x="179" y="48"/>
                </a:cxn>
                <a:cxn ang="0">
                  <a:pos x="145" y="27"/>
                </a:cxn>
                <a:cxn ang="0">
                  <a:pos x="107" y="10"/>
                </a:cxn>
                <a:cxn ang="0">
                  <a:pos x="68" y="1"/>
                </a:cxn>
                <a:cxn ang="0">
                  <a:pos x="34" y="0"/>
                </a:cxn>
                <a:cxn ang="0">
                  <a:pos x="10" y="12"/>
                </a:cxn>
                <a:cxn ang="0">
                  <a:pos x="0" y="39"/>
                </a:cxn>
              </a:cxnLst>
              <a:rect l="0" t="0" r="r" b="b"/>
              <a:pathLst>
                <a:path w="248" h="300">
                  <a:moveTo>
                    <a:pt x="0" y="39"/>
                  </a:moveTo>
                  <a:lnTo>
                    <a:pt x="6" y="45"/>
                  </a:lnTo>
                  <a:lnTo>
                    <a:pt x="19" y="61"/>
                  </a:lnTo>
                  <a:lnTo>
                    <a:pt x="39" y="84"/>
                  </a:lnTo>
                  <a:lnTo>
                    <a:pt x="61" y="113"/>
                  </a:lnTo>
                  <a:lnTo>
                    <a:pt x="84" y="143"/>
                  </a:lnTo>
                  <a:lnTo>
                    <a:pt x="105" y="170"/>
                  </a:lnTo>
                  <a:lnTo>
                    <a:pt x="122" y="194"/>
                  </a:lnTo>
                  <a:lnTo>
                    <a:pt x="131" y="213"/>
                  </a:lnTo>
                  <a:lnTo>
                    <a:pt x="136" y="226"/>
                  </a:lnTo>
                  <a:lnTo>
                    <a:pt x="145" y="241"/>
                  </a:lnTo>
                  <a:lnTo>
                    <a:pt x="155" y="256"/>
                  </a:lnTo>
                  <a:lnTo>
                    <a:pt x="166" y="270"/>
                  </a:lnTo>
                  <a:lnTo>
                    <a:pt x="177" y="282"/>
                  </a:lnTo>
                  <a:lnTo>
                    <a:pt x="187" y="291"/>
                  </a:lnTo>
                  <a:lnTo>
                    <a:pt x="193" y="297"/>
                  </a:lnTo>
                  <a:lnTo>
                    <a:pt x="196" y="300"/>
                  </a:lnTo>
                  <a:lnTo>
                    <a:pt x="200" y="296"/>
                  </a:lnTo>
                  <a:lnTo>
                    <a:pt x="211" y="285"/>
                  </a:lnTo>
                  <a:lnTo>
                    <a:pt x="224" y="271"/>
                  </a:lnTo>
                  <a:lnTo>
                    <a:pt x="234" y="259"/>
                  </a:lnTo>
                  <a:lnTo>
                    <a:pt x="241" y="234"/>
                  </a:lnTo>
                  <a:lnTo>
                    <a:pt x="245" y="191"/>
                  </a:lnTo>
                  <a:lnTo>
                    <a:pt x="247" y="154"/>
                  </a:lnTo>
                  <a:lnTo>
                    <a:pt x="248" y="137"/>
                  </a:lnTo>
                  <a:lnTo>
                    <a:pt x="247" y="140"/>
                  </a:lnTo>
                  <a:lnTo>
                    <a:pt x="241" y="148"/>
                  </a:lnTo>
                  <a:lnTo>
                    <a:pt x="234" y="160"/>
                  </a:lnTo>
                  <a:lnTo>
                    <a:pt x="225" y="173"/>
                  </a:lnTo>
                  <a:lnTo>
                    <a:pt x="215" y="188"/>
                  </a:lnTo>
                  <a:lnTo>
                    <a:pt x="207" y="202"/>
                  </a:lnTo>
                  <a:lnTo>
                    <a:pt x="198" y="213"/>
                  </a:lnTo>
                  <a:lnTo>
                    <a:pt x="191" y="219"/>
                  </a:lnTo>
                  <a:lnTo>
                    <a:pt x="189" y="217"/>
                  </a:lnTo>
                  <a:lnTo>
                    <a:pt x="190" y="208"/>
                  </a:lnTo>
                  <a:lnTo>
                    <a:pt x="196" y="191"/>
                  </a:lnTo>
                  <a:lnTo>
                    <a:pt x="201" y="170"/>
                  </a:lnTo>
                  <a:lnTo>
                    <a:pt x="208" y="148"/>
                  </a:lnTo>
                  <a:lnTo>
                    <a:pt x="214" y="125"/>
                  </a:lnTo>
                  <a:lnTo>
                    <a:pt x="217" y="104"/>
                  </a:lnTo>
                  <a:lnTo>
                    <a:pt x="215" y="86"/>
                  </a:lnTo>
                  <a:lnTo>
                    <a:pt x="204" y="68"/>
                  </a:lnTo>
                  <a:lnTo>
                    <a:pt x="179" y="48"/>
                  </a:lnTo>
                  <a:lnTo>
                    <a:pt x="145" y="27"/>
                  </a:lnTo>
                  <a:lnTo>
                    <a:pt x="107" y="10"/>
                  </a:lnTo>
                  <a:lnTo>
                    <a:pt x="68" y="1"/>
                  </a:lnTo>
                  <a:lnTo>
                    <a:pt x="34" y="0"/>
                  </a:lnTo>
                  <a:lnTo>
                    <a:pt x="10" y="12"/>
                  </a:lnTo>
                  <a:lnTo>
                    <a:pt x="0" y="39"/>
                  </a:lnTo>
                  <a:close/>
                </a:path>
              </a:pathLst>
            </a:custGeom>
            <a:solidFill>
              <a:srgbClr val="FFCC99"/>
            </a:solidFill>
            <a:ln w="9525">
              <a:noFill/>
              <a:round/>
              <a:headEnd/>
              <a:tailEnd/>
            </a:ln>
          </p:spPr>
          <p:txBody>
            <a:bodyPr/>
            <a:lstStyle/>
            <a:p>
              <a:endParaRPr lang="en-US"/>
            </a:p>
          </p:txBody>
        </p:sp>
        <p:sp>
          <p:nvSpPr>
            <p:cNvPr id="27" name="Freeform 30"/>
            <p:cNvSpPr>
              <a:spLocks/>
            </p:cNvSpPr>
            <p:nvPr/>
          </p:nvSpPr>
          <p:spPr bwMode="auto">
            <a:xfrm>
              <a:off x="3965" y="3052"/>
              <a:ext cx="301" cy="570"/>
            </a:xfrm>
            <a:custGeom>
              <a:avLst/>
              <a:gdLst/>
              <a:ahLst/>
              <a:cxnLst>
                <a:cxn ang="0">
                  <a:pos x="342" y="1097"/>
                </a:cxn>
                <a:cxn ang="0">
                  <a:pos x="325" y="1085"/>
                </a:cxn>
                <a:cxn ang="0">
                  <a:pos x="296" y="1078"/>
                </a:cxn>
                <a:cxn ang="0">
                  <a:pos x="257" y="1084"/>
                </a:cxn>
                <a:cxn ang="0">
                  <a:pos x="208" y="1084"/>
                </a:cxn>
                <a:cxn ang="0">
                  <a:pos x="148" y="1058"/>
                </a:cxn>
                <a:cxn ang="0">
                  <a:pos x="98" y="1014"/>
                </a:cxn>
                <a:cxn ang="0">
                  <a:pos x="69" y="969"/>
                </a:cxn>
                <a:cxn ang="0">
                  <a:pos x="58" y="916"/>
                </a:cxn>
                <a:cxn ang="0">
                  <a:pos x="31" y="886"/>
                </a:cxn>
                <a:cxn ang="0">
                  <a:pos x="1" y="803"/>
                </a:cxn>
                <a:cxn ang="0">
                  <a:pos x="34" y="623"/>
                </a:cxn>
                <a:cxn ang="0">
                  <a:pos x="75" y="522"/>
                </a:cxn>
                <a:cxn ang="0">
                  <a:pos x="57" y="466"/>
                </a:cxn>
                <a:cxn ang="0">
                  <a:pos x="40" y="388"/>
                </a:cxn>
                <a:cxn ang="0">
                  <a:pos x="49" y="297"/>
                </a:cxn>
                <a:cxn ang="0">
                  <a:pos x="110" y="206"/>
                </a:cxn>
                <a:cxn ang="0">
                  <a:pos x="212" y="140"/>
                </a:cxn>
                <a:cxn ang="0">
                  <a:pos x="259" y="111"/>
                </a:cxn>
                <a:cxn ang="0">
                  <a:pos x="298" y="92"/>
                </a:cxn>
                <a:cxn ang="0">
                  <a:pos x="338" y="83"/>
                </a:cxn>
                <a:cxn ang="0">
                  <a:pos x="385" y="89"/>
                </a:cxn>
                <a:cxn ang="0">
                  <a:pos x="448" y="114"/>
                </a:cxn>
                <a:cxn ang="0">
                  <a:pos x="461" y="93"/>
                </a:cxn>
                <a:cxn ang="0">
                  <a:pos x="496" y="49"/>
                </a:cxn>
                <a:cxn ang="0">
                  <a:pos x="556" y="10"/>
                </a:cxn>
                <a:cxn ang="0">
                  <a:pos x="634" y="3"/>
                </a:cxn>
                <a:cxn ang="0">
                  <a:pos x="731" y="54"/>
                </a:cxn>
                <a:cxn ang="0">
                  <a:pos x="786" y="105"/>
                </a:cxn>
                <a:cxn ang="0">
                  <a:pos x="832" y="151"/>
                </a:cxn>
                <a:cxn ang="0">
                  <a:pos x="878" y="217"/>
                </a:cxn>
                <a:cxn ang="0">
                  <a:pos x="901" y="300"/>
                </a:cxn>
                <a:cxn ang="0">
                  <a:pos x="878" y="398"/>
                </a:cxn>
                <a:cxn ang="0">
                  <a:pos x="810" y="489"/>
                </a:cxn>
                <a:cxn ang="0">
                  <a:pos x="799" y="555"/>
                </a:cxn>
                <a:cxn ang="0">
                  <a:pos x="809" y="601"/>
                </a:cxn>
                <a:cxn ang="0">
                  <a:pos x="791" y="672"/>
                </a:cxn>
                <a:cxn ang="0">
                  <a:pos x="785" y="806"/>
                </a:cxn>
                <a:cxn ang="0">
                  <a:pos x="798" y="821"/>
                </a:cxn>
                <a:cxn ang="0">
                  <a:pos x="798" y="866"/>
                </a:cxn>
                <a:cxn ang="0">
                  <a:pos x="765" y="925"/>
                </a:cxn>
                <a:cxn ang="0">
                  <a:pos x="781" y="995"/>
                </a:cxn>
                <a:cxn ang="0">
                  <a:pos x="735" y="1085"/>
                </a:cxn>
                <a:cxn ang="0">
                  <a:pos x="621" y="1137"/>
                </a:cxn>
                <a:cxn ang="0">
                  <a:pos x="631" y="1123"/>
                </a:cxn>
                <a:cxn ang="0">
                  <a:pos x="648" y="1100"/>
                </a:cxn>
                <a:cxn ang="0">
                  <a:pos x="615" y="1096"/>
                </a:cxn>
                <a:cxn ang="0">
                  <a:pos x="584" y="1096"/>
                </a:cxn>
                <a:cxn ang="0">
                  <a:pos x="571" y="1097"/>
                </a:cxn>
                <a:cxn ang="0">
                  <a:pos x="512" y="1103"/>
                </a:cxn>
                <a:cxn ang="0">
                  <a:pos x="414" y="1078"/>
                </a:cxn>
                <a:cxn ang="0">
                  <a:pos x="337" y="1031"/>
                </a:cxn>
                <a:cxn ang="0">
                  <a:pos x="338" y="1066"/>
                </a:cxn>
                <a:cxn ang="0">
                  <a:pos x="345" y="1100"/>
                </a:cxn>
              </a:cxnLst>
              <a:rect l="0" t="0" r="r" b="b"/>
              <a:pathLst>
                <a:path w="901" h="1138">
                  <a:moveTo>
                    <a:pt x="345" y="1100"/>
                  </a:moveTo>
                  <a:lnTo>
                    <a:pt x="344" y="1099"/>
                  </a:lnTo>
                  <a:lnTo>
                    <a:pt x="342" y="1097"/>
                  </a:lnTo>
                  <a:lnTo>
                    <a:pt x="338" y="1093"/>
                  </a:lnTo>
                  <a:lnTo>
                    <a:pt x="332" y="1088"/>
                  </a:lnTo>
                  <a:lnTo>
                    <a:pt x="325" y="1085"/>
                  </a:lnTo>
                  <a:lnTo>
                    <a:pt x="317" y="1081"/>
                  </a:lnTo>
                  <a:lnTo>
                    <a:pt x="307" y="1079"/>
                  </a:lnTo>
                  <a:lnTo>
                    <a:pt x="296" y="1078"/>
                  </a:lnTo>
                  <a:lnTo>
                    <a:pt x="284" y="1079"/>
                  </a:lnTo>
                  <a:lnTo>
                    <a:pt x="272" y="1081"/>
                  </a:lnTo>
                  <a:lnTo>
                    <a:pt x="257" y="1084"/>
                  </a:lnTo>
                  <a:lnTo>
                    <a:pt x="242" y="1085"/>
                  </a:lnTo>
                  <a:lnTo>
                    <a:pt x="225" y="1085"/>
                  </a:lnTo>
                  <a:lnTo>
                    <a:pt x="208" y="1084"/>
                  </a:lnTo>
                  <a:lnTo>
                    <a:pt x="188" y="1079"/>
                  </a:lnTo>
                  <a:lnTo>
                    <a:pt x="168" y="1070"/>
                  </a:lnTo>
                  <a:lnTo>
                    <a:pt x="148" y="1058"/>
                  </a:lnTo>
                  <a:lnTo>
                    <a:pt x="130" y="1045"/>
                  </a:lnTo>
                  <a:lnTo>
                    <a:pt x="112" y="1029"/>
                  </a:lnTo>
                  <a:lnTo>
                    <a:pt x="98" y="1014"/>
                  </a:lnTo>
                  <a:lnTo>
                    <a:pt x="85" y="999"/>
                  </a:lnTo>
                  <a:lnTo>
                    <a:pt x="75" y="984"/>
                  </a:lnTo>
                  <a:lnTo>
                    <a:pt x="69" y="969"/>
                  </a:lnTo>
                  <a:lnTo>
                    <a:pt x="68" y="957"/>
                  </a:lnTo>
                  <a:lnTo>
                    <a:pt x="66" y="934"/>
                  </a:lnTo>
                  <a:lnTo>
                    <a:pt x="58" y="916"/>
                  </a:lnTo>
                  <a:lnTo>
                    <a:pt x="48" y="903"/>
                  </a:lnTo>
                  <a:lnTo>
                    <a:pt x="38" y="894"/>
                  </a:lnTo>
                  <a:lnTo>
                    <a:pt x="31" y="886"/>
                  </a:lnTo>
                  <a:lnTo>
                    <a:pt x="20" y="869"/>
                  </a:lnTo>
                  <a:lnTo>
                    <a:pt x="8" y="841"/>
                  </a:lnTo>
                  <a:lnTo>
                    <a:pt x="1" y="803"/>
                  </a:lnTo>
                  <a:lnTo>
                    <a:pt x="0" y="755"/>
                  </a:lnTo>
                  <a:lnTo>
                    <a:pt x="10" y="694"/>
                  </a:lnTo>
                  <a:lnTo>
                    <a:pt x="34" y="623"/>
                  </a:lnTo>
                  <a:lnTo>
                    <a:pt x="76" y="542"/>
                  </a:lnTo>
                  <a:lnTo>
                    <a:pt x="78" y="534"/>
                  </a:lnTo>
                  <a:lnTo>
                    <a:pt x="75" y="522"/>
                  </a:lnTo>
                  <a:lnTo>
                    <a:pt x="69" y="507"/>
                  </a:lnTo>
                  <a:lnTo>
                    <a:pt x="64" y="487"/>
                  </a:lnTo>
                  <a:lnTo>
                    <a:pt x="57" y="466"/>
                  </a:lnTo>
                  <a:lnTo>
                    <a:pt x="49" y="442"/>
                  </a:lnTo>
                  <a:lnTo>
                    <a:pt x="44" y="415"/>
                  </a:lnTo>
                  <a:lnTo>
                    <a:pt x="40" y="388"/>
                  </a:lnTo>
                  <a:lnTo>
                    <a:pt x="38" y="359"/>
                  </a:lnTo>
                  <a:lnTo>
                    <a:pt x="41" y="329"/>
                  </a:lnTo>
                  <a:lnTo>
                    <a:pt x="49" y="297"/>
                  </a:lnTo>
                  <a:lnTo>
                    <a:pt x="64" y="267"/>
                  </a:lnTo>
                  <a:lnTo>
                    <a:pt x="83" y="237"/>
                  </a:lnTo>
                  <a:lnTo>
                    <a:pt x="110" y="206"/>
                  </a:lnTo>
                  <a:lnTo>
                    <a:pt x="147" y="178"/>
                  </a:lnTo>
                  <a:lnTo>
                    <a:pt x="192" y="151"/>
                  </a:lnTo>
                  <a:lnTo>
                    <a:pt x="212" y="140"/>
                  </a:lnTo>
                  <a:lnTo>
                    <a:pt x="229" y="131"/>
                  </a:lnTo>
                  <a:lnTo>
                    <a:pt x="245" y="120"/>
                  </a:lnTo>
                  <a:lnTo>
                    <a:pt x="259" y="111"/>
                  </a:lnTo>
                  <a:lnTo>
                    <a:pt x="273" y="104"/>
                  </a:lnTo>
                  <a:lnTo>
                    <a:pt x="286" y="98"/>
                  </a:lnTo>
                  <a:lnTo>
                    <a:pt x="298" y="92"/>
                  </a:lnTo>
                  <a:lnTo>
                    <a:pt x="311" y="87"/>
                  </a:lnTo>
                  <a:lnTo>
                    <a:pt x="324" y="84"/>
                  </a:lnTo>
                  <a:lnTo>
                    <a:pt x="338" y="83"/>
                  </a:lnTo>
                  <a:lnTo>
                    <a:pt x="352" y="83"/>
                  </a:lnTo>
                  <a:lnTo>
                    <a:pt x="368" y="84"/>
                  </a:lnTo>
                  <a:lnTo>
                    <a:pt x="385" y="89"/>
                  </a:lnTo>
                  <a:lnTo>
                    <a:pt x="404" y="95"/>
                  </a:lnTo>
                  <a:lnTo>
                    <a:pt x="424" y="104"/>
                  </a:lnTo>
                  <a:lnTo>
                    <a:pt x="448" y="114"/>
                  </a:lnTo>
                  <a:lnTo>
                    <a:pt x="450" y="111"/>
                  </a:lnTo>
                  <a:lnTo>
                    <a:pt x="454" y="104"/>
                  </a:lnTo>
                  <a:lnTo>
                    <a:pt x="461" y="93"/>
                  </a:lnTo>
                  <a:lnTo>
                    <a:pt x="470" y="80"/>
                  </a:lnTo>
                  <a:lnTo>
                    <a:pt x="482" y="64"/>
                  </a:lnTo>
                  <a:lnTo>
                    <a:pt x="496" y="49"/>
                  </a:lnTo>
                  <a:lnTo>
                    <a:pt x="513" y="34"/>
                  </a:lnTo>
                  <a:lnTo>
                    <a:pt x="533" y="21"/>
                  </a:lnTo>
                  <a:lnTo>
                    <a:pt x="556" y="10"/>
                  </a:lnTo>
                  <a:lnTo>
                    <a:pt x="580" y="3"/>
                  </a:lnTo>
                  <a:lnTo>
                    <a:pt x="605" y="0"/>
                  </a:lnTo>
                  <a:lnTo>
                    <a:pt x="634" y="3"/>
                  </a:lnTo>
                  <a:lnTo>
                    <a:pt x="665" y="12"/>
                  </a:lnTo>
                  <a:lnTo>
                    <a:pt x="697" y="28"/>
                  </a:lnTo>
                  <a:lnTo>
                    <a:pt x="731" y="54"/>
                  </a:lnTo>
                  <a:lnTo>
                    <a:pt x="768" y="89"/>
                  </a:lnTo>
                  <a:lnTo>
                    <a:pt x="775" y="96"/>
                  </a:lnTo>
                  <a:lnTo>
                    <a:pt x="786" y="105"/>
                  </a:lnTo>
                  <a:lnTo>
                    <a:pt x="800" y="117"/>
                  </a:lnTo>
                  <a:lnTo>
                    <a:pt x="816" y="132"/>
                  </a:lnTo>
                  <a:lnTo>
                    <a:pt x="832" y="151"/>
                  </a:lnTo>
                  <a:lnTo>
                    <a:pt x="849" y="170"/>
                  </a:lnTo>
                  <a:lnTo>
                    <a:pt x="864" y="193"/>
                  </a:lnTo>
                  <a:lnTo>
                    <a:pt x="878" y="217"/>
                  </a:lnTo>
                  <a:lnTo>
                    <a:pt x="890" y="243"/>
                  </a:lnTo>
                  <a:lnTo>
                    <a:pt x="898" y="271"/>
                  </a:lnTo>
                  <a:lnTo>
                    <a:pt x="901" y="300"/>
                  </a:lnTo>
                  <a:lnTo>
                    <a:pt x="901" y="332"/>
                  </a:lnTo>
                  <a:lnTo>
                    <a:pt x="892" y="363"/>
                  </a:lnTo>
                  <a:lnTo>
                    <a:pt x="878" y="398"/>
                  </a:lnTo>
                  <a:lnTo>
                    <a:pt x="857" y="431"/>
                  </a:lnTo>
                  <a:lnTo>
                    <a:pt x="826" y="468"/>
                  </a:lnTo>
                  <a:lnTo>
                    <a:pt x="810" y="489"/>
                  </a:lnTo>
                  <a:lnTo>
                    <a:pt x="802" y="510"/>
                  </a:lnTo>
                  <a:lnTo>
                    <a:pt x="799" y="533"/>
                  </a:lnTo>
                  <a:lnTo>
                    <a:pt x="799" y="555"/>
                  </a:lnTo>
                  <a:lnTo>
                    <a:pt x="802" y="573"/>
                  </a:lnTo>
                  <a:lnTo>
                    <a:pt x="806" y="590"/>
                  </a:lnTo>
                  <a:lnTo>
                    <a:pt x="809" y="601"/>
                  </a:lnTo>
                  <a:lnTo>
                    <a:pt x="810" y="604"/>
                  </a:lnTo>
                  <a:lnTo>
                    <a:pt x="785" y="659"/>
                  </a:lnTo>
                  <a:lnTo>
                    <a:pt x="791" y="672"/>
                  </a:lnTo>
                  <a:lnTo>
                    <a:pt x="799" y="703"/>
                  </a:lnTo>
                  <a:lnTo>
                    <a:pt x="800" y="750"/>
                  </a:lnTo>
                  <a:lnTo>
                    <a:pt x="785" y="806"/>
                  </a:lnTo>
                  <a:lnTo>
                    <a:pt x="786" y="807"/>
                  </a:lnTo>
                  <a:lnTo>
                    <a:pt x="792" y="812"/>
                  </a:lnTo>
                  <a:lnTo>
                    <a:pt x="798" y="821"/>
                  </a:lnTo>
                  <a:lnTo>
                    <a:pt x="802" y="833"/>
                  </a:lnTo>
                  <a:lnTo>
                    <a:pt x="802" y="848"/>
                  </a:lnTo>
                  <a:lnTo>
                    <a:pt x="798" y="866"/>
                  </a:lnTo>
                  <a:lnTo>
                    <a:pt x="786" y="890"/>
                  </a:lnTo>
                  <a:lnTo>
                    <a:pt x="765" y="916"/>
                  </a:lnTo>
                  <a:lnTo>
                    <a:pt x="765" y="925"/>
                  </a:lnTo>
                  <a:lnTo>
                    <a:pt x="771" y="942"/>
                  </a:lnTo>
                  <a:lnTo>
                    <a:pt x="776" y="966"/>
                  </a:lnTo>
                  <a:lnTo>
                    <a:pt x="781" y="995"/>
                  </a:lnTo>
                  <a:lnTo>
                    <a:pt x="776" y="1025"/>
                  </a:lnTo>
                  <a:lnTo>
                    <a:pt x="764" y="1057"/>
                  </a:lnTo>
                  <a:lnTo>
                    <a:pt x="735" y="1085"/>
                  </a:lnTo>
                  <a:lnTo>
                    <a:pt x="689" y="1111"/>
                  </a:lnTo>
                  <a:lnTo>
                    <a:pt x="645" y="1129"/>
                  </a:lnTo>
                  <a:lnTo>
                    <a:pt x="621" y="1137"/>
                  </a:lnTo>
                  <a:lnTo>
                    <a:pt x="615" y="1138"/>
                  </a:lnTo>
                  <a:lnTo>
                    <a:pt x="619" y="1132"/>
                  </a:lnTo>
                  <a:lnTo>
                    <a:pt x="631" y="1123"/>
                  </a:lnTo>
                  <a:lnTo>
                    <a:pt x="642" y="1114"/>
                  </a:lnTo>
                  <a:lnTo>
                    <a:pt x="649" y="1105"/>
                  </a:lnTo>
                  <a:lnTo>
                    <a:pt x="648" y="1100"/>
                  </a:lnTo>
                  <a:lnTo>
                    <a:pt x="639" y="1097"/>
                  </a:lnTo>
                  <a:lnTo>
                    <a:pt x="628" y="1096"/>
                  </a:lnTo>
                  <a:lnTo>
                    <a:pt x="615" y="1096"/>
                  </a:lnTo>
                  <a:lnTo>
                    <a:pt x="604" y="1096"/>
                  </a:lnTo>
                  <a:lnTo>
                    <a:pt x="593" y="1096"/>
                  </a:lnTo>
                  <a:lnTo>
                    <a:pt x="584" y="1096"/>
                  </a:lnTo>
                  <a:lnTo>
                    <a:pt x="578" y="1096"/>
                  </a:lnTo>
                  <a:lnTo>
                    <a:pt x="576" y="1096"/>
                  </a:lnTo>
                  <a:lnTo>
                    <a:pt x="571" y="1097"/>
                  </a:lnTo>
                  <a:lnTo>
                    <a:pt x="559" y="1100"/>
                  </a:lnTo>
                  <a:lnTo>
                    <a:pt x="537" y="1102"/>
                  </a:lnTo>
                  <a:lnTo>
                    <a:pt x="512" y="1103"/>
                  </a:lnTo>
                  <a:lnTo>
                    <a:pt x="482" y="1100"/>
                  </a:lnTo>
                  <a:lnTo>
                    <a:pt x="450" y="1093"/>
                  </a:lnTo>
                  <a:lnTo>
                    <a:pt x="414" y="1078"/>
                  </a:lnTo>
                  <a:lnTo>
                    <a:pt x="379" y="1055"/>
                  </a:lnTo>
                  <a:lnTo>
                    <a:pt x="351" y="1035"/>
                  </a:lnTo>
                  <a:lnTo>
                    <a:pt x="337" y="1031"/>
                  </a:lnTo>
                  <a:lnTo>
                    <a:pt x="331" y="1037"/>
                  </a:lnTo>
                  <a:lnTo>
                    <a:pt x="332" y="1049"/>
                  </a:lnTo>
                  <a:lnTo>
                    <a:pt x="338" y="1066"/>
                  </a:lnTo>
                  <a:lnTo>
                    <a:pt x="344" y="1081"/>
                  </a:lnTo>
                  <a:lnTo>
                    <a:pt x="346" y="1094"/>
                  </a:lnTo>
                  <a:lnTo>
                    <a:pt x="345" y="1100"/>
                  </a:lnTo>
                  <a:close/>
                </a:path>
              </a:pathLst>
            </a:custGeom>
            <a:solidFill>
              <a:srgbClr val="000000"/>
            </a:solidFill>
            <a:ln w="9525">
              <a:noFill/>
              <a:round/>
              <a:headEnd/>
              <a:tailEnd/>
            </a:ln>
          </p:spPr>
          <p:txBody>
            <a:bodyPr/>
            <a:lstStyle/>
            <a:p>
              <a:endParaRPr lang="en-US"/>
            </a:p>
          </p:txBody>
        </p:sp>
        <p:sp>
          <p:nvSpPr>
            <p:cNvPr id="28" name="Freeform 31"/>
            <p:cNvSpPr>
              <a:spLocks/>
            </p:cNvSpPr>
            <p:nvPr/>
          </p:nvSpPr>
          <p:spPr bwMode="auto">
            <a:xfrm>
              <a:off x="4003" y="3212"/>
              <a:ext cx="220" cy="380"/>
            </a:xfrm>
            <a:custGeom>
              <a:avLst/>
              <a:gdLst/>
              <a:ahLst/>
              <a:cxnLst>
                <a:cxn ang="0">
                  <a:pos x="605" y="31"/>
                </a:cxn>
                <a:cxn ang="0">
                  <a:pos x="629" y="92"/>
                </a:cxn>
                <a:cxn ang="0">
                  <a:pos x="656" y="184"/>
                </a:cxn>
                <a:cxn ang="0">
                  <a:pos x="660" y="276"/>
                </a:cxn>
                <a:cxn ang="0">
                  <a:pos x="633" y="339"/>
                </a:cxn>
                <a:cxn ang="0">
                  <a:pos x="642" y="376"/>
                </a:cxn>
                <a:cxn ang="0">
                  <a:pos x="650" y="421"/>
                </a:cxn>
                <a:cxn ang="0">
                  <a:pos x="614" y="519"/>
                </a:cxn>
                <a:cxn ang="0">
                  <a:pos x="539" y="634"/>
                </a:cxn>
                <a:cxn ang="0">
                  <a:pos x="507" y="682"/>
                </a:cxn>
                <a:cxn ang="0">
                  <a:pos x="490" y="709"/>
                </a:cxn>
                <a:cxn ang="0">
                  <a:pos x="482" y="726"/>
                </a:cxn>
                <a:cxn ang="0">
                  <a:pos x="474" y="740"/>
                </a:cxn>
                <a:cxn ang="0">
                  <a:pos x="442" y="756"/>
                </a:cxn>
                <a:cxn ang="0">
                  <a:pos x="387" y="758"/>
                </a:cxn>
                <a:cxn ang="0">
                  <a:pos x="309" y="732"/>
                </a:cxn>
                <a:cxn ang="0">
                  <a:pos x="243" y="690"/>
                </a:cxn>
                <a:cxn ang="0">
                  <a:pos x="203" y="666"/>
                </a:cxn>
                <a:cxn ang="0">
                  <a:pos x="167" y="638"/>
                </a:cxn>
                <a:cxn ang="0">
                  <a:pos x="134" y="595"/>
                </a:cxn>
                <a:cxn ang="0">
                  <a:pos x="106" y="531"/>
                </a:cxn>
                <a:cxn ang="0">
                  <a:pos x="56" y="484"/>
                </a:cxn>
                <a:cxn ang="0">
                  <a:pos x="11" y="438"/>
                </a:cxn>
                <a:cxn ang="0">
                  <a:pos x="0" y="362"/>
                </a:cxn>
                <a:cxn ang="0">
                  <a:pos x="32" y="285"/>
                </a:cxn>
                <a:cxn ang="0">
                  <a:pos x="59" y="284"/>
                </a:cxn>
                <a:cxn ang="0">
                  <a:pos x="85" y="315"/>
                </a:cxn>
                <a:cxn ang="0">
                  <a:pos x="103" y="355"/>
                </a:cxn>
                <a:cxn ang="0">
                  <a:pos x="118" y="385"/>
                </a:cxn>
                <a:cxn ang="0">
                  <a:pos x="140" y="403"/>
                </a:cxn>
                <a:cxn ang="0">
                  <a:pos x="145" y="392"/>
                </a:cxn>
                <a:cxn ang="0">
                  <a:pos x="144" y="318"/>
                </a:cxn>
                <a:cxn ang="0">
                  <a:pos x="127" y="246"/>
                </a:cxn>
                <a:cxn ang="0">
                  <a:pos x="130" y="213"/>
                </a:cxn>
                <a:cxn ang="0">
                  <a:pos x="144" y="190"/>
                </a:cxn>
                <a:cxn ang="0">
                  <a:pos x="164" y="167"/>
                </a:cxn>
                <a:cxn ang="0">
                  <a:pos x="182" y="146"/>
                </a:cxn>
                <a:cxn ang="0">
                  <a:pos x="199" y="145"/>
                </a:cxn>
                <a:cxn ang="0">
                  <a:pos x="219" y="140"/>
                </a:cxn>
                <a:cxn ang="0">
                  <a:pos x="247" y="99"/>
                </a:cxn>
                <a:cxn ang="0">
                  <a:pos x="277" y="43"/>
                </a:cxn>
                <a:cxn ang="0">
                  <a:pos x="308" y="28"/>
                </a:cxn>
                <a:cxn ang="0">
                  <a:pos x="343" y="19"/>
                </a:cxn>
                <a:cxn ang="0">
                  <a:pos x="370" y="7"/>
                </a:cxn>
                <a:cxn ang="0">
                  <a:pos x="376" y="1"/>
                </a:cxn>
                <a:cxn ang="0">
                  <a:pos x="383" y="10"/>
                </a:cxn>
                <a:cxn ang="0">
                  <a:pos x="397" y="27"/>
                </a:cxn>
                <a:cxn ang="0">
                  <a:pos x="420" y="43"/>
                </a:cxn>
                <a:cxn ang="0">
                  <a:pos x="448" y="57"/>
                </a:cxn>
                <a:cxn ang="0">
                  <a:pos x="483" y="65"/>
                </a:cxn>
                <a:cxn ang="0">
                  <a:pos x="526" y="60"/>
                </a:cxn>
                <a:cxn ang="0">
                  <a:pos x="574" y="40"/>
                </a:cxn>
              </a:cxnLst>
              <a:rect l="0" t="0" r="r" b="b"/>
              <a:pathLst>
                <a:path w="662" h="759">
                  <a:moveTo>
                    <a:pt x="601" y="22"/>
                  </a:moveTo>
                  <a:lnTo>
                    <a:pt x="605" y="31"/>
                  </a:lnTo>
                  <a:lnTo>
                    <a:pt x="615" y="56"/>
                  </a:lnTo>
                  <a:lnTo>
                    <a:pt x="629" y="92"/>
                  </a:lnTo>
                  <a:lnTo>
                    <a:pt x="645" y="136"/>
                  </a:lnTo>
                  <a:lnTo>
                    <a:pt x="656" y="184"/>
                  </a:lnTo>
                  <a:lnTo>
                    <a:pt x="662" y="232"/>
                  </a:lnTo>
                  <a:lnTo>
                    <a:pt x="660" y="276"/>
                  </a:lnTo>
                  <a:lnTo>
                    <a:pt x="646" y="314"/>
                  </a:lnTo>
                  <a:lnTo>
                    <a:pt x="633" y="339"/>
                  </a:lnTo>
                  <a:lnTo>
                    <a:pt x="635" y="359"/>
                  </a:lnTo>
                  <a:lnTo>
                    <a:pt x="642" y="376"/>
                  </a:lnTo>
                  <a:lnTo>
                    <a:pt x="649" y="394"/>
                  </a:lnTo>
                  <a:lnTo>
                    <a:pt x="650" y="421"/>
                  </a:lnTo>
                  <a:lnTo>
                    <a:pt x="642" y="460"/>
                  </a:lnTo>
                  <a:lnTo>
                    <a:pt x="614" y="519"/>
                  </a:lnTo>
                  <a:lnTo>
                    <a:pt x="563" y="599"/>
                  </a:lnTo>
                  <a:lnTo>
                    <a:pt x="539" y="634"/>
                  </a:lnTo>
                  <a:lnTo>
                    <a:pt x="520" y="663"/>
                  </a:lnTo>
                  <a:lnTo>
                    <a:pt x="507" y="682"/>
                  </a:lnTo>
                  <a:lnTo>
                    <a:pt x="498" y="699"/>
                  </a:lnTo>
                  <a:lnTo>
                    <a:pt x="490" y="709"/>
                  </a:lnTo>
                  <a:lnTo>
                    <a:pt x="486" y="718"/>
                  </a:lnTo>
                  <a:lnTo>
                    <a:pt x="482" y="726"/>
                  </a:lnTo>
                  <a:lnTo>
                    <a:pt x="479" y="732"/>
                  </a:lnTo>
                  <a:lnTo>
                    <a:pt x="474" y="740"/>
                  </a:lnTo>
                  <a:lnTo>
                    <a:pt x="461" y="749"/>
                  </a:lnTo>
                  <a:lnTo>
                    <a:pt x="442" y="756"/>
                  </a:lnTo>
                  <a:lnTo>
                    <a:pt x="418" y="759"/>
                  </a:lnTo>
                  <a:lnTo>
                    <a:pt x="387" y="758"/>
                  </a:lnTo>
                  <a:lnTo>
                    <a:pt x="352" y="750"/>
                  </a:lnTo>
                  <a:lnTo>
                    <a:pt x="309" y="732"/>
                  </a:lnTo>
                  <a:lnTo>
                    <a:pt x="264" y="703"/>
                  </a:lnTo>
                  <a:lnTo>
                    <a:pt x="243" y="690"/>
                  </a:lnTo>
                  <a:lnTo>
                    <a:pt x="223" y="678"/>
                  </a:lnTo>
                  <a:lnTo>
                    <a:pt x="203" y="666"/>
                  </a:lnTo>
                  <a:lnTo>
                    <a:pt x="185" y="654"/>
                  </a:lnTo>
                  <a:lnTo>
                    <a:pt x="167" y="638"/>
                  </a:lnTo>
                  <a:lnTo>
                    <a:pt x="150" y="619"/>
                  </a:lnTo>
                  <a:lnTo>
                    <a:pt x="134" y="595"/>
                  </a:lnTo>
                  <a:lnTo>
                    <a:pt x="121" y="563"/>
                  </a:lnTo>
                  <a:lnTo>
                    <a:pt x="106" y="531"/>
                  </a:lnTo>
                  <a:lnTo>
                    <a:pt x="82" y="506"/>
                  </a:lnTo>
                  <a:lnTo>
                    <a:pt x="56" y="484"/>
                  </a:lnTo>
                  <a:lnTo>
                    <a:pt x="31" y="462"/>
                  </a:lnTo>
                  <a:lnTo>
                    <a:pt x="11" y="438"/>
                  </a:lnTo>
                  <a:lnTo>
                    <a:pt x="0" y="404"/>
                  </a:lnTo>
                  <a:lnTo>
                    <a:pt x="0" y="362"/>
                  </a:lnTo>
                  <a:lnTo>
                    <a:pt x="18" y="306"/>
                  </a:lnTo>
                  <a:lnTo>
                    <a:pt x="32" y="285"/>
                  </a:lnTo>
                  <a:lnTo>
                    <a:pt x="45" y="278"/>
                  </a:lnTo>
                  <a:lnTo>
                    <a:pt x="59" y="284"/>
                  </a:lnTo>
                  <a:lnTo>
                    <a:pt x="72" y="297"/>
                  </a:lnTo>
                  <a:lnTo>
                    <a:pt x="85" y="315"/>
                  </a:lnTo>
                  <a:lnTo>
                    <a:pt x="94" y="336"/>
                  </a:lnTo>
                  <a:lnTo>
                    <a:pt x="103" y="355"/>
                  </a:lnTo>
                  <a:lnTo>
                    <a:pt x="109" y="368"/>
                  </a:lnTo>
                  <a:lnTo>
                    <a:pt x="118" y="385"/>
                  </a:lnTo>
                  <a:lnTo>
                    <a:pt x="130" y="395"/>
                  </a:lnTo>
                  <a:lnTo>
                    <a:pt x="140" y="403"/>
                  </a:lnTo>
                  <a:lnTo>
                    <a:pt x="144" y="404"/>
                  </a:lnTo>
                  <a:lnTo>
                    <a:pt x="145" y="392"/>
                  </a:lnTo>
                  <a:lnTo>
                    <a:pt x="147" y="361"/>
                  </a:lnTo>
                  <a:lnTo>
                    <a:pt x="144" y="318"/>
                  </a:lnTo>
                  <a:lnTo>
                    <a:pt x="133" y="268"/>
                  </a:lnTo>
                  <a:lnTo>
                    <a:pt x="127" y="246"/>
                  </a:lnTo>
                  <a:lnTo>
                    <a:pt x="127" y="228"/>
                  </a:lnTo>
                  <a:lnTo>
                    <a:pt x="130" y="213"/>
                  </a:lnTo>
                  <a:lnTo>
                    <a:pt x="137" y="201"/>
                  </a:lnTo>
                  <a:lnTo>
                    <a:pt x="144" y="190"/>
                  </a:lnTo>
                  <a:lnTo>
                    <a:pt x="154" y="179"/>
                  </a:lnTo>
                  <a:lnTo>
                    <a:pt x="164" y="167"/>
                  </a:lnTo>
                  <a:lnTo>
                    <a:pt x="174" y="155"/>
                  </a:lnTo>
                  <a:lnTo>
                    <a:pt x="182" y="146"/>
                  </a:lnTo>
                  <a:lnTo>
                    <a:pt x="191" y="143"/>
                  </a:lnTo>
                  <a:lnTo>
                    <a:pt x="199" y="145"/>
                  </a:lnTo>
                  <a:lnTo>
                    <a:pt x="208" y="145"/>
                  </a:lnTo>
                  <a:lnTo>
                    <a:pt x="219" y="140"/>
                  </a:lnTo>
                  <a:lnTo>
                    <a:pt x="232" y="127"/>
                  </a:lnTo>
                  <a:lnTo>
                    <a:pt x="247" y="99"/>
                  </a:lnTo>
                  <a:lnTo>
                    <a:pt x="267" y="56"/>
                  </a:lnTo>
                  <a:lnTo>
                    <a:pt x="277" y="43"/>
                  </a:lnTo>
                  <a:lnTo>
                    <a:pt x="291" y="34"/>
                  </a:lnTo>
                  <a:lnTo>
                    <a:pt x="308" y="28"/>
                  </a:lnTo>
                  <a:lnTo>
                    <a:pt x="326" y="22"/>
                  </a:lnTo>
                  <a:lnTo>
                    <a:pt x="343" y="19"/>
                  </a:lnTo>
                  <a:lnTo>
                    <a:pt x="359" y="13"/>
                  </a:lnTo>
                  <a:lnTo>
                    <a:pt x="370" y="7"/>
                  </a:lnTo>
                  <a:lnTo>
                    <a:pt x="374" y="0"/>
                  </a:lnTo>
                  <a:lnTo>
                    <a:pt x="376" y="1"/>
                  </a:lnTo>
                  <a:lnTo>
                    <a:pt x="379" y="6"/>
                  </a:lnTo>
                  <a:lnTo>
                    <a:pt x="383" y="10"/>
                  </a:lnTo>
                  <a:lnTo>
                    <a:pt x="390" y="18"/>
                  </a:lnTo>
                  <a:lnTo>
                    <a:pt x="397" y="27"/>
                  </a:lnTo>
                  <a:lnTo>
                    <a:pt x="407" y="34"/>
                  </a:lnTo>
                  <a:lnTo>
                    <a:pt x="420" y="43"/>
                  </a:lnTo>
                  <a:lnTo>
                    <a:pt x="432" y="51"/>
                  </a:lnTo>
                  <a:lnTo>
                    <a:pt x="448" y="57"/>
                  </a:lnTo>
                  <a:lnTo>
                    <a:pt x="465" y="62"/>
                  </a:lnTo>
                  <a:lnTo>
                    <a:pt x="483" y="65"/>
                  </a:lnTo>
                  <a:lnTo>
                    <a:pt x="505" y="65"/>
                  </a:lnTo>
                  <a:lnTo>
                    <a:pt x="526" y="60"/>
                  </a:lnTo>
                  <a:lnTo>
                    <a:pt x="550" y="53"/>
                  </a:lnTo>
                  <a:lnTo>
                    <a:pt x="574" y="40"/>
                  </a:lnTo>
                  <a:lnTo>
                    <a:pt x="601" y="22"/>
                  </a:lnTo>
                  <a:close/>
                </a:path>
              </a:pathLst>
            </a:custGeom>
            <a:solidFill>
              <a:srgbClr val="FFCC99"/>
            </a:solidFill>
            <a:ln w="9525">
              <a:noFill/>
              <a:round/>
              <a:headEnd/>
              <a:tailEnd/>
            </a:ln>
          </p:spPr>
          <p:txBody>
            <a:bodyPr/>
            <a:lstStyle/>
            <a:p>
              <a:endParaRPr lang="en-US"/>
            </a:p>
          </p:txBody>
        </p:sp>
        <p:sp>
          <p:nvSpPr>
            <p:cNvPr id="29" name="Freeform 32"/>
            <p:cNvSpPr>
              <a:spLocks/>
            </p:cNvSpPr>
            <p:nvPr/>
          </p:nvSpPr>
          <p:spPr bwMode="auto">
            <a:xfrm>
              <a:off x="4041" y="3369"/>
              <a:ext cx="12" cy="19"/>
            </a:xfrm>
            <a:custGeom>
              <a:avLst/>
              <a:gdLst/>
              <a:ahLst/>
              <a:cxnLst>
                <a:cxn ang="0">
                  <a:pos x="31" y="38"/>
                </a:cxn>
                <a:cxn ang="0">
                  <a:pos x="33" y="38"/>
                </a:cxn>
                <a:cxn ang="0">
                  <a:pos x="34" y="37"/>
                </a:cxn>
                <a:cxn ang="0">
                  <a:pos x="36" y="33"/>
                </a:cxn>
                <a:cxn ang="0">
                  <a:pos x="36" y="29"/>
                </a:cxn>
                <a:cxn ang="0">
                  <a:pos x="33" y="24"/>
                </a:cxn>
                <a:cxn ang="0">
                  <a:pos x="27" y="18"/>
                </a:cxn>
                <a:cxn ang="0">
                  <a:pos x="17" y="11"/>
                </a:cxn>
                <a:cxn ang="0">
                  <a:pos x="2" y="2"/>
                </a:cxn>
                <a:cxn ang="0">
                  <a:pos x="0" y="0"/>
                </a:cxn>
                <a:cxn ang="0">
                  <a:pos x="2" y="0"/>
                </a:cxn>
                <a:cxn ang="0">
                  <a:pos x="7" y="0"/>
                </a:cxn>
                <a:cxn ang="0">
                  <a:pos x="14" y="0"/>
                </a:cxn>
                <a:cxn ang="0">
                  <a:pos x="21" y="2"/>
                </a:cxn>
                <a:cxn ang="0">
                  <a:pos x="29" y="3"/>
                </a:cxn>
                <a:cxn ang="0">
                  <a:pos x="34" y="5"/>
                </a:cxn>
                <a:cxn ang="0">
                  <a:pos x="36" y="5"/>
                </a:cxn>
                <a:cxn ang="0">
                  <a:pos x="31" y="38"/>
                </a:cxn>
              </a:cxnLst>
              <a:rect l="0" t="0" r="r" b="b"/>
              <a:pathLst>
                <a:path w="36" h="38">
                  <a:moveTo>
                    <a:pt x="31" y="38"/>
                  </a:moveTo>
                  <a:lnTo>
                    <a:pt x="33" y="38"/>
                  </a:lnTo>
                  <a:lnTo>
                    <a:pt x="34" y="37"/>
                  </a:lnTo>
                  <a:lnTo>
                    <a:pt x="36" y="33"/>
                  </a:lnTo>
                  <a:lnTo>
                    <a:pt x="36" y="29"/>
                  </a:lnTo>
                  <a:lnTo>
                    <a:pt x="33" y="24"/>
                  </a:lnTo>
                  <a:lnTo>
                    <a:pt x="27" y="18"/>
                  </a:lnTo>
                  <a:lnTo>
                    <a:pt x="17" y="11"/>
                  </a:lnTo>
                  <a:lnTo>
                    <a:pt x="2" y="2"/>
                  </a:lnTo>
                  <a:lnTo>
                    <a:pt x="0" y="0"/>
                  </a:lnTo>
                  <a:lnTo>
                    <a:pt x="2" y="0"/>
                  </a:lnTo>
                  <a:lnTo>
                    <a:pt x="7" y="0"/>
                  </a:lnTo>
                  <a:lnTo>
                    <a:pt x="14" y="0"/>
                  </a:lnTo>
                  <a:lnTo>
                    <a:pt x="21" y="2"/>
                  </a:lnTo>
                  <a:lnTo>
                    <a:pt x="29" y="3"/>
                  </a:lnTo>
                  <a:lnTo>
                    <a:pt x="34" y="5"/>
                  </a:lnTo>
                  <a:lnTo>
                    <a:pt x="36" y="5"/>
                  </a:lnTo>
                  <a:lnTo>
                    <a:pt x="31" y="38"/>
                  </a:lnTo>
                  <a:close/>
                </a:path>
              </a:pathLst>
            </a:custGeom>
            <a:solidFill>
              <a:srgbClr val="FFFFFF"/>
            </a:solidFill>
            <a:ln w="9525">
              <a:noFill/>
              <a:round/>
              <a:headEnd/>
              <a:tailEnd/>
            </a:ln>
          </p:spPr>
          <p:txBody>
            <a:bodyPr/>
            <a:lstStyle/>
            <a:p>
              <a:endParaRPr lang="en-US"/>
            </a:p>
          </p:txBody>
        </p:sp>
        <p:sp>
          <p:nvSpPr>
            <p:cNvPr id="30" name="Freeform 33"/>
            <p:cNvSpPr>
              <a:spLocks/>
            </p:cNvSpPr>
            <p:nvPr/>
          </p:nvSpPr>
          <p:spPr bwMode="auto">
            <a:xfrm>
              <a:off x="4040" y="3357"/>
              <a:ext cx="15" cy="10"/>
            </a:xfrm>
            <a:custGeom>
              <a:avLst/>
              <a:gdLst/>
              <a:ahLst/>
              <a:cxnLst>
                <a:cxn ang="0">
                  <a:pos x="34" y="21"/>
                </a:cxn>
                <a:cxn ang="0">
                  <a:pos x="0" y="0"/>
                </a:cxn>
                <a:cxn ang="0">
                  <a:pos x="47" y="0"/>
                </a:cxn>
                <a:cxn ang="0">
                  <a:pos x="34" y="21"/>
                </a:cxn>
              </a:cxnLst>
              <a:rect l="0" t="0" r="r" b="b"/>
              <a:pathLst>
                <a:path w="47" h="21">
                  <a:moveTo>
                    <a:pt x="34" y="21"/>
                  </a:moveTo>
                  <a:lnTo>
                    <a:pt x="0" y="0"/>
                  </a:lnTo>
                  <a:lnTo>
                    <a:pt x="47" y="0"/>
                  </a:lnTo>
                  <a:lnTo>
                    <a:pt x="34" y="21"/>
                  </a:lnTo>
                  <a:close/>
                </a:path>
              </a:pathLst>
            </a:custGeom>
            <a:solidFill>
              <a:srgbClr val="FFFFFF"/>
            </a:solidFill>
            <a:ln w="9525">
              <a:noFill/>
              <a:round/>
              <a:headEnd/>
              <a:tailEnd/>
            </a:ln>
          </p:spPr>
          <p:txBody>
            <a:bodyPr/>
            <a:lstStyle/>
            <a:p>
              <a:endParaRPr lang="en-US"/>
            </a:p>
          </p:txBody>
        </p:sp>
        <p:sp>
          <p:nvSpPr>
            <p:cNvPr id="31" name="Freeform 34"/>
            <p:cNvSpPr>
              <a:spLocks/>
            </p:cNvSpPr>
            <p:nvPr/>
          </p:nvSpPr>
          <p:spPr bwMode="auto">
            <a:xfrm>
              <a:off x="4029" y="3329"/>
              <a:ext cx="24" cy="15"/>
            </a:xfrm>
            <a:custGeom>
              <a:avLst/>
              <a:gdLst/>
              <a:ahLst/>
              <a:cxnLst>
                <a:cxn ang="0">
                  <a:pos x="55" y="32"/>
                </a:cxn>
                <a:cxn ang="0">
                  <a:pos x="0" y="0"/>
                </a:cxn>
                <a:cxn ang="0">
                  <a:pos x="70" y="15"/>
                </a:cxn>
                <a:cxn ang="0">
                  <a:pos x="55" y="32"/>
                </a:cxn>
              </a:cxnLst>
              <a:rect l="0" t="0" r="r" b="b"/>
              <a:pathLst>
                <a:path w="70" h="32">
                  <a:moveTo>
                    <a:pt x="55" y="32"/>
                  </a:moveTo>
                  <a:lnTo>
                    <a:pt x="0" y="0"/>
                  </a:lnTo>
                  <a:lnTo>
                    <a:pt x="70" y="15"/>
                  </a:lnTo>
                  <a:lnTo>
                    <a:pt x="55" y="32"/>
                  </a:lnTo>
                  <a:close/>
                </a:path>
              </a:pathLst>
            </a:custGeom>
            <a:solidFill>
              <a:srgbClr val="FFFFFF"/>
            </a:solidFill>
            <a:ln w="9525">
              <a:noFill/>
              <a:round/>
              <a:headEnd/>
              <a:tailEnd/>
            </a:ln>
          </p:spPr>
          <p:txBody>
            <a:bodyPr/>
            <a:lstStyle/>
            <a:p>
              <a:endParaRPr lang="en-US"/>
            </a:p>
          </p:txBody>
        </p:sp>
        <p:sp>
          <p:nvSpPr>
            <p:cNvPr id="32" name="Freeform 35"/>
            <p:cNvSpPr>
              <a:spLocks/>
            </p:cNvSpPr>
            <p:nvPr/>
          </p:nvSpPr>
          <p:spPr bwMode="auto">
            <a:xfrm>
              <a:off x="4043" y="3310"/>
              <a:ext cx="11" cy="6"/>
            </a:xfrm>
            <a:custGeom>
              <a:avLst/>
              <a:gdLst/>
              <a:ahLst/>
              <a:cxnLst>
                <a:cxn ang="0">
                  <a:pos x="23" y="11"/>
                </a:cxn>
                <a:cxn ang="0">
                  <a:pos x="0" y="3"/>
                </a:cxn>
                <a:cxn ang="0">
                  <a:pos x="33" y="0"/>
                </a:cxn>
                <a:cxn ang="0">
                  <a:pos x="23" y="11"/>
                </a:cxn>
              </a:cxnLst>
              <a:rect l="0" t="0" r="r" b="b"/>
              <a:pathLst>
                <a:path w="33" h="11">
                  <a:moveTo>
                    <a:pt x="23" y="11"/>
                  </a:moveTo>
                  <a:lnTo>
                    <a:pt x="0" y="3"/>
                  </a:lnTo>
                  <a:lnTo>
                    <a:pt x="33" y="0"/>
                  </a:lnTo>
                  <a:lnTo>
                    <a:pt x="23" y="11"/>
                  </a:lnTo>
                  <a:close/>
                </a:path>
              </a:pathLst>
            </a:custGeom>
            <a:solidFill>
              <a:srgbClr val="FFFFFF"/>
            </a:solidFill>
            <a:ln w="9525">
              <a:noFill/>
              <a:round/>
              <a:headEnd/>
              <a:tailEnd/>
            </a:ln>
          </p:spPr>
          <p:txBody>
            <a:bodyPr/>
            <a:lstStyle/>
            <a:p>
              <a:endParaRPr lang="en-US"/>
            </a:p>
          </p:txBody>
        </p:sp>
        <p:sp>
          <p:nvSpPr>
            <p:cNvPr id="33" name="Freeform 36"/>
            <p:cNvSpPr>
              <a:spLocks/>
            </p:cNvSpPr>
            <p:nvPr/>
          </p:nvSpPr>
          <p:spPr bwMode="auto">
            <a:xfrm>
              <a:off x="4051" y="3284"/>
              <a:ext cx="17" cy="9"/>
            </a:xfrm>
            <a:custGeom>
              <a:avLst/>
              <a:gdLst/>
              <a:ahLst/>
              <a:cxnLst>
                <a:cxn ang="0">
                  <a:pos x="40" y="18"/>
                </a:cxn>
                <a:cxn ang="0">
                  <a:pos x="0" y="0"/>
                </a:cxn>
                <a:cxn ang="0">
                  <a:pos x="51" y="12"/>
                </a:cxn>
                <a:cxn ang="0">
                  <a:pos x="40" y="18"/>
                </a:cxn>
              </a:cxnLst>
              <a:rect l="0" t="0" r="r" b="b"/>
              <a:pathLst>
                <a:path w="51" h="18">
                  <a:moveTo>
                    <a:pt x="40" y="18"/>
                  </a:moveTo>
                  <a:lnTo>
                    <a:pt x="0" y="0"/>
                  </a:lnTo>
                  <a:lnTo>
                    <a:pt x="51" y="12"/>
                  </a:lnTo>
                  <a:lnTo>
                    <a:pt x="40" y="18"/>
                  </a:lnTo>
                  <a:close/>
                </a:path>
              </a:pathLst>
            </a:custGeom>
            <a:solidFill>
              <a:srgbClr val="FFFFFF"/>
            </a:solidFill>
            <a:ln w="9525">
              <a:noFill/>
              <a:round/>
              <a:headEnd/>
              <a:tailEnd/>
            </a:ln>
          </p:spPr>
          <p:txBody>
            <a:bodyPr/>
            <a:lstStyle/>
            <a:p>
              <a:endParaRPr lang="en-US"/>
            </a:p>
          </p:txBody>
        </p:sp>
        <p:sp>
          <p:nvSpPr>
            <p:cNvPr id="34" name="Freeform 37"/>
            <p:cNvSpPr>
              <a:spLocks/>
            </p:cNvSpPr>
            <p:nvPr/>
          </p:nvSpPr>
          <p:spPr bwMode="auto">
            <a:xfrm>
              <a:off x="4058" y="3277"/>
              <a:ext cx="25" cy="7"/>
            </a:xfrm>
            <a:custGeom>
              <a:avLst/>
              <a:gdLst/>
              <a:ahLst/>
              <a:cxnLst>
                <a:cxn ang="0">
                  <a:pos x="62" y="13"/>
                </a:cxn>
                <a:cxn ang="0">
                  <a:pos x="59" y="13"/>
                </a:cxn>
                <a:cxn ang="0">
                  <a:pos x="51" y="10"/>
                </a:cxn>
                <a:cxn ang="0">
                  <a:pos x="38" y="9"/>
                </a:cxn>
                <a:cxn ang="0">
                  <a:pos x="25" y="6"/>
                </a:cxn>
                <a:cxn ang="0">
                  <a:pos x="14" y="3"/>
                </a:cxn>
                <a:cxn ang="0">
                  <a:pos x="4" y="1"/>
                </a:cxn>
                <a:cxn ang="0">
                  <a:pos x="0" y="0"/>
                </a:cxn>
                <a:cxn ang="0">
                  <a:pos x="1" y="0"/>
                </a:cxn>
                <a:cxn ang="0">
                  <a:pos x="7" y="0"/>
                </a:cxn>
                <a:cxn ang="0">
                  <a:pos x="17" y="0"/>
                </a:cxn>
                <a:cxn ang="0">
                  <a:pos x="28" y="1"/>
                </a:cxn>
                <a:cxn ang="0">
                  <a:pos x="41" y="1"/>
                </a:cxn>
                <a:cxn ang="0">
                  <a:pos x="53" y="1"/>
                </a:cxn>
                <a:cxn ang="0">
                  <a:pos x="63" y="3"/>
                </a:cxn>
                <a:cxn ang="0">
                  <a:pos x="70" y="3"/>
                </a:cxn>
                <a:cxn ang="0">
                  <a:pos x="73" y="3"/>
                </a:cxn>
                <a:cxn ang="0">
                  <a:pos x="62" y="13"/>
                </a:cxn>
              </a:cxnLst>
              <a:rect l="0" t="0" r="r" b="b"/>
              <a:pathLst>
                <a:path w="73" h="13">
                  <a:moveTo>
                    <a:pt x="62" y="13"/>
                  </a:moveTo>
                  <a:lnTo>
                    <a:pt x="59" y="13"/>
                  </a:lnTo>
                  <a:lnTo>
                    <a:pt x="51" y="10"/>
                  </a:lnTo>
                  <a:lnTo>
                    <a:pt x="38" y="9"/>
                  </a:lnTo>
                  <a:lnTo>
                    <a:pt x="25" y="6"/>
                  </a:lnTo>
                  <a:lnTo>
                    <a:pt x="14" y="3"/>
                  </a:lnTo>
                  <a:lnTo>
                    <a:pt x="4" y="1"/>
                  </a:lnTo>
                  <a:lnTo>
                    <a:pt x="0" y="0"/>
                  </a:lnTo>
                  <a:lnTo>
                    <a:pt x="1" y="0"/>
                  </a:lnTo>
                  <a:lnTo>
                    <a:pt x="7" y="0"/>
                  </a:lnTo>
                  <a:lnTo>
                    <a:pt x="17" y="0"/>
                  </a:lnTo>
                  <a:lnTo>
                    <a:pt x="28" y="1"/>
                  </a:lnTo>
                  <a:lnTo>
                    <a:pt x="41" y="1"/>
                  </a:lnTo>
                  <a:lnTo>
                    <a:pt x="53" y="1"/>
                  </a:lnTo>
                  <a:lnTo>
                    <a:pt x="63" y="3"/>
                  </a:lnTo>
                  <a:lnTo>
                    <a:pt x="70" y="3"/>
                  </a:lnTo>
                  <a:lnTo>
                    <a:pt x="73" y="3"/>
                  </a:lnTo>
                  <a:lnTo>
                    <a:pt x="62" y="13"/>
                  </a:lnTo>
                  <a:close/>
                </a:path>
              </a:pathLst>
            </a:custGeom>
            <a:solidFill>
              <a:srgbClr val="FFFFFF"/>
            </a:solidFill>
            <a:ln w="9525">
              <a:noFill/>
              <a:round/>
              <a:headEnd/>
              <a:tailEnd/>
            </a:ln>
          </p:spPr>
          <p:txBody>
            <a:bodyPr/>
            <a:lstStyle/>
            <a:p>
              <a:endParaRPr lang="en-US"/>
            </a:p>
          </p:txBody>
        </p:sp>
        <p:sp>
          <p:nvSpPr>
            <p:cNvPr id="35" name="Freeform 38"/>
            <p:cNvSpPr>
              <a:spLocks/>
            </p:cNvSpPr>
            <p:nvPr/>
          </p:nvSpPr>
          <p:spPr bwMode="auto">
            <a:xfrm>
              <a:off x="4060" y="3258"/>
              <a:ext cx="29" cy="13"/>
            </a:xfrm>
            <a:custGeom>
              <a:avLst/>
              <a:gdLst/>
              <a:ahLst/>
              <a:cxnLst>
                <a:cxn ang="0">
                  <a:pos x="75" y="25"/>
                </a:cxn>
                <a:cxn ang="0">
                  <a:pos x="71" y="24"/>
                </a:cxn>
                <a:cxn ang="0">
                  <a:pos x="61" y="21"/>
                </a:cxn>
                <a:cxn ang="0">
                  <a:pos x="47" y="18"/>
                </a:cxn>
                <a:cxn ang="0">
                  <a:pos x="33" y="12"/>
                </a:cxn>
                <a:cxn ang="0">
                  <a:pos x="17" y="7"/>
                </a:cxn>
                <a:cxn ang="0">
                  <a:pos x="6" y="4"/>
                </a:cxn>
                <a:cxn ang="0">
                  <a:pos x="0" y="1"/>
                </a:cxn>
                <a:cxn ang="0">
                  <a:pos x="2" y="0"/>
                </a:cxn>
                <a:cxn ang="0">
                  <a:pos x="12" y="1"/>
                </a:cxn>
                <a:cxn ang="0">
                  <a:pos x="23" y="4"/>
                </a:cxn>
                <a:cxn ang="0">
                  <a:pos x="37" y="9"/>
                </a:cxn>
                <a:cxn ang="0">
                  <a:pos x="51" y="13"/>
                </a:cxn>
                <a:cxn ang="0">
                  <a:pos x="65" y="18"/>
                </a:cxn>
                <a:cxn ang="0">
                  <a:pos x="77" y="19"/>
                </a:cxn>
                <a:cxn ang="0">
                  <a:pos x="84" y="19"/>
                </a:cxn>
                <a:cxn ang="0">
                  <a:pos x="88" y="15"/>
                </a:cxn>
                <a:cxn ang="0">
                  <a:pos x="88" y="9"/>
                </a:cxn>
                <a:cxn ang="0">
                  <a:pos x="84" y="13"/>
                </a:cxn>
                <a:cxn ang="0">
                  <a:pos x="78" y="21"/>
                </a:cxn>
                <a:cxn ang="0">
                  <a:pos x="75" y="25"/>
                </a:cxn>
              </a:cxnLst>
              <a:rect l="0" t="0" r="r" b="b"/>
              <a:pathLst>
                <a:path w="88" h="25">
                  <a:moveTo>
                    <a:pt x="75" y="25"/>
                  </a:moveTo>
                  <a:lnTo>
                    <a:pt x="71" y="24"/>
                  </a:lnTo>
                  <a:lnTo>
                    <a:pt x="61" y="21"/>
                  </a:lnTo>
                  <a:lnTo>
                    <a:pt x="47" y="18"/>
                  </a:lnTo>
                  <a:lnTo>
                    <a:pt x="33" y="12"/>
                  </a:lnTo>
                  <a:lnTo>
                    <a:pt x="17" y="7"/>
                  </a:lnTo>
                  <a:lnTo>
                    <a:pt x="6" y="4"/>
                  </a:lnTo>
                  <a:lnTo>
                    <a:pt x="0" y="1"/>
                  </a:lnTo>
                  <a:lnTo>
                    <a:pt x="2" y="0"/>
                  </a:lnTo>
                  <a:lnTo>
                    <a:pt x="12" y="1"/>
                  </a:lnTo>
                  <a:lnTo>
                    <a:pt x="23" y="4"/>
                  </a:lnTo>
                  <a:lnTo>
                    <a:pt x="37" y="9"/>
                  </a:lnTo>
                  <a:lnTo>
                    <a:pt x="51" y="13"/>
                  </a:lnTo>
                  <a:lnTo>
                    <a:pt x="65" y="18"/>
                  </a:lnTo>
                  <a:lnTo>
                    <a:pt x="77" y="19"/>
                  </a:lnTo>
                  <a:lnTo>
                    <a:pt x="84" y="19"/>
                  </a:lnTo>
                  <a:lnTo>
                    <a:pt x="88" y="15"/>
                  </a:lnTo>
                  <a:lnTo>
                    <a:pt x="88" y="9"/>
                  </a:lnTo>
                  <a:lnTo>
                    <a:pt x="84" y="13"/>
                  </a:lnTo>
                  <a:lnTo>
                    <a:pt x="78" y="21"/>
                  </a:lnTo>
                  <a:lnTo>
                    <a:pt x="75" y="25"/>
                  </a:lnTo>
                  <a:close/>
                </a:path>
              </a:pathLst>
            </a:custGeom>
            <a:solidFill>
              <a:srgbClr val="FFFFFF"/>
            </a:solidFill>
            <a:ln w="9525">
              <a:noFill/>
              <a:round/>
              <a:headEnd/>
              <a:tailEnd/>
            </a:ln>
          </p:spPr>
          <p:txBody>
            <a:bodyPr/>
            <a:lstStyle/>
            <a:p>
              <a:endParaRPr lang="en-US"/>
            </a:p>
          </p:txBody>
        </p:sp>
        <p:sp>
          <p:nvSpPr>
            <p:cNvPr id="36" name="Freeform 39"/>
            <p:cNvSpPr>
              <a:spLocks/>
            </p:cNvSpPr>
            <p:nvPr/>
          </p:nvSpPr>
          <p:spPr bwMode="auto">
            <a:xfrm>
              <a:off x="4070" y="3249"/>
              <a:ext cx="22" cy="12"/>
            </a:xfrm>
            <a:custGeom>
              <a:avLst/>
              <a:gdLst/>
              <a:ahLst/>
              <a:cxnLst>
                <a:cxn ang="0">
                  <a:pos x="56" y="22"/>
                </a:cxn>
                <a:cxn ang="0">
                  <a:pos x="53" y="21"/>
                </a:cxn>
                <a:cxn ang="0">
                  <a:pos x="46" y="19"/>
                </a:cxn>
                <a:cxn ang="0">
                  <a:pos x="36" y="15"/>
                </a:cxn>
                <a:cxn ang="0">
                  <a:pos x="25" y="10"/>
                </a:cxn>
                <a:cxn ang="0">
                  <a:pos x="14" y="7"/>
                </a:cxn>
                <a:cxn ang="0">
                  <a:pos x="5" y="3"/>
                </a:cxn>
                <a:cxn ang="0">
                  <a:pos x="0" y="1"/>
                </a:cxn>
                <a:cxn ang="0">
                  <a:pos x="1" y="0"/>
                </a:cxn>
                <a:cxn ang="0">
                  <a:pos x="8" y="1"/>
                </a:cxn>
                <a:cxn ang="0">
                  <a:pos x="18" y="1"/>
                </a:cxn>
                <a:cxn ang="0">
                  <a:pos x="28" y="3"/>
                </a:cxn>
                <a:cxn ang="0">
                  <a:pos x="39" y="4"/>
                </a:cxn>
                <a:cxn ang="0">
                  <a:pos x="49" y="6"/>
                </a:cxn>
                <a:cxn ang="0">
                  <a:pos x="58" y="6"/>
                </a:cxn>
                <a:cxn ang="0">
                  <a:pos x="63" y="7"/>
                </a:cxn>
                <a:cxn ang="0">
                  <a:pos x="66" y="7"/>
                </a:cxn>
                <a:cxn ang="0">
                  <a:pos x="56" y="22"/>
                </a:cxn>
              </a:cxnLst>
              <a:rect l="0" t="0" r="r" b="b"/>
              <a:pathLst>
                <a:path w="66" h="22">
                  <a:moveTo>
                    <a:pt x="56" y="22"/>
                  </a:moveTo>
                  <a:lnTo>
                    <a:pt x="53" y="21"/>
                  </a:lnTo>
                  <a:lnTo>
                    <a:pt x="46" y="19"/>
                  </a:lnTo>
                  <a:lnTo>
                    <a:pt x="36" y="15"/>
                  </a:lnTo>
                  <a:lnTo>
                    <a:pt x="25" y="10"/>
                  </a:lnTo>
                  <a:lnTo>
                    <a:pt x="14" y="7"/>
                  </a:lnTo>
                  <a:lnTo>
                    <a:pt x="5" y="3"/>
                  </a:lnTo>
                  <a:lnTo>
                    <a:pt x="0" y="1"/>
                  </a:lnTo>
                  <a:lnTo>
                    <a:pt x="1" y="0"/>
                  </a:lnTo>
                  <a:lnTo>
                    <a:pt x="8" y="1"/>
                  </a:lnTo>
                  <a:lnTo>
                    <a:pt x="18" y="1"/>
                  </a:lnTo>
                  <a:lnTo>
                    <a:pt x="28" y="3"/>
                  </a:lnTo>
                  <a:lnTo>
                    <a:pt x="39" y="4"/>
                  </a:lnTo>
                  <a:lnTo>
                    <a:pt x="49" y="6"/>
                  </a:lnTo>
                  <a:lnTo>
                    <a:pt x="58" y="6"/>
                  </a:lnTo>
                  <a:lnTo>
                    <a:pt x="63" y="7"/>
                  </a:lnTo>
                  <a:lnTo>
                    <a:pt x="66" y="7"/>
                  </a:lnTo>
                  <a:lnTo>
                    <a:pt x="56" y="22"/>
                  </a:lnTo>
                  <a:close/>
                </a:path>
              </a:pathLst>
            </a:custGeom>
            <a:solidFill>
              <a:srgbClr val="FFFFFF"/>
            </a:solidFill>
            <a:ln w="9525">
              <a:noFill/>
              <a:round/>
              <a:headEnd/>
              <a:tailEnd/>
            </a:ln>
          </p:spPr>
          <p:txBody>
            <a:bodyPr/>
            <a:lstStyle/>
            <a:p>
              <a:endParaRPr lang="en-US"/>
            </a:p>
          </p:txBody>
        </p:sp>
        <p:sp>
          <p:nvSpPr>
            <p:cNvPr id="37" name="Freeform 40"/>
            <p:cNvSpPr>
              <a:spLocks/>
            </p:cNvSpPr>
            <p:nvPr/>
          </p:nvSpPr>
          <p:spPr bwMode="auto">
            <a:xfrm>
              <a:off x="4110" y="3199"/>
              <a:ext cx="16" cy="26"/>
            </a:xfrm>
            <a:custGeom>
              <a:avLst/>
              <a:gdLst/>
              <a:ahLst/>
              <a:cxnLst>
                <a:cxn ang="0">
                  <a:pos x="28" y="51"/>
                </a:cxn>
                <a:cxn ang="0">
                  <a:pos x="26" y="47"/>
                </a:cxn>
                <a:cxn ang="0">
                  <a:pos x="17" y="35"/>
                </a:cxn>
                <a:cxn ang="0">
                  <a:pos x="9" y="20"/>
                </a:cxn>
                <a:cxn ang="0">
                  <a:pos x="2" y="5"/>
                </a:cxn>
                <a:cxn ang="0">
                  <a:pos x="0" y="0"/>
                </a:cxn>
                <a:cxn ang="0">
                  <a:pos x="3" y="3"/>
                </a:cxn>
                <a:cxn ang="0">
                  <a:pos x="9" y="9"/>
                </a:cxn>
                <a:cxn ang="0">
                  <a:pos x="16" y="18"/>
                </a:cxn>
                <a:cxn ang="0">
                  <a:pos x="23" y="29"/>
                </a:cxn>
                <a:cxn ang="0">
                  <a:pos x="31" y="38"/>
                </a:cxn>
                <a:cxn ang="0">
                  <a:pos x="40" y="45"/>
                </a:cxn>
                <a:cxn ang="0">
                  <a:pos x="45" y="48"/>
                </a:cxn>
                <a:cxn ang="0">
                  <a:pos x="48" y="50"/>
                </a:cxn>
                <a:cxn ang="0">
                  <a:pos x="43" y="51"/>
                </a:cxn>
                <a:cxn ang="0">
                  <a:pos x="33" y="51"/>
                </a:cxn>
                <a:cxn ang="0">
                  <a:pos x="28" y="51"/>
                </a:cxn>
              </a:cxnLst>
              <a:rect l="0" t="0" r="r" b="b"/>
              <a:pathLst>
                <a:path w="48" h="51">
                  <a:moveTo>
                    <a:pt x="28" y="51"/>
                  </a:moveTo>
                  <a:lnTo>
                    <a:pt x="26" y="47"/>
                  </a:lnTo>
                  <a:lnTo>
                    <a:pt x="17" y="35"/>
                  </a:lnTo>
                  <a:lnTo>
                    <a:pt x="9" y="20"/>
                  </a:lnTo>
                  <a:lnTo>
                    <a:pt x="2" y="5"/>
                  </a:lnTo>
                  <a:lnTo>
                    <a:pt x="0" y="0"/>
                  </a:lnTo>
                  <a:lnTo>
                    <a:pt x="3" y="3"/>
                  </a:lnTo>
                  <a:lnTo>
                    <a:pt x="9" y="9"/>
                  </a:lnTo>
                  <a:lnTo>
                    <a:pt x="16" y="18"/>
                  </a:lnTo>
                  <a:lnTo>
                    <a:pt x="23" y="29"/>
                  </a:lnTo>
                  <a:lnTo>
                    <a:pt x="31" y="38"/>
                  </a:lnTo>
                  <a:lnTo>
                    <a:pt x="40" y="45"/>
                  </a:lnTo>
                  <a:lnTo>
                    <a:pt x="45" y="48"/>
                  </a:lnTo>
                  <a:lnTo>
                    <a:pt x="48" y="50"/>
                  </a:lnTo>
                  <a:lnTo>
                    <a:pt x="43" y="51"/>
                  </a:lnTo>
                  <a:lnTo>
                    <a:pt x="33" y="51"/>
                  </a:lnTo>
                  <a:lnTo>
                    <a:pt x="28" y="51"/>
                  </a:lnTo>
                  <a:close/>
                </a:path>
              </a:pathLst>
            </a:custGeom>
            <a:solidFill>
              <a:srgbClr val="FFFFFF"/>
            </a:solidFill>
            <a:ln w="9525">
              <a:noFill/>
              <a:round/>
              <a:headEnd/>
              <a:tailEnd/>
            </a:ln>
          </p:spPr>
          <p:txBody>
            <a:bodyPr/>
            <a:lstStyle/>
            <a:p>
              <a:endParaRPr lang="en-US"/>
            </a:p>
          </p:txBody>
        </p:sp>
        <p:sp>
          <p:nvSpPr>
            <p:cNvPr id="38" name="Freeform 41"/>
            <p:cNvSpPr>
              <a:spLocks/>
            </p:cNvSpPr>
            <p:nvPr/>
          </p:nvSpPr>
          <p:spPr bwMode="auto">
            <a:xfrm>
              <a:off x="4123" y="3165"/>
              <a:ext cx="29" cy="76"/>
            </a:xfrm>
            <a:custGeom>
              <a:avLst/>
              <a:gdLst/>
              <a:ahLst/>
              <a:cxnLst>
                <a:cxn ang="0">
                  <a:pos x="54" y="137"/>
                </a:cxn>
                <a:cxn ang="0">
                  <a:pos x="38" y="126"/>
                </a:cxn>
                <a:cxn ang="0">
                  <a:pos x="25" y="114"/>
                </a:cxn>
                <a:cxn ang="0">
                  <a:pos x="15" y="99"/>
                </a:cxn>
                <a:cxn ang="0">
                  <a:pos x="10" y="83"/>
                </a:cxn>
                <a:cxn ang="0">
                  <a:pos x="7" y="64"/>
                </a:cxn>
                <a:cxn ang="0">
                  <a:pos x="7" y="46"/>
                </a:cxn>
                <a:cxn ang="0">
                  <a:pos x="8" y="28"/>
                </a:cxn>
                <a:cxn ang="0">
                  <a:pos x="14" y="10"/>
                </a:cxn>
                <a:cxn ang="0">
                  <a:pos x="15" y="7"/>
                </a:cxn>
                <a:cxn ang="0">
                  <a:pos x="17" y="4"/>
                </a:cxn>
                <a:cxn ang="0">
                  <a:pos x="18" y="3"/>
                </a:cxn>
                <a:cxn ang="0">
                  <a:pos x="20" y="0"/>
                </a:cxn>
                <a:cxn ang="0">
                  <a:pos x="15" y="4"/>
                </a:cxn>
                <a:cxn ang="0">
                  <a:pos x="12" y="10"/>
                </a:cxn>
                <a:cxn ang="0">
                  <a:pos x="10" y="15"/>
                </a:cxn>
                <a:cxn ang="0">
                  <a:pos x="7" y="21"/>
                </a:cxn>
                <a:cxn ang="0">
                  <a:pos x="1" y="37"/>
                </a:cxn>
                <a:cxn ang="0">
                  <a:pos x="0" y="55"/>
                </a:cxn>
                <a:cxn ang="0">
                  <a:pos x="0" y="74"/>
                </a:cxn>
                <a:cxn ang="0">
                  <a:pos x="4" y="92"/>
                </a:cxn>
                <a:cxn ang="0">
                  <a:pos x="10" y="107"/>
                </a:cxn>
                <a:cxn ang="0">
                  <a:pos x="18" y="122"/>
                </a:cxn>
                <a:cxn ang="0">
                  <a:pos x="29" y="134"/>
                </a:cxn>
                <a:cxn ang="0">
                  <a:pos x="44" y="141"/>
                </a:cxn>
                <a:cxn ang="0">
                  <a:pos x="54" y="146"/>
                </a:cxn>
                <a:cxn ang="0">
                  <a:pos x="65" y="149"/>
                </a:cxn>
                <a:cxn ang="0">
                  <a:pos x="75" y="151"/>
                </a:cxn>
                <a:cxn ang="0">
                  <a:pos x="85" y="152"/>
                </a:cxn>
                <a:cxn ang="0">
                  <a:pos x="78" y="149"/>
                </a:cxn>
                <a:cxn ang="0">
                  <a:pos x="69" y="144"/>
                </a:cxn>
                <a:cxn ang="0">
                  <a:pos x="61" y="140"/>
                </a:cxn>
                <a:cxn ang="0">
                  <a:pos x="54" y="137"/>
                </a:cxn>
              </a:cxnLst>
              <a:rect l="0" t="0" r="r" b="b"/>
              <a:pathLst>
                <a:path w="85" h="152">
                  <a:moveTo>
                    <a:pt x="54" y="137"/>
                  </a:moveTo>
                  <a:lnTo>
                    <a:pt x="38" y="126"/>
                  </a:lnTo>
                  <a:lnTo>
                    <a:pt x="25" y="114"/>
                  </a:lnTo>
                  <a:lnTo>
                    <a:pt x="15" y="99"/>
                  </a:lnTo>
                  <a:lnTo>
                    <a:pt x="10" y="83"/>
                  </a:lnTo>
                  <a:lnTo>
                    <a:pt x="7" y="64"/>
                  </a:lnTo>
                  <a:lnTo>
                    <a:pt x="7" y="46"/>
                  </a:lnTo>
                  <a:lnTo>
                    <a:pt x="8" y="28"/>
                  </a:lnTo>
                  <a:lnTo>
                    <a:pt x="14" y="10"/>
                  </a:lnTo>
                  <a:lnTo>
                    <a:pt x="15" y="7"/>
                  </a:lnTo>
                  <a:lnTo>
                    <a:pt x="17" y="4"/>
                  </a:lnTo>
                  <a:lnTo>
                    <a:pt x="18" y="3"/>
                  </a:lnTo>
                  <a:lnTo>
                    <a:pt x="20" y="0"/>
                  </a:lnTo>
                  <a:lnTo>
                    <a:pt x="15" y="4"/>
                  </a:lnTo>
                  <a:lnTo>
                    <a:pt x="12" y="10"/>
                  </a:lnTo>
                  <a:lnTo>
                    <a:pt x="10" y="15"/>
                  </a:lnTo>
                  <a:lnTo>
                    <a:pt x="7" y="21"/>
                  </a:lnTo>
                  <a:lnTo>
                    <a:pt x="1" y="37"/>
                  </a:lnTo>
                  <a:lnTo>
                    <a:pt x="0" y="55"/>
                  </a:lnTo>
                  <a:lnTo>
                    <a:pt x="0" y="74"/>
                  </a:lnTo>
                  <a:lnTo>
                    <a:pt x="4" y="92"/>
                  </a:lnTo>
                  <a:lnTo>
                    <a:pt x="10" y="107"/>
                  </a:lnTo>
                  <a:lnTo>
                    <a:pt x="18" y="122"/>
                  </a:lnTo>
                  <a:lnTo>
                    <a:pt x="29" y="134"/>
                  </a:lnTo>
                  <a:lnTo>
                    <a:pt x="44" y="141"/>
                  </a:lnTo>
                  <a:lnTo>
                    <a:pt x="54" y="146"/>
                  </a:lnTo>
                  <a:lnTo>
                    <a:pt x="65" y="149"/>
                  </a:lnTo>
                  <a:lnTo>
                    <a:pt x="75" y="151"/>
                  </a:lnTo>
                  <a:lnTo>
                    <a:pt x="85" y="152"/>
                  </a:lnTo>
                  <a:lnTo>
                    <a:pt x="78" y="149"/>
                  </a:lnTo>
                  <a:lnTo>
                    <a:pt x="69" y="144"/>
                  </a:lnTo>
                  <a:lnTo>
                    <a:pt x="61" y="140"/>
                  </a:lnTo>
                  <a:lnTo>
                    <a:pt x="54" y="137"/>
                  </a:lnTo>
                  <a:close/>
                </a:path>
              </a:pathLst>
            </a:custGeom>
            <a:solidFill>
              <a:srgbClr val="FFFFFF"/>
            </a:solidFill>
            <a:ln w="9525">
              <a:noFill/>
              <a:round/>
              <a:headEnd/>
              <a:tailEnd/>
            </a:ln>
          </p:spPr>
          <p:txBody>
            <a:bodyPr/>
            <a:lstStyle/>
            <a:p>
              <a:endParaRPr lang="en-US"/>
            </a:p>
          </p:txBody>
        </p:sp>
        <p:sp>
          <p:nvSpPr>
            <p:cNvPr id="39" name="Freeform 42"/>
            <p:cNvSpPr>
              <a:spLocks/>
            </p:cNvSpPr>
            <p:nvPr/>
          </p:nvSpPr>
          <p:spPr bwMode="auto">
            <a:xfrm>
              <a:off x="4079" y="3187"/>
              <a:ext cx="20" cy="51"/>
            </a:xfrm>
            <a:custGeom>
              <a:avLst/>
              <a:gdLst/>
              <a:ahLst/>
              <a:cxnLst>
                <a:cxn ang="0">
                  <a:pos x="48" y="101"/>
                </a:cxn>
                <a:cxn ang="0">
                  <a:pos x="59" y="93"/>
                </a:cxn>
                <a:cxn ang="0">
                  <a:pos x="48" y="87"/>
                </a:cxn>
                <a:cxn ang="0">
                  <a:pos x="37" y="80"/>
                </a:cxn>
                <a:cxn ang="0">
                  <a:pos x="27" y="71"/>
                </a:cxn>
                <a:cxn ang="0">
                  <a:pos x="18" y="62"/>
                </a:cxn>
                <a:cxn ang="0">
                  <a:pos x="13" y="50"/>
                </a:cxn>
                <a:cxn ang="0">
                  <a:pos x="7" y="38"/>
                </a:cxn>
                <a:cxn ang="0">
                  <a:pos x="4" y="26"/>
                </a:cxn>
                <a:cxn ang="0">
                  <a:pos x="3" y="12"/>
                </a:cxn>
                <a:cxn ang="0">
                  <a:pos x="3" y="9"/>
                </a:cxn>
                <a:cxn ang="0">
                  <a:pos x="3" y="6"/>
                </a:cxn>
                <a:cxn ang="0">
                  <a:pos x="3" y="3"/>
                </a:cxn>
                <a:cxn ang="0">
                  <a:pos x="4" y="0"/>
                </a:cxn>
                <a:cxn ang="0">
                  <a:pos x="3" y="6"/>
                </a:cxn>
                <a:cxn ang="0">
                  <a:pos x="1" y="12"/>
                </a:cxn>
                <a:cxn ang="0">
                  <a:pos x="0" y="18"/>
                </a:cxn>
                <a:cxn ang="0">
                  <a:pos x="0" y="26"/>
                </a:cxn>
                <a:cxn ang="0">
                  <a:pos x="1" y="38"/>
                </a:cxn>
                <a:cxn ang="0">
                  <a:pos x="4" y="50"/>
                </a:cxn>
                <a:cxn ang="0">
                  <a:pos x="7" y="60"/>
                </a:cxn>
                <a:cxn ang="0">
                  <a:pos x="14" y="71"/>
                </a:cxn>
                <a:cxn ang="0">
                  <a:pos x="20" y="80"/>
                </a:cxn>
                <a:cxn ang="0">
                  <a:pos x="28" y="89"/>
                </a:cxn>
                <a:cxn ang="0">
                  <a:pos x="38" y="95"/>
                </a:cxn>
                <a:cxn ang="0">
                  <a:pos x="48" y="101"/>
                </a:cxn>
              </a:cxnLst>
              <a:rect l="0" t="0" r="r" b="b"/>
              <a:pathLst>
                <a:path w="59" h="101">
                  <a:moveTo>
                    <a:pt x="48" y="101"/>
                  </a:moveTo>
                  <a:lnTo>
                    <a:pt x="59" y="93"/>
                  </a:lnTo>
                  <a:lnTo>
                    <a:pt x="48" y="87"/>
                  </a:lnTo>
                  <a:lnTo>
                    <a:pt x="37" y="80"/>
                  </a:lnTo>
                  <a:lnTo>
                    <a:pt x="27" y="71"/>
                  </a:lnTo>
                  <a:lnTo>
                    <a:pt x="18" y="62"/>
                  </a:lnTo>
                  <a:lnTo>
                    <a:pt x="13" y="50"/>
                  </a:lnTo>
                  <a:lnTo>
                    <a:pt x="7" y="38"/>
                  </a:lnTo>
                  <a:lnTo>
                    <a:pt x="4" y="26"/>
                  </a:lnTo>
                  <a:lnTo>
                    <a:pt x="3" y="12"/>
                  </a:lnTo>
                  <a:lnTo>
                    <a:pt x="3" y="9"/>
                  </a:lnTo>
                  <a:lnTo>
                    <a:pt x="3" y="6"/>
                  </a:lnTo>
                  <a:lnTo>
                    <a:pt x="3" y="3"/>
                  </a:lnTo>
                  <a:lnTo>
                    <a:pt x="4" y="0"/>
                  </a:lnTo>
                  <a:lnTo>
                    <a:pt x="3" y="6"/>
                  </a:lnTo>
                  <a:lnTo>
                    <a:pt x="1" y="12"/>
                  </a:lnTo>
                  <a:lnTo>
                    <a:pt x="0" y="18"/>
                  </a:lnTo>
                  <a:lnTo>
                    <a:pt x="0" y="26"/>
                  </a:lnTo>
                  <a:lnTo>
                    <a:pt x="1" y="38"/>
                  </a:lnTo>
                  <a:lnTo>
                    <a:pt x="4" y="50"/>
                  </a:lnTo>
                  <a:lnTo>
                    <a:pt x="7" y="60"/>
                  </a:lnTo>
                  <a:lnTo>
                    <a:pt x="14" y="71"/>
                  </a:lnTo>
                  <a:lnTo>
                    <a:pt x="20" y="80"/>
                  </a:lnTo>
                  <a:lnTo>
                    <a:pt x="28" y="89"/>
                  </a:lnTo>
                  <a:lnTo>
                    <a:pt x="38" y="95"/>
                  </a:lnTo>
                  <a:lnTo>
                    <a:pt x="48" y="101"/>
                  </a:lnTo>
                  <a:close/>
                </a:path>
              </a:pathLst>
            </a:custGeom>
            <a:solidFill>
              <a:srgbClr val="FFFFFF"/>
            </a:solidFill>
            <a:ln w="9525">
              <a:noFill/>
              <a:round/>
              <a:headEnd/>
              <a:tailEnd/>
            </a:ln>
          </p:spPr>
          <p:txBody>
            <a:bodyPr/>
            <a:lstStyle/>
            <a:p>
              <a:endParaRPr lang="en-US"/>
            </a:p>
          </p:txBody>
        </p:sp>
        <p:sp>
          <p:nvSpPr>
            <p:cNvPr id="40" name="Freeform 43"/>
            <p:cNvSpPr>
              <a:spLocks/>
            </p:cNvSpPr>
            <p:nvPr/>
          </p:nvSpPr>
          <p:spPr bwMode="auto">
            <a:xfrm>
              <a:off x="4183" y="3165"/>
              <a:ext cx="28" cy="76"/>
            </a:xfrm>
            <a:custGeom>
              <a:avLst/>
              <a:gdLst/>
              <a:ahLst/>
              <a:cxnLst>
                <a:cxn ang="0">
                  <a:pos x="31" y="137"/>
                </a:cxn>
                <a:cxn ang="0">
                  <a:pos x="48" y="126"/>
                </a:cxn>
                <a:cxn ang="0">
                  <a:pos x="61" y="114"/>
                </a:cxn>
                <a:cxn ang="0">
                  <a:pos x="71" y="99"/>
                </a:cxn>
                <a:cxn ang="0">
                  <a:pos x="76" y="83"/>
                </a:cxn>
                <a:cxn ang="0">
                  <a:pos x="79" y="64"/>
                </a:cxn>
                <a:cxn ang="0">
                  <a:pos x="79" y="46"/>
                </a:cxn>
                <a:cxn ang="0">
                  <a:pos x="78" y="28"/>
                </a:cxn>
                <a:cxn ang="0">
                  <a:pos x="72" y="10"/>
                </a:cxn>
                <a:cxn ang="0">
                  <a:pos x="71" y="7"/>
                </a:cxn>
                <a:cxn ang="0">
                  <a:pos x="69" y="4"/>
                </a:cxn>
                <a:cxn ang="0">
                  <a:pos x="68" y="3"/>
                </a:cxn>
                <a:cxn ang="0">
                  <a:pos x="66" y="0"/>
                </a:cxn>
                <a:cxn ang="0">
                  <a:pos x="71" y="4"/>
                </a:cxn>
                <a:cxn ang="0">
                  <a:pos x="74" y="10"/>
                </a:cxn>
                <a:cxn ang="0">
                  <a:pos x="78" y="15"/>
                </a:cxn>
                <a:cxn ang="0">
                  <a:pos x="81" y="21"/>
                </a:cxn>
                <a:cxn ang="0">
                  <a:pos x="85" y="37"/>
                </a:cxn>
                <a:cxn ang="0">
                  <a:pos x="86" y="55"/>
                </a:cxn>
                <a:cxn ang="0">
                  <a:pos x="85" y="74"/>
                </a:cxn>
                <a:cxn ang="0">
                  <a:pos x="82" y="92"/>
                </a:cxn>
                <a:cxn ang="0">
                  <a:pos x="75" y="107"/>
                </a:cxn>
                <a:cxn ang="0">
                  <a:pos x="66" y="122"/>
                </a:cxn>
                <a:cxn ang="0">
                  <a:pos x="57" y="134"/>
                </a:cxn>
                <a:cxn ang="0">
                  <a:pos x="42" y="141"/>
                </a:cxn>
                <a:cxn ang="0">
                  <a:pos x="37" y="143"/>
                </a:cxn>
                <a:cxn ang="0">
                  <a:pos x="33" y="146"/>
                </a:cxn>
                <a:cxn ang="0">
                  <a:pos x="27" y="148"/>
                </a:cxn>
                <a:cxn ang="0">
                  <a:pos x="21" y="149"/>
                </a:cxn>
                <a:cxn ang="0">
                  <a:pos x="16" y="151"/>
                </a:cxn>
                <a:cxn ang="0">
                  <a:pos x="10" y="151"/>
                </a:cxn>
                <a:cxn ang="0">
                  <a:pos x="6" y="152"/>
                </a:cxn>
                <a:cxn ang="0">
                  <a:pos x="0" y="152"/>
                </a:cxn>
                <a:cxn ang="0">
                  <a:pos x="7" y="149"/>
                </a:cxn>
                <a:cxn ang="0">
                  <a:pos x="16" y="144"/>
                </a:cxn>
                <a:cxn ang="0">
                  <a:pos x="25" y="140"/>
                </a:cxn>
                <a:cxn ang="0">
                  <a:pos x="31" y="137"/>
                </a:cxn>
              </a:cxnLst>
              <a:rect l="0" t="0" r="r" b="b"/>
              <a:pathLst>
                <a:path w="86" h="152">
                  <a:moveTo>
                    <a:pt x="31" y="137"/>
                  </a:moveTo>
                  <a:lnTo>
                    <a:pt x="48" y="126"/>
                  </a:lnTo>
                  <a:lnTo>
                    <a:pt x="61" y="114"/>
                  </a:lnTo>
                  <a:lnTo>
                    <a:pt x="71" y="99"/>
                  </a:lnTo>
                  <a:lnTo>
                    <a:pt x="76" y="83"/>
                  </a:lnTo>
                  <a:lnTo>
                    <a:pt x="79" y="64"/>
                  </a:lnTo>
                  <a:lnTo>
                    <a:pt x="79" y="46"/>
                  </a:lnTo>
                  <a:lnTo>
                    <a:pt x="78" y="28"/>
                  </a:lnTo>
                  <a:lnTo>
                    <a:pt x="72" y="10"/>
                  </a:lnTo>
                  <a:lnTo>
                    <a:pt x="71" y="7"/>
                  </a:lnTo>
                  <a:lnTo>
                    <a:pt x="69" y="4"/>
                  </a:lnTo>
                  <a:lnTo>
                    <a:pt x="68" y="3"/>
                  </a:lnTo>
                  <a:lnTo>
                    <a:pt x="66" y="0"/>
                  </a:lnTo>
                  <a:lnTo>
                    <a:pt x="71" y="4"/>
                  </a:lnTo>
                  <a:lnTo>
                    <a:pt x="74" y="10"/>
                  </a:lnTo>
                  <a:lnTo>
                    <a:pt x="78" y="15"/>
                  </a:lnTo>
                  <a:lnTo>
                    <a:pt x="81" y="21"/>
                  </a:lnTo>
                  <a:lnTo>
                    <a:pt x="85" y="37"/>
                  </a:lnTo>
                  <a:lnTo>
                    <a:pt x="86" y="55"/>
                  </a:lnTo>
                  <a:lnTo>
                    <a:pt x="85" y="74"/>
                  </a:lnTo>
                  <a:lnTo>
                    <a:pt x="82" y="92"/>
                  </a:lnTo>
                  <a:lnTo>
                    <a:pt x="75" y="107"/>
                  </a:lnTo>
                  <a:lnTo>
                    <a:pt x="66" y="122"/>
                  </a:lnTo>
                  <a:lnTo>
                    <a:pt x="57" y="134"/>
                  </a:lnTo>
                  <a:lnTo>
                    <a:pt x="42" y="141"/>
                  </a:lnTo>
                  <a:lnTo>
                    <a:pt x="37" y="143"/>
                  </a:lnTo>
                  <a:lnTo>
                    <a:pt x="33" y="146"/>
                  </a:lnTo>
                  <a:lnTo>
                    <a:pt x="27" y="148"/>
                  </a:lnTo>
                  <a:lnTo>
                    <a:pt x="21" y="149"/>
                  </a:lnTo>
                  <a:lnTo>
                    <a:pt x="16" y="151"/>
                  </a:lnTo>
                  <a:lnTo>
                    <a:pt x="10" y="151"/>
                  </a:lnTo>
                  <a:lnTo>
                    <a:pt x="6" y="152"/>
                  </a:lnTo>
                  <a:lnTo>
                    <a:pt x="0" y="152"/>
                  </a:lnTo>
                  <a:lnTo>
                    <a:pt x="7" y="149"/>
                  </a:lnTo>
                  <a:lnTo>
                    <a:pt x="16" y="144"/>
                  </a:lnTo>
                  <a:lnTo>
                    <a:pt x="25" y="140"/>
                  </a:lnTo>
                  <a:lnTo>
                    <a:pt x="31" y="137"/>
                  </a:lnTo>
                  <a:close/>
                </a:path>
              </a:pathLst>
            </a:custGeom>
            <a:solidFill>
              <a:srgbClr val="FFFFFF"/>
            </a:solidFill>
            <a:ln w="9525">
              <a:noFill/>
              <a:round/>
              <a:headEnd/>
              <a:tailEnd/>
            </a:ln>
          </p:spPr>
          <p:txBody>
            <a:bodyPr/>
            <a:lstStyle/>
            <a:p>
              <a:endParaRPr lang="en-US"/>
            </a:p>
          </p:txBody>
        </p:sp>
        <p:sp>
          <p:nvSpPr>
            <p:cNvPr id="41" name="Freeform 44"/>
            <p:cNvSpPr>
              <a:spLocks/>
            </p:cNvSpPr>
            <p:nvPr/>
          </p:nvSpPr>
          <p:spPr bwMode="auto">
            <a:xfrm>
              <a:off x="4066" y="3225"/>
              <a:ext cx="26" cy="24"/>
            </a:xfrm>
            <a:custGeom>
              <a:avLst/>
              <a:gdLst/>
              <a:ahLst/>
              <a:cxnLst>
                <a:cxn ang="0">
                  <a:pos x="72" y="49"/>
                </a:cxn>
                <a:cxn ang="0">
                  <a:pos x="70" y="47"/>
                </a:cxn>
                <a:cxn ang="0">
                  <a:pos x="64" y="43"/>
                </a:cxn>
                <a:cxn ang="0">
                  <a:pos x="54" y="38"/>
                </a:cxn>
                <a:cxn ang="0">
                  <a:pos x="43" y="31"/>
                </a:cxn>
                <a:cxn ang="0">
                  <a:pos x="31" y="23"/>
                </a:cxn>
                <a:cxn ang="0">
                  <a:pos x="19" y="15"/>
                </a:cxn>
                <a:cxn ang="0">
                  <a:pos x="9" y="8"/>
                </a:cxn>
                <a:cxn ang="0">
                  <a:pos x="2" y="2"/>
                </a:cxn>
                <a:cxn ang="0">
                  <a:pos x="0" y="0"/>
                </a:cxn>
                <a:cxn ang="0">
                  <a:pos x="6" y="2"/>
                </a:cxn>
                <a:cxn ang="0">
                  <a:pos x="16" y="8"/>
                </a:cxn>
                <a:cxn ang="0">
                  <a:pos x="30" y="14"/>
                </a:cxn>
                <a:cxn ang="0">
                  <a:pos x="44" y="21"/>
                </a:cxn>
                <a:cxn ang="0">
                  <a:pos x="57" y="29"/>
                </a:cxn>
                <a:cxn ang="0">
                  <a:pos x="68" y="34"/>
                </a:cxn>
                <a:cxn ang="0">
                  <a:pos x="75" y="35"/>
                </a:cxn>
                <a:cxn ang="0">
                  <a:pos x="79" y="37"/>
                </a:cxn>
                <a:cxn ang="0">
                  <a:pos x="78" y="41"/>
                </a:cxn>
                <a:cxn ang="0">
                  <a:pos x="74" y="47"/>
                </a:cxn>
                <a:cxn ang="0">
                  <a:pos x="72" y="49"/>
                </a:cxn>
              </a:cxnLst>
              <a:rect l="0" t="0" r="r" b="b"/>
              <a:pathLst>
                <a:path w="79" h="49">
                  <a:moveTo>
                    <a:pt x="72" y="49"/>
                  </a:moveTo>
                  <a:lnTo>
                    <a:pt x="70" y="47"/>
                  </a:lnTo>
                  <a:lnTo>
                    <a:pt x="64" y="43"/>
                  </a:lnTo>
                  <a:lnTo>
                    <a:pt x="54" y="38"/>
                  </a:lnTo>
                  <a:lnTo>
                    <a:pt x="43" y="31"/>
                  </a:lnTo>
                  <a:lnTo>
                    <a:pt x="31" y="23"/>
                  </a:lnTo>
                  <a:lnTo>
                    <a:pt x="19" y="15"/>
                  </a:lnTo>
                  <a:lnTo>
                    <a:pt x="9" y="8"/>
                  </a:lnTo>
                  <a:lnTo>
                    <a:pt x="2" y="2"/>
                  </a:lnTo>
                  <a:lnTo>
                    <a:pt x="0" y="0"/>
                  </a:lnTo>
                  <a:lnTo>
                    <a:pt x="6" y="2"/>
                  </a:lnTo>
                  <a:lnTo>
                    <a:pt x="16" y="8"/>
                  </a:lnTo>
                  <a:lnTo>
                    <a:pt x="30" y="14"/>
                  </a:lnTo>
                  <a:lnTo>
                    <a:pt x="44" y="21"/>
                  </a:lnTo>
                  <a:lnTo>
                    <a:pt x="57" y="29"/>
                  </a:lnTo>
                  <a:lnTo>
                    <a:pt x="68" y="34"/>
                  </a:lnTo>
                  <a:lnTo>
                    <a:pt x="75" y="35"/>
                  </a:lnTo>
                  <a:lnTo>
                    <a:pt x="79" y="37"/>
                  </a:lnTo>
                  <a:lnTo>
                    <a:pt x="78" y="41"/>
                  </a:lnTo>
                  <a:lnTo>
                    <a:pt x="74" y="47"/>
                  </a:lnTo>
                  <a:lnTo>
                    <a:pt x="72" y="49"/>
                  </a:lnTo>
                  <a:close/>
                </a:path>
              </a:pathLst>
            </a:custGeom>
            <a:solidFill>
              <a:srgbClr val="FFFFFF"/>
            </a:solidFill>
            <a:ln w="9525">
              <a:noFill/>
              <a:round/>
              <a:headEnd/>
              <a:tailEnd/>
            </a:ln>
          </p:spPr>
          <p:txBody>
            <a:bodyPr/>
            <a:lstStyle/>
            <a:p>
              <a:endParaRPr lang="en-US"/>
            </a:p>
          </p:txBody>
        </p:sp>
        <p:sp>
          <p:nvSpPr>
            <p:cNvPr id="42" name="Freeform 45"/>
            <p:cNvSpPr>
              <a:spLocks/>
            </p:cNvSpPr>
            <p:nvPr/>
          </p:nvSpPr>
          <p:spPr bwMode="auto">
            <a:xfrm>
              <a:off x="4093" y="3178"/>
              <a:ext cx="16" cy="55"/>
            </a:xfrm>
            <a:custGeom>
              <a:avLst/>
              <a:gdLst/>
              <a:ahLst/>
              <a:cxnLst>
                <a:cxn ang="0">
                  <a:pos x="36" y="110"/>
                </a:cxn>
                <a:cxn ang="0">
                  <a:pos x="48" y="102"/>
                </a:cxn>
                <a:cxn ang="0">
                  <a:pos x="37" y="95"/>
                </a:cxn>
                <a:cxn ang="0">
                  <a:pos x="27" y="86"/>
                </a:cxn>
                <a:cxn ang="0">
                  <a:pos x="19" y="75"/>
                </a:cxn>
                <a:cxn ang="0">
                  <a:pos x="13" y="63"/>
                </a:cxn>
                <a:cxn ang="0">
                  <a:pos x="7" y="51"/>
                </a:cxn>
                <a:cxn ang="0">
                  <a:pos x="4" y="39"/>
                </a:cxn>
                <a:cxn ang="0">
                  <a:pos x="3" y="25"/>
                </a:cxn>
                <a:cxn ang="0">
                  <a:pos x="4" y="12"/>
                </a:cxn>
                <a:cxn ang="0">
                  <a:pos x="6" y="9"/>
                </a:cxn>
                <a:cxn ang="0">
                  <a:pos x="7" y="6"/>
                </a:cxn>
                <a:cxn ang="0">
                  <a:pos x="7" y="3"/>
                </a:cxn>
                <a:cxn ang="0">
                  <a:pos x="9" y="0"/>
                </a:cxn>
                <a:cxn ang="0">
                  <a:pos x="6" y="6"/>
                </a:cxn>
                <a:cxn ang="0">
                  <a:pos x="3" y="12"/>
                </a:cxn>
                <a:cxn ang="0">
                  <a:pos x="2" y="18"/>
                </a:cxn>
                <a:cxn ang="0">
                  <a:pos x="0" y="24"/>
                </a:cxn>
                <a:cxn ang="0">
                  <a:pos x="0" y="50"/>
                </a:cxn>
                <a:cxn ang="0">
                  <a:pos x="6" y="72"/>
                </a:cxn>
                <a:cxn ang="0">
                  <a:pos x="19" y="93"/>
                </a:cxn>
                <a:cxn ang="0">
                  <a:pos x="36" y="110"/>
                </a:cxn>
              </a:cxnLst>
              <a:rect l="0" t="0" r="r" b="b"/>
              <a:pathLst>
                <a:path w="48" h="110">
                  <a:moveTo>
                    <a:pt x="36" y="110"/>
                  </a:moveTo>
                  <a:lnTo>
                    <a:pt x="48" y="102"/>
                  </a:lnTo>
                  <a:lnTo>
                    <a:pt x="37" y="95"/>
                  </a:lnTo>
                  <a:lnTo>
                    <a:pt x="27" y="86"/>
                  </a:lnTo>
                  <a:lnTo>
                    <a:pt x="19" y="75"/>
                  </a:lnTo>
                  <a:lnTo>
                    <a:pt x="13" y="63"/>
                  </a:lnTo>
                  <a:lnTo>
                    <a:pt x="7" y="51"/>
                  </a:lnTo>
                  <a:lnTo>
                    <a:pt x="4" y="39"/>
                  </a:lnTo>
                  <a:lnTo>
                    <a:pt x="3" y="25"/>
                  </a:lnTo>
                  <a:lnTo>
                    <a:pt x="4" y="12"/>
                  </a:lnTo>
                  <a:lnTo>
                    <a:pt x="6" y="9"/>
                  </a:lnTo>
                  <a:lnTo>
                    <a:pt x="7" y="6"/>
                  </a:lnTo>
                  <a:lnTo>
                    <a:pt x="7" y="3"/>
                  </a:lnTo>
                  <a:lnTo>
                    <a:pt x="9" y="0"/>
                  </a:lnTo>
                  <a:lnTo>
                    <a:pt x="6" y="6"/>
                  </a:lnTo>
                  <a:lnTo>
                    <a:pt x="3" y="12"/>
                  </a:lnTo>
                  <a:lnTo>
                    <a:pt x="2" y="18"/>
                  </a:lnTo>
                  <a:lnTo>
                    <a:pt x="0" y="24"/>
                  </a:lnTo>
                  <a:lnTo>
                    <a:pt x="0" y="50"/>
                  </a:lnTo>
                  <a:lnTo>
                    <a:pt x="6" y="72"/>
                  </a:lnTo>
                  <a:lnTo>
                    <a:pt x="19" y="93"/>
                  </a:lnTo>
                  <a:lnTo>
                    <a:pt x="36" y="110"/>
                  </a:lnTo>
                  <a:close/>
                </a:path>
              </a:pathLst>
            </a:custGeom>
            <a:solidFill>
              <a:srgbClr val="FFFFFF"/>
            </a:solidFill>
            <a:ln w="9525">
              <a:noFill/>
              <a:round/>
              <a:headEnd/>
              <a:tailEnd/>
            </a:ln>
          </p:spPr>
          <p:txBody>
            <a:bodyPr/>
            <a:lstStyle/>
            <a:p>
              <a:endParaRPr lang="en-US"/>
            </a:p>
          </p:txBody>
        </p:sp>
        <p:sp>
          <p:nvSpPr>
            <p:cNvPr id="43" name="Freeform 46"/>
            <p:cNvSpPr>
              <a:spLocks/>
            </p:cNvSpPr>
            <p:nvPr/>
          </p:nvSpPr>
          <p:spPr bwMode="auto">
            <a:xfrm>
              <a:off x="3988" y="3177"/>
              <a:ext cx="23" cy="96"/>
            </a:xfrm>
            <a:custGeom>
              <a:avLst/>
              <a:gdLst/>
              <a:ahLst/>
              <a:cxnLst>
                <a:cxn ang="0">
                  <a:pos x="28" y="158"/>
                </a:cxn>
                <a:cxn ang="0">
                  <a:pos x="17" y="139"/>
                </a:cxn>
                <a:cxn ang="0">
                  <a:pos x="11" y="117"/>
                </a:cxn>
                <a:cxn ang="0">
                  <a:pos x="10" y="96"/>
                </a:cxn>
                <a:cxn ang="0">
                  <a:pos x="13" y="75"/>
                </a:cxn>
                <a:cxn ang="0">
                  <a:pos x="18" y="57"/>
                </a:cxn>
                <a:cxn ang="0">
                  <a:pos x="28" y="37"/>
                </a:cxn>
                <a:cxn ang="0">
                  <a:pos x="41" y="21"/>
                </a:cxn>
                <a:cxn ang="0">
                  <a:pos x="56" y="7"/>
                </a:cxn>
                <a:cxn ang="0">
                  <a:pos x="59" y="6"/>
                </a:cxn>
                <a:cxn ang="0">
                  <a:pos x="62" y="4"/>
                </a:cxn>
                <a:cxn ang="0">
                  <a:pos x="65" y="1"/>
                </a:cxn>
                <a:cxn ang="0">
                  <a:pos x="68" y="0"/>
                </a:cxn>
                <a:cxn ang="0">
                  <a:pos x="62" y="3"/>
                </a:cxn>
                <a:cxn ang="0">
                  <a:pos x="55" y="6"/>
                </a:cxn>
                <a:cxn ang="0">
                  <a:pos x="49" y="10"/>
                </a:cxn>
                <a:cxn ang="0">
                  <a:pos x="44" y="15"/>
                </a:cxn>
                <a:cxn ang="0">
                  <a:pos x="30" y="28"/>
                </a:cxn>
                <a:cxn ang="0">
                  <a:pos x="18" y="45"/>
                </a:cxn>
                <a:cxn ang="0">
                  <a:pos x="8" y="63"/>
                </a:cxn>
                <a:cxn ang="0">
                  <a:pos x="3" y="81"/>
                </a:cxn>
                <a:cxn ang="0">
                  <a:pos x="0" y="102"/>
                </a:cxn>
                <a:cxn ang="0">
                  <a:pos x="0" y="122"/>
                </a:cxn>
                <a:cxn ang="0">
                  <a:pos x="4" y="140"/>
                </a:cxn>
                <a:cxn ang="0">
                  <a:pos x="14" y="158"/>
                </a:cxn>
                <a:cxn ang="0">
                  <a:pos x="21" y="167"/>
                </a:cxn>
                <a:cxn ang="0">
                  <a:pos x="31" y="176"/>
                </a:cxn>
                <a:cxn ang="0">
                  <a:pos x="41" y="185"/>
                </a:cxn>
                <a:cxn ang="0">
                  <a:pos x="49" y="191"/>
                </a:cxn>
                <a:cxn ang="0">
                  <a:pos x="45" y="185"/>
                </a:cxn>
                <a:cxn ang="0">
                  <a:pos x="39" y="175"/>
                </a:cxn>
                <a:cxn ang="0">
                  <a:pos x="32" y="164"/>
                </a:cxn>
                <a:cxn ang="0">
                  <a:pos x="28" y="158"/>
                </a:cxn>
              </a:cxnLst>
              <a:rect l="0" t="0" r="r" b="b"/>
              <a:pathLst>
                <a:path w="68" h="191">
                  <a:moveTo>
                    <a:pt x="28" y="158"/>
                  </a:moveTo>
                  <a:lnTo>
                    <a:pt x="17" y="139"/>
                  </a:lnTo>
                  <a:lnTo>
                    <a:pt x="11" y="117"/>
                  </a:lnTo>
                  <a:lnTo>
                    <a:pt x="10" y="96"/>
                  </a:lnTo>
                  <a:lnTo>
                    <a:pt x="13" y="75"/>
                  </a:lnTo>
                  <a:lnTo>
                    <a:pt x="18" y="57"/>
                  </a:lnTo>
                  <a:lnTo>
                    <a:pt x="28" y="37"/>
                  </a:lnTo>
                  <a:lnTo>
                    <a:pt x="41" y="21"/>
                  </a:lnTo>
                  <a:lnTo>
                    <a:pt x="56" y="7"/>
                  </a:lnTo>
                  <a:lnTo>
                    <a:pt x="59" y="6"/>
                  </a:lnTo>
                  <a:lnTo>
                    <a:pt x="62" y="4"/>
                  </a:lnTo>
                  <a:lnTo>
                    <a:pt x="65" y="1"/>
                  </a:lnTo>
                  <a:lnTo>
                    <a:pt x="68" y="0"/>
                  </a:lnTo>
                  <a:lnTo>
                    <a:pt x="62" y="3"/>
                  </a:lnTo>
                  <a:lnTo>
                    <a:pt x="55" y="6"/>
                  </a:lnTo>
                  <a:lnTo>
                    <a:pt x="49" y="10"/>
                  </a:lnTo>
                  <a:lnTo>
                    <a:pt x="44" y="15"/>
                  </a:lnTo>
                  <a:lnTo>
                    <a:pt x="30" y="28"/>
                  </a:lnTo>
                  <a:lnTo>
                    <a:pt x="18" y="45"/>
                  </a:lnTo>
                  <a:lnTo>
                    <a:pt x="8" y="63"/>
                  </a:lnTo>
                  <a:lnTo>
                    <a:pt x="3" y="81"/>
                  </a:lnTo>
                  <a:lnTo>
                    <a:pt x="0" y="102"/>
                  </a:lnTo>
                  <a:lnTo>
                    <a:pt x="0" y="122"/>
                  </a:lnTo>
                  <a:lnTo>
                    <a:pt x="4" y="140"/>
                  </a:lnTo>
                  <a:lnTo>
                    <a:pt x="14" y="158"/>
                  </a:lnTo>
                  <a:lnTo>
                    <a:pt x="21" y="167"/>
                  </a:lnTo>
                  <a:lnTo>
                    <a:pt x="31" y="176"/>
                  </a:lnTo>
                  <a:lnTo>
                    <a:pt x="41" y="185"/>
                  </a:lnTo>
                  <a:lnTo>
                    <a:pt x="49" y="191"/>
                  </a:lnTo>
                  <a:lnTo>
                    <a:pt x="45" y="185"/>
                  </a:lnTo>
                  <a:lnTo>
                    <a:pt x="39" y="175"/>
                  </a:lnTo>
                  <a:lnTo>
                    <a:pt x="32" y="164"/>
                  </a:lnTo>
                  <a:lnTo>
                    <a:pt x="28" y="158"/>
                  </a:lnTo>
                  <a:close/>
                </a:path>
              </a:pathLst>
            </a:custGeom>
            <a:solidFill>
              <a:srgbClr val="FFFFFF"/>
            </a:solidFill>
            <a:ln w="9525">
              <a:noFill/>
              <a:round/>
              <a:headEnd/>
              <a:tailEnd/>
            </a:ln>
          </p:spPr>
          <p:txBody>
            <a:bodyPr/>
            <a:lstStyle/>
            <a:p>
              <a:endParaRPr lang="en-US"/>
            </a:p>
          </p:txBody>
        </p:sp>
        <p:sp>
          <p:nvSpPr>
            <p:cNvPr id="44" name="Freeform 47"/>
            <p:cNvSpPr>
              <a:spLocks/>
            </p:cNvSpPr>
            <p:nvPr/>
          </p:nvSpPr>
          <p:spPr bwMode="auto">
            <a:xfrm>
              <a:off x="4039" y="3400"/>
              <a:ext cx="25" cy="63"/>
            </a:xfrm>
            <a:custGeom>
              <a:avLst/>
              <a:gdLst/>
              <a:ahLst/>
              <a:cxnLst>
                <a:cxn ang="0">
                  <a:pos x="1" y="0"/>
                </a:cxn>
                <a:cxn ang="0">
                  <a:pos x="1" y="4"/>
                </a:cxn>
                <a:cxn ang="0">
                  <a:pos x="0" y="16"/>
                </a:cxn>
                <a:cxn ang="0">
                  <a:pos x="1" y="30"/>
                </a:cxn>
                <a:cxn ang="0">
                  <a:pos x="8" y="42"/>
                </a:cxn>
                <a:cxn ang="0">
                  <a:pos x="16" y="50"/>
                </a:cxn>
                <a:cxn ang="0">
                  <a:pos x="16" y="54"/>
                </a:cxn>
                <a:cxn ang="0">
                  <a:pos x="17" y="60"/>
                </a:cxn>
                <a:cxn ang="0">
                  <a:pos x="21" y="71"/>
                </a:cxn>
                <a:cxn ang="0">
                  <a:pos x="25" y="86"/>
                </a:cxn>
                <a:cxn ang="0">
                  <a:pos x="28" y="96"/>
                </a:cxn>
                <a:cxn ang="0">
                  <a:pos x="31" y="107"/>
                </a:cxn>
                <a:cxn ang="0">
                  <a:pos x="38" y="114"/>
                </a:cxn>
                <a:cxn ang="0">
                  <a:pos x="48" y="120"/>
                </a:cxn>
                <a:cxn ang="0">
                  <a:pos x="55" y="124"/>
                </a:cxn>
                <a:cxn ang="0">
                  <a:pos x="62" y="125"/>
                </a:cxn>
                <a:cxn ang="0">
                  <a:pos x="69" y="125"/>
                </a:cxn>
                <a:cxn ang="0">
                  <a:pos x="74" y="125"/>
                </a:cxn>
                <a:cxn ang="0">
                  <a:pos x="69" y="122"/>
                </a:cxn>
                <a:cxn ang="0">
                  <a:pos x="62" y="117"/>
                </a:cxn>
                <a:cxn ang="0">
                  <a:pos x="52" y="105"/>
                </a:cxn>
                <a:cxn ang="0">
                  <a:pos x="45" y="90"/>
                </a:cxn>
                <a:cxn ang="0">
                  <a:pos x="44" y="78"/>
                </a:cxn>
                <a:cxn ang="0">
                  <a:pos x="45" y="69"/>
                </a:cxn>
                <a:cxn ang="0">
                  <a:pos x="48" y="63"/>
                </a:cxn>
                <a:cxn ang="0">
                  <a:pos x="48" y="57"/>
                </a:cxn>
                <a:cxn ang="0">
                  <a:pos x="47" y="51"/>
                </a:cxn>
                <a:cxn ang="0">
                  <a:pos x="44" y="45"/>
                </a:cxn>
                <a:cxn ang="0">
                  <a:pos x="38" y="40"/>
                </a:cxn>
                <a:cxn ang="0">
                  <a:pos x="34" y="36"/>
                </a:cxn>
                <a:cxn ang="0">
                  <a:pos x="35" y="31"/>
                </a:cxn>
                <a:cxn ang="0">
                  <a:pos x="37" y="30"/>
                </a:cxn>
                <a:cxn ang="0">
                  <a:pos x="38" y="28"/>
                </a:cxn>
                <a:cxn ang="0">
                  <a:pos x="33" y="25"/>
                </a:cxn>
                <a:cxn ang="0">
                  <a:pos x="21" y="16"/>
                </a:cxn>
                <a:cxn ang="0">
                  <a:pos x="8" y="7"/>
                </a:cxn>
                <a:cxn ang="0">
                  <a:pos x="1" y="0"/>
                </a:cxn>
              </a:cxnLst>
              <a:rect l="0" t="0" r="r" b="b"/>
              <a:pathLst>
                <a:path w="74" h="125">
                  <a:moveTo>
                    <a:pt x="1" y="0"/>
                  </a:moveTo>
                  <a:lnTo>
                    <a:pt x="1" y="4"/>
                  </a:lnTo>
                  <a:lnTo>
                    <a:pt x="0" y="16"/>
                  </a:lnTo>
                  <a:lnTo>
                    <a:pt x="1" y="30"/>
                  </a:lnTo>
                  <a:lnTo>
                    <a:pt x="8" y="42"/>
                  </a:lnTo>
                  <a:lnTo>
                    <a:pt x="16" y="50"/>
                  </a:lnTo>
                  <a:lnTo>
                    <a:pt x="16" y="54"/>
                  </a:lnTo>
                  <a:lnTo>
                    <a:pt x="17" y="60"/>
                  </a:lnTo>
                  <a:lnTo>
                    <a:pt x="21" y="71"/>
                  </a:lnTo>
                  <a:lnTo>
                    <a:pt x="25" y="86"/>
                  </a:lnTo>
                  <a:lnTo>
                    <a:pt x="28" y="96"/>
                  </a:lnTo>
                  <a:lnTo>
                    <a:pt x="31" y="107"/>
                  </a:lnTo>
                  <a:lnTo>
                    <a:pt x="38" y="114"/>
                  </a:lnTo>
                  <a:lnTo>
                    <a:pt x="48" y="120"/>
                  </a:lnTo>
                  <a:lnTo>
                    <a:pt x="55" y="124"/>
                  </a:lnTo>
                  <a:lnTo>
                    <a:pt x="62" y="125"/>
                  </a:lnTo>
                  <a:lnTo>
                    <a:pt x="69" y="125"/>
                  </a:lnTo>
                  <a:lnTo>
                    <a:pt x="74" y="125"/>
                  </a:lnTo>
                  <a:lnTo>
                    <a:pt x="69" y="122"/>
                  </a:lnTo>
                  <a:lnTo>
                    <a:pt x="62" y="117"/>
                  </a:lnTo>
                  <a:lnTo>
                    <a:pt x="52" y="105"/>
                  </a:lnTo>
                  <a:lnTo>
                    <a:pt x="45" y="90"/>
                  </a:lnTo>
                  <a:lnTo>
                    <a:pt x="44" y="78"/>
                  </a:lnTo>
                  <a:lnTo>
                    <a:pt x="45" y="69"/>
                  </a:lnTo>
                  <a:lnTo>
                    <a:pt x="48" y="63"/>
                  </a:lnTo>
                  <a:lnTo>
                    <a:pt x="48" y="57"/>
                  </a:lnTo>
                  <a:lnTo>
                    <a:pt x="47" y="51"/>
                  </a:lnTo>
                  <a:lnTo>
                    <a:pt x="44" y="45"/>
                  </a:lnTo>
                  <a:lnTo>
                    <a:pt x="38" y="40"/>
                  </a:lnTo>
                  <a:lnTo>
                    <a:pt x="34" y="36"/>
                  </a:lnTo>
                  <a:lnTo>
                    <a:pt x="35" y="31"/>
                  </a:lnTo>
                  <a:lnTo>
                    <a:pt x="37" y="30"/>
                  </a:lnTo>
                  <a:lnTo>
                    <a:pt x="38" y="28"/>
                  </a:lnTo>
                  <a:lnTo>
                    <a:pt x="33" y="25"/>
                  </a:lnTo>
                  <a:lnTo>
                    <a:pt x="21" y="16"/>
                  </a:lnTo>
                  <a:lnTo>
                    <a:pt x="8" y="7"/>
                  </a:lnTo>
                  <a:lnTo>
                    <a:pt x="1" y="0"/>
                  </a:lnTo>
                  <a:close/>
                </a:path>
              </a:pathLst>
            </a:custGeom>
            <a:solidFill>
              <a:srgbClr val="000000"/>
            </a:solidFill>
            <a:ln w="9525">
              <a:noFill/>
              <a:round/>
              <a:headEnd/>
              <a:tailEnd/>
            </a:ln>
          </p:spPr>
          <p:txBody>
            <a:bodyPr/>
            <a:lstStyle/>
            <a:p>
              <a:endParaRPr lang="en-US"/>
            </a:p>
          </p:txBody>
        </p:sp>
        <p:sp>
          <p:nvSpPr>
            <p:cNvPr id="45" name="Freeform 48"/>
            <p:cNvSpPr>
              <a:spLocks/>
            </p:cNvSpPr>
            <p:nvPr/>
          </p:nvSpPr>
          <p:spPr bwMode="auto">
            <a:xfrm>
              <a:off x="4010" y="3430"/>
              <a:ext cx="42" cy="68"/>
            </a:xfrm>
            <a:custGeom>
              <a:avLst/>
              <a:gdLst/>
              <a:ahLst/>
              <a:cxnLst>
                <a:cxn ang="0">
                  <a:pos x="64" y="137"/>
                </a:cxn>
                <a:cxn ang="0">
                  <a:pos x="76" y="135"/>
                </a:cxn>
                <a:cxn ang="0">
                  <a:pos x="88" y="131"/>
                </a:cxn>
                <a:cxn ang="0">
                  <a:pos x="97" y="125"/>
                </a:cxn>
                <a:cxn ang="0">
                  <a:pos x="107" y="117"/>
                </a:cxn>
                <a:cxn ang="0">
                  <a:pos x="114" y="107"/>
                </a:cxn>
                <a:cxn ang="0">
                  <a:pos x="122" y="95"/>
                </a:cxn>
                <a:cxn ang="0">
                  <a:pos x="124" y="81"/>
                </a:cxn>
                <a:cxn ang="0">
                  <a:pos x="126" y="68"/>
                </a:cxn>
                <a:cxn ang="0">
                  <a:pos x="124" y="54"/>
                </a:cxn>
                <a:cxn ang="0">
                  <a:pos x="122" y="40"/>
                </a:cxn>
                <a:cxn ang="0">
                  <a:pos x="114" y="30"/>
                </a:cxn>
                <a:cxn ang="0">
                  <a:pos x="107" y="19"/>
                </a:cxn>
                <a:cxn ang="0">
                  <a:pos x="97" y="12"/>
                </a:cxn>
                <a:cxn ang="0">
                  <a:pos x="88" y="6"/>
                </a:cxn>
                <a:cxn ang="0">
                  <a:pos x="76" y="1"/>
                </a:cxn>
                <a:cxn ang="0">
                  <a:pos x="64" y="0"/>
                </a:cxn>
                <a:cxn ang="0">
                  <a:pos x="51" y="1"/>
                </a:cxn>
                <a:cxn ang="0">
                  <a:pos x="38" y="6"/>
                </a:cxn>
                <a:cxn ang="0">
                  <a:pos x="28" y="12"/>
                </a:cxn>
                <a:cxn ang="0">
                  <a:pos x="18" y="19"/>
                </a:cxn>
                <a:cxn ang="0">
                  <a:pos x="11" y="30"/>
                </a:cxn>
                <a:cxn ang="0">
                  <a:pos x="6" y="40"/>
                </a:cxn>
                <a:cxn ang="0">
                  <a:pos x="1" y="54"/>
                </a:cxn>
                <a:cxn ang="0">
                  <a:pos x="0" y="68"/>
                </a:cxn>
                <a:cxn ang="0">
                  <a:pos x="1" y="81"/>
                </a:cxn>
                <a:cxn ang="0">
                  <a:pos x="6" y="95"/>
                </a:cxn>
                <a:cxn ang="0">
                  <a:pos x="11" y="107"/>
                </a:cxn>
                <a:cxn ang="0">
                  <a:pos x="18" y="117"/>
                </a:cxn>
                <a:cxn ang="0">
                  <a:pos x="28" y="125"/>
                </a:cxn>
                <a:cxn ang="0">
                  <a:pos x="38" y="131"/>
                </a:cxn>
                <a:cxn ang="0">
                  <a:pos x="51" y="135"/>
                </a:cxn>
                <a:cxn ang="0">
                  <a:pos x="64" y="137"/>
                </a:cxn>
              </a:cxnLst>
              <a:rect l="0" t="0" r="r" b="b"/>
              <a:pathLst>
                <a:path w="126" h="137">
                  <a:moveTo>
                    <a:pt x="64" y="137"/>
                  </a:moveTo>
                  <a:lnTo>
                    <a:pt x="76" y="135"/>
                  </a:lnTo>
                  <a:lnTo>
                    <a:pt x="88" y="131"/>
                  </a:lnTo>
                  <a:lnTo>
                    <a:pt x="97" y="125"/>
                  </a:lnTo>
                  <a:lnTo>
                    <a:pt x="107" y="117"/>
                  </a:lnTo>
                  <a:lnTo>
                    <a:pt x="114" y="107"/>
                  </a:lnTo>
                  <a:lnTo>
                    <a:pt x="122" y="95"/>
                  </a:lnTo>
                  <a:lnTo>
                    <a:pt x="124" y="81"/>
                  </a:lnTo>
                  <a:lnTo>
                    <a:pt x="126" y="68"/>
                  </a:lnTo>
                  <a:lnTo>
                    <a:pt x="124" y="54"/>
                  </a:lnTo>
                  <a:lnTo>
                    <a:pt x="122" y="40"/>
                  </a:lnTo>
                  <a:lnTo>
                    <a:pt x="114" y="30"/>
                  </a:lnTo>
                  <a:lnTo>
                    <a:pt x="107" y="19"/>
                  </a:lnTo>
                  <a:lnTo>
                    <a:pt x="97" y="12"/>
                  </a:lnTo>
                  <a:lnTo>
                    <a:pt x="88" y="6"/>
                  </a:lnTo>
                  <a:lnTo>
                    <a:pt x="76" y="1"/>
                  </a:lnTo>
                  <a:lnTo>
                    <a:pt x="64" y="0"/>
                  </a:lnTo>
                  <a:lnTo>
                    <a:pt x="51" y="1"/>
                  </a:lnTo>
                  <a:lnTo>
                    <a:pt x="38" y="6"/>
                  </a:lnTo>
                  <a:lnTo>
                    <a:pt x="28" y="12"/>
                  </a:lnTo>
                  <a:lnTo>
                    <a:pt x="18" y="19"/>
                  </a:lnTo>
                  <a:lnTo>
                    <a:pt x="11" y="30"/>
                  </a:lnTo>
                  <a:lnTo>
                    <a:pt x="6" y="40"/>
                  </a:lnTo>
                  <a:lnTo>
                    <a:pt x="1" y="54"/>
                  </a:lnTo>
                  <a:lnTo>
                    <a:pt x="0" y="68"/>
                  </a:lnTo>
                  <a:lnTo>
                    <a:pt x="1" y="81"/>
                  </a:lnTo>
                  <a:lnTo>
                    <a:pt x="6" y="95"/>
                  </a:lnTo>
                  <a:lnTo>
                    <a:pt x="11" y="107"/>
                  </a:lnTo>
                  <a:lnTo>
                    <a:pt x="18" y="117"/>
                  </a:lnTo>
                  <a:lnTo>
                    <a:pt x="28" y="125"/>
                  </a:lnTo>
                  <a:lnTo>
                    <a:pt x="38" y="131"/>
                  </a:lnTo>
                  <a:lnTo>
                    <a:pt x="51" y="135"/>
                  </a:lnTo>
                  <a:lnTo>
                    <a:pt x="64" y="137"/>
                  </a:lnTo>
                  <a:close/>
                </a:path>
              </a:pathLst>
            </a:custGeom>
            <a:solidFill>
              <a:srgbClr val="000000"/>
            </a:solidFill>
            <a:ln w="9525">
              <a:noFill/>
              <a:round/>
              <a:headEnd/>
              <a:tailEnd/>
            </a:ln>
          </p:spPr>
          <p:txBody>
            <a:bodyPr/>
            <a:lstStyle/>
            <a:p>
              <a:endParaRPr lang="en-US"/>
            </a:p>
          </p:txBody>
        </p:sp>
        <p:sp>
          <p:nvSpPr>
            <p:cNvPr id="46" name="Freeform 49"/>
            <p:cNvSpPr>
              <a:spLocks/>
            </p:cNvSpPr>
            <p:nvPr/>
          </p:nvSpPr>
          <p:spPr bwMode="auto">
            <a:xfrm>
              <a:off x="4015" y="3441"/>
              <a:ext cx="36" cy="57"/>
            </a:xfrm>
            <a:custGeom>
              <a:avLst/>
              <a:gdLst/>
              <a:ahLst/>
              <a:cxnLst>
                <a:cxn ang="0">
                  <a:pos x="54" y="113"/>
                </a:cxn>
                <a:cxn ang="0">
                  <a:pos x="64" y="112"/>
                </a:cxn>
                <a:cxn ang="0">
                  <a:pos x="73" y="109"/>
                </a:cxn>
                <a:cxn ang="0">
                  <a:pos x="82" y="104"/>
                </a:cxn>
                <a:cxn ang="0">
                  <a:pos x="90" y="97"/>
                </a:cxn>
                <a:cxn ang="0">
                  <a:pos x="97" y="88"/>
                </a:cxn>
                <a:cxn ang="0">
                  <a:pos x="102" y="79"/>
                </a:cxn>
                <a:cxn ang="0">
                  <a:pos x="105" y="68"/>
                </a:cxn>
                <a:cxn ang="0">
                  <a:pos x="106" y="56"/>
                </a:cxn>
                <a:cxn ang="0">
                  <a:pos x="105" y="44"/>
                </a:cxn>
                <a:cxn ang="0">
                  <a:pos x="102" y="33"/>
                </a:cxn>
                <a:cxn ang="0">
                  <a:pos x="97" y="24"/>
                </a:cxn>
                <a:cxn ang="0">
                  <a:pos x="90" y="17"/>
                </a:cxn>
                <a:cxn ang="0">
                  <a:pos x="82" y="9"/>
                </a:cxn>
                <a:cxn ang="0">
                  <a:pos x="73" y="5"/>
                </a:cxn>
                <a:cxn ang="0">
                  <a:pos x="64" y="2"/>
                </a:cxn>
                <a:cxn ang="0">
                  <a:pos x="54" y="0"/>
                </a:cxn>
                <a:cxn ang="0">
                  <a:pos x="42" y="2"/>
                </a:cxn>
                <a:cxn ang="0">
                  <a:pos x="32" y="5"/>
                </a:cxn>
                <a:cxn ang="0">
                  <a:pos x="24" y="9"/>
                </a:cxn>
                <a:cxn ang="0">
                  <a:pos x="15" y="17"/>
                </a:cxn>
                <a:cxn ang="0">
                  <a:pos x="8" y="24"/>
                </a:cxn>
                <a:cxn ang="0">
                  <a:pos x="4" y="33"/>
                </a:cxn>
                <a:cxn ang="0">
                  <a:pos x="1" y="44"/>
                </a:cxn>
                <a:cxn ang="0">
                  <a:pos x="0" y="56"/>
                </a:cxn>
                <a:cxn ang="0">
                  <a:pos x="1" y="68"/>
                </a:cxn>
                <a:cxn ang="0">
                  <a:pos x="4" y="79"/>
                </a:cxn>
                <a:cxn ang="0">
                  <a:pos x="8" y="88"/>
                </a:cxn>
                <a:cxn ang="0">
                  <a:pos x="15" y="97"/>
                </a:cxn>
                <a:cxn ang="0">
                  <a:pos x="24" y="104"/>
                </a:cxn>
                <a:cxn ang="0">
                  <a:pos x="32" y="109"/>
                </a:cxn>
                <a:cxn ang="0">
                  <a:pos x="42" y="112"/>
                </a:cxn>
                <a:cxn ang="0">
                  <a:pos x="54" y="113"/>
                </a:cxn>
              </a:cxnLst>
              <a:rect l="0" t="0" r="r" b="b"/>
              <a:pathLst>
                <a:path w="106" h="113">
                  <a:moveTo>
                    <a:pt x="54" y="113"/>
                  </a:moveTo>
                  <a:lnTo>
                    <a:pt x="64" y="112"/>
                  </a:lnTo>
                  <a:lnTo>
                    <a:pt x="73" y="109"/>
                  </a:lnTo>
                  <a:lnTo>
                    <a:pt x="82" y="104"/>
                  </a:lnTo>
                  <a:lnTo>
                    <a:pt x="90" y="97"/>
                  </a:lnTo>
                  <a:lnTo>
                    <a:pt x="97" y="88"/>
                  </a:lnTo>
                  <a:lnTo>
                    <a:pt x="102" y="79"/>
                  </a:lnTo>
                  <a:lnTo>
                    <a:pt x="105" y="68"/>
                  </a:lnTo>
                  <a:lnTo>
                    <a:pt x="106" y="56"/>
                  </a:lnTo>
                  <a:lnTo>
                    <a:pt x="105" y="44"/>
                  </a:lnTo>
                  <a:lnTo>
                    <a:pt x="102" y="33"/>
                  </a:lnTo>
                  <a:lnTo>
                    <a:pt x="97" y="24"/>
                  </a:lnTo>
                  <a:lnTo>
                    <a:pt x="90" y="17"/>
                  </a:lnTo>
                  <a:lnTo>
                    <a:pt x="82" y="9"/>
                  </a:lnTo>
                  <a:lnTo>
                    <a:pt x="73" y="5"/>
                  </a:lnTo>
                  <a:lnTo>
                    <a:pt x="64" y="2"/>
                  </a:lnTo>
                  <a:lnTo>
                    <a:pt x="54" y="0"/>
                  </a:lnTo>
                  <a:lnTo>
                    <a:pt x="42" y="2"/>
                  </a:lnTo>
                  <a:lnTo>
                    <a:pt x="32" y="5"/>
                  </a:lnTo>
                  <a:lnTo>
                    <a:pt x="24" y="9"/>
                  </a:lnTo>
                  <a:lnTo>
                    <a:pt x="15" y="17"/>
                  </a:lnTo>
                  <a:lnTo>
                    <a:pt x="8" y="24"/>
                  </a:lnTo>
                  <a:lnTo>
                    <a:pt x="4" y="33"/>
                  </a:lnTo>
                  <a:lnTo>
                    <a:pt x="1" y="44"/>
                  </a:lnTo>
                  <a:lnTo>
                    <a:pt x="0" y="56"/>
                  </a:lnTo>
                  <a:lnTo>
                    <a:pt x="1" y="68"/>
                  </a:lnTo>
                  <a:lnTo>
                    <a:pt x="4" y="79"/>
                  </a:lnTo>
                  <a:lnTo>
                    <a:pt x="8" y="88"/>
                  </a:lnTo>
                  <a:lnTo>
                    <a:pt x="15" y="97"/>
                  </a:lnTo>
                  <a:lnTo>
                    <a:pt x="24" y="104"/>
                  </a:lnTo>
                  <a:lnTo>
                    <a:pt x="32" y="109"/>
                  </a:lnTo>
                  <a:lnTo>
                    <a:pt x="42" y="112"/>
                  </a:lnTo>
                  <a:lnTo>
                    <a:pt x="54" y="113"/>
                  </a:lnTo>
                  <a:close/>
                </a:path>
              </a:pathLst>
            </a:custGeom>
            <a:solidFill>
              <a:srgbClr val="FF99CC"/>
            </a:solidFill>
            <a:ln w="9525">
              <a:noFill/>
              <a:round/>
              <a:headEnd/>
              <a:tailEnd/>
            </a:ln>
          </p:spPr>
          <p:txBody>
            <a:bodyPr/>
            <a:lstStyle/>
            <a:p>
              <a:endParaRPr lang="en-US"/>
            </a:p>
          </p:txBody>
        </p:sp>
        <p:sp>
          <p:nvSpPr>
            <p:cNvPr id="47" name="Freeform 50"/>
            <p:cNvSpPr>
              <a:spLocks/>
            </p:cNvSpPr>
            <p:nvPr/>
          </p:nvSpPr>
          <p:spPr bwMode="auto">
            <a:xfrm>
              <a:off x="4054" y="3267"/>
              <a:ext cx="91" cy="65"/>
            </a:xfrm>
            <a:custGeom>
              <a:avLst/>
              <a:gdLst/>
              <a:ahLst/>
              <a:cxnLst>
                <a:cxn ang="0">
                  <a:pos x="0" y="130"/>
                </a:cxn>
                <a:cxn ang="0">
                  <a:pos x="2" y="127"/>
                </a:cxn>
                <a:cxn ang="0">
                  <a:pos x="9" y="120"/>
                </a:cxn>
                <a:cxn ang="0">
                  <a:pos x="17" y="108"/>
                </a:cxn>
                <a:cxn ang="0">
                  <a:pos x="30" y="94"/>
                </a:cxn>
                <a:cxn ang="0">
                  <a:pos x="46" y="77"/>
                </a:cxn>
                <a:cxn ang="0">
                  <a:pos x="63" y="59"/>
                </a:cxn>
                <a:cxn ang="0">
                  <a:pos x="82" y="43"/>
                </a:cxn>
                <a:cxn ang="0">
                  <a:pos x="104" y="28"/>
                </a:cxn>
                <a:cxn ang="0">
                  <a:pos x="125" y="14"/>
                </a:cxn>
                <a:cxn ang="0">
                  <a:pos x="147" y="5"/>
                </a:cxn>
                <a:cxn ang="0">
                  <a:pos x="170" y="0"/>
                </a:cxn>
                <a:cxn ang="0">
                  <a:pos x="193" y="0"/>
                </a:cxn>
                <a:cxn ang="0">
                  <a:pos x="214" y="8"/>
                </a:cxn>
                <a:cxn ang="0">
                  <a:pos x="235" y="22"/>
                </a:cxn>
                <a:cxn ang="0">
                  <a:pos x="255" y="46"/>
                </a:cxn>
                <a:cxn ang="0">
                  <a:pos x="272" y="79"/>
                </a:cxn>
                <a:cxn ang="0">
                  <a:pos x="273" y="83"/>
                </a:cxn>
                <a:cxn ang="0">
                  <a:pos x="273" y="83"/>
                </a:cxn>
                <a:cxn ang="0">
                  <a:pos x="269" y="80"/>
                </a:cxn>
                <a:cxn ang="0">
                  <a:pos x="263" y="74"/>
                </a:cxn>
                <a:cxn ang="0">
                  <a:pos x="256" y="67"/>
                </a:cxn>
                <a:cxn ang="0">
                  <a:pos x="246" y="58"/>
                </a:cxn>
                <a:cxn ang="0">
                  <a:pos x="234" y="50"/>
                </a:cxn>
                <a:cxn ang="0">
                  <a:pos x="218" y="43"/>
                </a:cxn>
                <a:cxn ang="0">
                  <a:pos x="200" y="37"/>
                </a:cxn>
                <a:cxn ang="0">
                  <a:pos x="180" y="35"/>
                </a:cxn>
                <a:cxn ang="0">
                  <a:pos x="156" y="37"/>
                </a:cxn>
                <a:cxn ang="0">
                  <a:pos x="130" y="43"/>
                </a:cxn>
                <a:cxn ang="0">
                  <a:pos x="102" y="53"/>
                </a:cxn>
                <a:cxn ang="0">
                  <a:pos x="71" y="71"/>
                </a:cxn>
                <a:cxn ang="0">
                  <a:pos x="37" y="97"/>
                </a:cxn>
                <a:cxn ang="0">
                  <a:pos x="0" y="130"/>
                </a:cxn>
              </a:cxnLst>
              <a:rect l="0" t="0" r="r" b="b"/>
              <a:pathLst>
                <a:path w="273" h="130">
                  <a:moveTo>
                    <a:pt x="0" y="130"/>
                  </a:moveTo>
                  <a:lnTo>
                    <a:pt x="2" y="127"/>
                  </a:lnTo>
                  <a:lnTo>
                    <a:pt x="9" y="120"/>
                  </a:lnTo>
                  <a:lnTo>
                    <a:pt x="17" y="108"/>
                  </a:lnTo>
                  <a:lnTo>
                    <a:pt x="30" y="94"/>
                  </a:lnTo>
                  <a:lnTo>
                    <a:pt x="46" y="77"/>
                  </a:lnTo>
                  <a:lnTo>
                    <a:pt x="63" y="59"/>
                  </a:lnTo>
                  <a:lnTo>
                    <a:pt x="82" y="43"/>
                  </a:lnTo>
                  <a:lnTo>
                    <a:pt x="104" y="28"/>
                  </a:lnTo>
                  <a:lnTo>
                    <a:pt x="125" y="14"/>
                  </a:lnTo>
                  <a:lnTo>
                    <a:pt x="147" y="5"/>
                  </a:lnTo>
                  <a:lnTo>
                    <a:pt x="170" y="0"/>
                  </a:lnTo>
                  <a:lnTo>
                    <a:pt x="193" y="0"/>
                  </a:lnTo>
                  <a:lnTo>
                    <a:pt x="214" y="8"/>
                  </a:lnTo>
                  <a:lnTo>
                    <a:pt x="235" y="22"/>
                  </a:lnTo>
                  <a:lnTo>
                    <a:pt x="255" y="46"/>
                  </a:lnTo>
                  <a:lnTo>
                    <a:pt x="272" y="79"/>
                  </a:lnTo>
                  <a:lnTo>
                    <a:pt x="273" y="83"/>
                  </a:lnTo>
                  <a:lnTo>
                    <a:pt x="273" y="83"/>
                  </a:lnTo>
                  <a:lnTo>
                    <a:pt x="269" y="80"/>
                  </a:lnTo>
                  <a:lnTo>
                    <a:pt x="263" y="74"/>
                  </a:lnTo>
                  <a:lnTo>
                    <a:pt x="256" y="67"/>
                  </a:lnTo>
                  <a:lnTo>
                    <a:pt x="246" y="58"/>
                  </a:lnTo>
                  <a:lnTo>
                    <a:pt x="234" y="50"/>
                  </a:lnTo>
                  <a:lnTo>
                    <a:pt x="218" y="43"/>
                  </a:lnTo>
                  <a:lnTo>
                    <a:pt x="200" y="37"/>
                  </a:lnTo>
                  <a:lnTo>
                    <a:pt x="180" y="35"/>
                  </a:lnTo>
                  <a:lnTo>
                    <a:pt x="156" y="37"/>
                  </a:lnTo>
                  <a:lnTo>
                    <a:pt x="130" y="43"/>
                  </a:lnTo>
                  <a:lnTo>
                    <a:pt x="102" y="53"/>
                  </a:lnTo>
                  <a:lnTo>
                    <a:pt x="71" y="71"/>
                  </a:lnTo>
                  <a:lnTo>
                    <a:pt x="37" y="97"/>
                  </a:lnTo>
                  <a:lnTo>
                    <a:pt x="0" y="130"/>
                  </a:lnTo>
                  <a:close/>
                </a:path>
              </a:pathLst>
            </a:custGeom>
            <a:solidFill>
              <a:srgbClr val="000000"/>
            </a:solidFill>
            <a:ln w="9525">
              <a:noFill/>
              <a:round/>
              <a:headEnd/>
              <a:tailEnd/>
            </a:ln>
          </p:spPr>
          <p:txBody>
            <a:bodyPr/>
            <a:lstStyle/>
            <a:p>
              <a:endParaRPr lang="en-US"/>
            </a:p>
          </p:txBody>
        </p:sp>
        <p:sp>
          <p:nvSpPr>
            <p:cNvPr id="48" name="Freeform 51"/>
            <p:cNvSpPr>
              <a:spLocks/>
            </p:cNvSpPr>
            <p:nvPr/>
          </p:nvSpPr>
          <p:spPr bwMode="auto">
            <a:xfrm>
              <a:off x="4161" y="3279"/>
              <a:ext cx="61" cy="78"/>
            </a:xfrm>
            <a:custGeom>
              <a:avLst/>
              <a:gdLst/>
              <a:ahLst/>
              <a:cxnLst>
                <a:cxn ang="0">
                  <a:pos x="0" y="155"/>
                </a:cxn>
                <a:cxn ang="0">
                  <a:pos x="2" y="145"/>
                </a:cxn>
                <a:cxn ang="0">
                  <a:pos x="7" y="116"/>
                </a:cxn>
                <a:cxn ang="0">
                  <a:pos x="17" y="80"/>
                </a:cxn>
                <a:cxn ang="0">
                  <a:pos x="33" y="43"/>
                </a:cxn>
                <a:cxn ang="0">
                  <a:pos x="57" y="13"/>
                </a:cxn>
                <a:cxn ang="0">
                  <a:pos x="88" y="0"/>
                </a:cxn>
                <a:cxn ang="0">
                  <a:pos x="130" y="7"/>
                </a:cxn>
                <a:cxn ang="0">
                  <a:pos x="183" y="48"/>
                </a:cxn>
                <a:cxn ang="0">
                  <a:pos x="183" y="48"/>
                </a:cxn>
                <a:cxn ang="0">
                  <a:pos x="170" y="42"/>
                </a:cxn>
                <a:cxn ang="0">
                  <a:pos x="150" y="33"/>
                </a:cxn>
                <a:cxn ang="0">
                  <a:pos x="123" y="27"/>
                </a:cxn>
                <a:cxn ang="0">
                  <a:pos x="92" y="31"/>
                </a:cxn>
                <a:cxn ang="0">
                  <a:pos x="60" y="49"/>
                </a:cxn>
                <a:cxn ang="0">
                  <a:pos x="29" y="89"/>
                </a:cxn>
                <a:cxn ang="0">
                  <a:pos x="0" y="155"/>
                </a:cxn>
              </a:cxnLst>
              <a:rect l="0" t="0" r="r" b="b"/>
              <a:pathLst>
                <a:path w="183" h="155">
                  <a:moveTo>
                    <a:pt x="0" y="155"/>
                  </a:moveTo>
                  <a:lnTo>
                    <a:pt x="2" y="145"/>
                  </a:lnTo>
                  <a:lnTo>
                    <a:pt x="7" y="116"/>
                  </a:lnTo>
                  <a:lnTo>
                    <a:pt x="17" y="80"/>
                  </a:lnTo>
                  <a:lnTo>
                    <a:pt x="33" y="43"/>
                  </a:lnTo>
                  <a:lnTo>
                    <a:pt x="57" y="13"/>
                  </a:lnTo>
                  <a:lnTo>
                    <a:pt x="88" y="0"/>
                  </a:lnTo>
                  <a:lnTo>
                    <a:pt x="130" y="7"/>
                  </a:lnTo>
                  <a:lnTo>
                    <a:pt x="183" y="48"/>
                  </a:lnTo>
                  <a:lnTo>
                    <a:pt x="183" y="48"/>
                  </a:lnTo>
                  <a:lnTo>
                    <a:pt x="170" y="42"/>
                  </a:lnTo>
                  <a:lnTo>
                    <a:pt x="150" y="33"/>
                  </a:lnTo>
                  <a:lnTo>
                    <a:pt x="123" y="27"/>
                  </a:lnTo>
                  <a:lnTo>
                    <a:pt x="92" y="31"/>
                  </a:lnTo>
                  <a:lnTo>
                    <a:pt x="60" y="49"/>
                  </a:lnTo>
                  <a:lnTo>
                    <a:pt x="29" y="89"/>
                  </a:lnTo>
                  <a:lnTo>
                    <a:pt x="0" y="155"/>
                  </a:lnTo>
                  <a:close/>
                </a:path>
              </a:pathLst>
            </a:custGeom>
            <a:solidFill>
              <a:srgbClr val="000000"/>
            </a:solidFill>
            <a:ln w="9525">
              <a:noFill/>
              <a:round/>
              <a:headEnd/>
              <a:tailEnd/>
            </a:ln>
          </p:spPr>
          <p:txBody>
            <a:bodyPr/>
            <a:lstStyle/>
            <a:p>
              <a:endParaRPr lang="en-US"/>
            </a:p>
          </p:txBody>
        </p:sp>
        <p:sp>
          <p:nvSpPr>
            <p:cNvPr id="49" name="Freeform 52"/>
            <p:cNvSpPr>
              <a:spLocks/>
            </p:cNvSpPr>
            <p:nvPr/>
          </p:nvSpPr>
          <p:spPr bwMode="auto">
            <a:xfrm>
              <a:off x="4098" y="3462"/>
              <a:ext cx="86" cy="77"/>
            </a:xfrm>
            <a:custGeom>
              <a:avLst/>
              <a:gdLst/>
              <a:ahLst/>
              <a:cxnLst>
                <a:cxn ang="0">
                  <a:pos x="0" y="8"/>
                </a:cxn>
                <a:cxn ang="0">
                  <a:pos x="2" y="9"/>
                </a:cxn>
                <a:cxn ang="0">
                  <a:pos x="7" y="12"/>
                </a:cxn>
                <a:cxn ang="0">
                  <a:pos x="16" y="15"/>
                </a:cxn>
                <a:cxn ang="0">
                  <a:pos x="27" y="18"/>
                </a:cxn>
                <a:cxn ang="0">
                  <a:pos x="40" y="21"/>
                </a:cxn>
                <a:cxn ang="0">
                  <a:pos x="56" y="20"/>
                </a:cxn>
                <a:cxn ang="0">
                  <a:pos x="74" y="17"/>
                </a:cxn>
                <a:cxn ang="0">
                  <a:pos x="92" y="8"/>
                </a:cxn>
                <a:cxn ang="0">
                  <a:pos x="106" y="2"/>
                </a:cxn>
                <a:cxn ang="0">
                  <a:pos x="118" y="0"/>
                </a:cxn>
                <a:cxn ang="0">
                  <a:pos x="129" y="0"/>
                </a:cxn>
                <a:cxn ang="0">
                  <a:pos x="138" y="3"/>
                </a:cxn>
                <a:cxn ang="0">
                  <a:pos x="145" y="6"/>
                </a:cxn>
                <a:cxn ang="0">
                  <a:pos x="150" y="9"/>
                </a:cxn>
                <a:cxn ang="0">
                  <a:pos x="153" y="12"/>
                </a:cxn>
                <a:cxn ang="0">
                  <a:pos x="155" y="14"/>
                </a:cxn>
                <a:cxn ang="0">
                  <a:pos x="157" y="14"/>
                </a:cxn>
                <a:cxn ang="0">
                  <a:pos x="163" y="14"/>
                </a:cxn>
                <a:cxn ang="0">
                  <a:pos x="169" y="14"/>
                </a:cxn>
                <a:cxn ang="0">
                  <a:pos x="174" y="9"/>
                </a:cxn>
                <a:cxn ang="0">
                  <a:pos x="177" y="6"/>
                </a:cxn>
                <a:cxn ang="0">
                  <a:pos x="180" y="3"/>
                </a:cxn>
                <a:cxn ang="0">
                  <a:pos x="186" y="2"/>
                </a:cxn>
                <a:cxn ang="0">
                  <a:pos x="191" y="0"/>
                </a:cxn>
                <a:cxn ang="0">
                  <a:pos x="198" y="0"/>
                </a:cxn>
                <a:cxn ang="0">
                  <a:pos x="207" y="3"/>
                </a:cxn>
                <a:cxn ang="0">
                  <a:pos x="217" y="8"/>
                </a:cxn>
                <a:cxn ang="0">
                  <a:pos x="228" y="15"/>
                </a:cxn>
                <a:cxn ang="0">
                  <a:pos x="238" y="21"/>
                </a:cxn>
                <a:cxn ang="0">
                  <a:pos x="245" y="21"/>
                </a:cxn>
                <a:cxn ang="0">
                  <a:pos x="251" y="20"/>
                </a:cxn>
                <a:cxn ang="0">
                  <a:pos x="258" y="17"/>
                </a:cxn>
                <a:cxn ang="0">
                  <a:pos x="259" y="18"/>
                </a:cxn>
                <a:cxn ang="0">
                  <a:pos x="259" y="23"/>
                </a:cxn>
                <a:cxn ang="0">
                  <a:pos x="255" y="30"/>
                </a:cxn>
                <a:cxn ang="0">
                  <a:pos x="249" y="38"/>
                </a:cxn>
                <a:cxn ang="0">
                  <a:pos x="242" y="47"/>
                </a:cxn>
                <a:cxn ang="0">
                  <a:pos x="232" y="53"/>
                </a:cxn>
                <a:cxn ang="0">
                  <a:pos x="224" y="59"/>
                </a:cxn>
                <a:cxn ang="0">
                  <a:pos x="214" y="60"/>
                </a:cxn>
                <a:cxn ang="0">
                  <a:pos x="211" y="68"/>
                </a:cxn>
                <a:cxn ang="0">
                  <a:pos x="205" y="89"/>
                </a:cxn>
                <a:cxn ang="0">
                  <a:pos x="193" y="113"/>
                </a:cxn>
                <a:cxn ang="0">
                  <a:pos x="177" y="137"/>
                </a:cxn>
                <a:cxn ang="0">
                  <a:pos x="156" y="154"/>
                </a:cxn>
                <a:cxn ang="0">
                  <a:pos x="129" y="154"/>
                </a:cxn>
                <a:cxn ang="0">
                  <a:pos x="97" y="134"/>
                </a:cxn>
                <a:cxn ang="0">
                  <a:pos x="58" y="86"/>
                </a:cxn>
                <a:cxn ang="0">
                  <a:pos x="46" y="68"/>
                </a:cxn>
                <a:cxn ang="0">
                  <a:pos x="36" y="56"/>
                </a:cxn>
                <a:cxn ang="0">
                  <a:pos x="29" y="50"/>
                </a:cxn>
                <a:cxn ang="0">
                  <a:pos x="26" y="48"/>
                </a:cxn>
                <a:cxn ang="0">
                  <a:pos x="23" y="47"/>
                </a:cxn>
                <a:cxn ang="0">
                  <a:pos x="15" y="41"/>
                </a:cxn>
                <a:cxn ang="0">
                  <a:pos x="6" y="29"/>
                </a:cxn>
                <a:cxn ang="0">
                  <a:pos x="0" y="8"/>
                </a:cxn>
              </a:cxnLst>
              <a:rect l="0" t="0" r="r" b="b"/>
              <a:pathLst>
                <a:path w="259" h="154">
                  <a:moveTo>
                    <a:pt x="0" y="8"/>
                  </a:moveTo>
                  <a:lnTo>
                    <a:pt x="2" y="9"/>
                  </a:lnTo>
                  <a:lnTo>
                    <a:pt x="7" y="12"/>
                  </a:lnTo>
                  <a:lnTo>
                    <a:pt x="16" y="15"/>
                  </a:lnTo>
                  <a:lnTo>
                    <a:pt x="27" y="18"/>
                  </a:lnTo>
                  <a:lnTo>
                    <a:pt x="40" y="21"/>
                  </a:lnTo>
                  <a:lnTo>
                    <a:pt x="56" y="20"/>
                  </a:lnTo>
                  <a:lnTo>
                    <a:pt x="74" y="17"/>
                  </a:lnTo>
                  <a:lnTo>
                    <a:pt x="92" y="8"/>
                  </a:lnTo>
                  <a:lnTo>
                    <a:pt x="106" y="2"/>
                  </a:lnTo>
                  <a:lnTo>
                    <a:pt x="118" y="0"/>
                  </a:lnTo>
                  <a:lnTo>
                    <a:pt x="129" y="0"/>
                  </a:lnTo>
                  <a:lnTo>
                    <a:pt x="138" y="3"/>
                  </a:lnTo>
                  <a:lnTo>
                    <a:pt x="145" y="6"/>
                  </a:lnTo>
                  <a:lnTo>
                    <a:pt x="150" y="9"/>
                  </a:lnTo>
                  <a:lnTo>
                    <a:pt x="153" y="12"/>
                  </a:lnTo>
                  <a:lnTo>
                    <a:pt x="155" y="14"/>
                  </a:lnTo>
                  <a:lnTo>
                    <a:pt x="157" y="14"/>
                  </a:lnTo>
                  <a:lnTo>
                    <a:pt x="163" y="14"/>
                  </a:lnTo>
                  <a:lnTo>
                    <a:pt x="169" y="14"/>
                  </a:lnTo>
                  <a:lnTo>
                    <a:pt x="174" y="9"/>
                  </a:lnTo>
                  <a:lnTo>
                    <a:pt x="177" y="6"/>
                  </a:lnTo>
                  <a:lnTo>
                    <a:pt x="180" y="3"/>
                  </a:lnTo>
                  <a:lnTo>
                    <a:pt x="186" y="2"/>
                  </a:lnTo>
                  <a:lnTo>
                    <a:pt x="191" y="0"/>
                  </a:lnTo>
                  <a:lnTo>
                    <a:pt x="198" y="0"/>
                  </a:lnTo>
                  <a:lnTo>
                    <a:pt x="207" y="3"/>
                  </a:lnTo>
                  <a:lnTo>
                    <a:pt x="217" y="8"/>
                  </a:lnTo>
                  <a:lnTo>
                    <a:pt x="228" y="15"/>
                  </a:lnTo>
                  <a:lnTo>
                    <a:pt x="238" y="21"/>
                  </a:lnTo>
                  <a:lnTo>
                    <a:pt x="245" y="21"/>
                  </a:lnTo>
                  <a:lnTo>
                    <a:pt x="251" y="20"/>
                  </a:lnTo>
                  <a:lnTo>
                    <a:pt x="258" y="17"/>
                  </a:lnTo>
                  <a:lnTo>
                    <a:pt x="259" y="18"/>
                  </a:lnTo>
                  <a:lnTo>
                    <a:pt x="259" y="23"/>
                  </a:lnTo>
                  <a:lnTo>
                    <a:pt x="255" y="30"/>
                  </a:lnTo>
                  <a:lnTo>
                    <a:pt x="249" y="38"/>
                  </a:lnTo>
                  <a:lnTo>
                    <a:pt x="242" y="47"/>
                  </a:lnTo>
                  <a:lnTo>
                    <a:pt x="232" y="53"/>
                  </a:lnTo>
                  <a:lnTo>
                    <a:pt x="224" y="59"/>
                  </a:lnTo>
                  <a:lnTo>
                    <a:pt x="214" y="60"/>
                  </a:lnTo>
                  <a:lnTo>
                    <a:pt x="211" y="68"/>
                  </a:lnTo>
                  <a:lnTo>
                    <a:pt x="205" y="89"/>
                  </a:lnTo>
                  <a:lnTo>
                    <a:pt x="193" y="113"/>
                  </a:lnTo>
                  <a:lnTo>
                    <a:pt x="177" y="137"/>
                  </a:lnTo>
                  <a:lnTo>
                    <a:pt x="156" y="154"/>
                  </a:lnTo>
                  <a:lnTo>
                    <a:pt x="129" y="154"/>
                  </a:lnTo>
                  <a:lnTo>
                    <a:pt x="97" y="134"/>
                  </a:lnTo>
                  <a:lnTo>
                    <a:pt x="58" y="86"/>
                  </a:lnTo>
                  <a:lnTo>
                    <a:pt x="46" y="68"/>
                  </a:lnTo>
                  <a:lnTo>
                    <a:pt x="36" y="56"/>
                  </a:lnTo>
                  <a:lnTo>
                    <a:pt x="29" y="50"/>
                  </a:lnTo>
                  <a:lnTo>
                    <a:pt x="26" y="48"/>
                  </a:lnTo>
                  <a:lnTo>
                    <a:pt x="23" y="47"/>
                  </a:lnTo>
                  <a:lnTo>
                    <a:pt x="15" y="41"/>
                  </a:lnTo>
                  <a:lnTo>
                    <a:pt x="6" y="29"/>
                  </a:lnTo>
                  <a:lnTo>
                    <a:pt x="0" y="8"/>
                  </a:lnTo>
                  <a:close/>
                </a:path>
              </a:pathLst>
            </a:custGeom>
            <a:solidFill>
              <a:srgbClr val="FF0000"/>
            </a:solidFill>
            <a:ln w="9525">
              <a:noFill/>
              <a:round/>
              <a:headEnd/>
              <a:tailEnd/>
            </a:ln>
          </p:spPr>
          <p:txBody>
            <a:bodyPr/>
            <a:lstStyle/>
            <a:p>
              <a:endParaRPr lang="en-US"/>
            </a:p>
          </p:txBody>
        </p:sp>
        <p:sp>
          <p:nvSpPr>
            <p:cNvPr id="50" name="Freeform 53"/>
            <p:cNvSpPr>
              <a:spLocks/>
            </p:cNvSpPr>
            <p:nvPr/>
          </p:nvSpPr>
          <p:spPr bwMode="auto">
            <a:xfrm>
              <a:off x="4137" y="3511"/>
              <a:ext cx="14" cy="12"/>
            </a:xfrm>
            <a:custGeom>
              <a:avLst/>
              <a:gdLst/>
              <a:ahLst/>
              <a:cxnLst>
                <a:cxn ang="0">
                  <a:pos x="20" y="26"/>
                </a:cxn>
                <a:cxn ang="0">
                  <a:pos x="28" y="24"/>
                </a:cxn>
                <a:cxn ang="0">
                  <a:pos x="34" y="21"/>
                </a:cxn>
                <a:cxn ang="0">
                  <a:pos x="38" y="18"/>
                </a:cxn>
                <a:cxn ang="0">
                  <a:pos x="40" y="14"/>
                </a:cxn>
                <a:cxn ang="0">
                  <a:pos x="38" y="8"/>
                </a:cxn>
                <a:cxn ang="0">
                  <a:pos x="34" y="3"/>
                </a:cxn>
                <a:cxn ang="0">
                  <a:pos x="28" y="2"/>
                </a:cxn>
                <a:cxn ang="0">
                  <a:pos x="20" y="0"/>
                </a:cxn>
                <a:cxn ang="0">
                  <a:pos x="13" y="2"/>
                </a:cxn>
                <a:cxn ang="0">
                  <a:pos x="6" y="3"/>
                </a:cxn>
                <a:cxn ang="0">
                  <a:pos x="2" y="8"/>
                </a:cxn>
                <a:cxn ang="0">
                  <a:pos x="0" y="14"/>
                </a:cxn>
                <a:cxn ang="0">
                  <a:pos x="2" y="18"/>
                </a:cxn>
                <a:cxn ang="0">
                  <a:pos x="6" y="21"/>
                </a:cxn>
                <a:cxn ang="0">
                  <a:pos x="13" y="24"/>
                </a:cxn>
                <a:cxn ang="0">
                  <a:pos x="20" y="26"/>
                </a:cxn>
              </a:cxnLst>
              <a:rect l="0" t="0" r="r" b="b"/>
              <a:pathLst>
                <a:path w="40" h="26">
                  <a:moveTo>
                    <a:pt x="20" y="26"/>
                  </a:moveTo>
                  <a:lnTo>
                    <a:pt x="28" y="24"/>
                  </a:lnTo>
                  <a:lnTo>
                    <a:pt x="34" y="21"/>
                  </a:lnTo>
                  <a:lnTo>
                    <a:pt x="38" y="18"/>
                  </a:lnTo>
                  <a:lnTo>
                    <a:pt x="40" y="14"/>
                  </a:lnTo>
                  <a:lnTo>
                    <a:pt x="38" y="8"/>
                  </a:lnTo>
                  <a:lnTo>
                    <a:pt x="34" y="3"/>
                  </a:lnTo>
                  <a:lnTo>
                    <a:pt x="28" y="2"/>
                  </a:lnTo>
                  <a:lnTo>
                    <a:pt x="20" y="0"/>
                  </a:lnTo>
                  <a:lnTo>
                    <a:pt x="13" y="2"/>
                  </a:lnTo>
                  <a:lnTo>
                    <a:pt x="6" y="3"/>
                  </a:lnTo>
                  <a:lnTo>
                    <a:pt x="2" y="8"/>
                  </a:lnTo>
                  <a:lnTo>
                    <a:pt x="0" y="14"/>
                  </a:lnTo>
                  <a:lnTo>
                    <a:pt x="2" y="18"/>
                  </a:lnTo>
                  <a:lnTo>
                    <a:pt x="6" y="21"/>
                  </a:lnTo>
                  <a:lnTo>
                    <a:pt x="13" y="24"/>
                  </a:lnTo>
                  <a:lnTo>
                    <a:pt x="20" y="26"/>
                  </a:lnTo>
                  <a:close/>
                </a:path>
              </a:pathLst>
            </a:custGeom>
            <a:solidFill>
              <a:srgbClr val="FFFFFF"/>
            </a:solidFill>
            <a:ln w="9525">
              <a:noFill/>
              <a:round/>
              <a:headEnd/>
              <a:tailEnd/>
            </a:ln>
          </p:spPr>
          <p:txBody>
            <a:bodyPr/>
            <a:lstStyle/>
            <a:p>
              <a:endParaRPr lang="en-US"/>
            </a:p>
          </p:txBody>
        </p:sp>
        <p:sp>
          <p:nvSpPr>
            <p:cNvPr id="51" name="Freeform 54"/>
            <p:cNvSpPr>
              <a:spLocks/>
            </p:cNvSpPr>
            <p:nvPr/>
          </p:nvSpPr>
          <p:spPr bwMode="auto">
            <a:xfrm>
              <a:off x="4116" y="3478"/>
              <a:ext cx="51" cy="27"/>
            </a:xfrm>
            <a:custGeom>
              <a:avLst/>
              <a:gdLst/>
              <a:ahLst/>
              <a:cxnLst>
                <a:cxn ang="0">
                  <a:pos x="0" y="17"/>
                </a:cxn>
                <a:cxn ang="0">
                  <a:pos x="32" y="0"/>
                </a:cxn>
                <a:cxn ang="0">
                  <a:pos x="36" y="0"/>
                </a:cxn>
                <a:cxn ang="0">
                  <a:pos x="45" y="3"/>
                </a:cxn>
                <a:cxn ang="0">
                  <a:pos x="59" y="5"/>
                </a:cxn>
                <a:cxn ang="0">
                  <a:pos x="76" y="6"/>
                </a:cxn>
                <a:cxn ang="0">
                  <a:pos x="94" y="8"/>
                </a:cxn>
                <a:cxn ang="0">
                  <a:pos x="113" y="8"/>
                </a:cxn>
                <a:cxn ang="0">
                  <a:pos x="128" y="5"/>
                </a:cxn>
                <a:cxn ang="0">
                  <a:pos x="141" y="0"/>
                </a:cxn>
                <a:cxn ang="0">
                  <a:pos x="152" y="0"/>
                </a:cxn>
                <a:cxn ang="0">
                  <a:pos x="149" y="15"/>
                </a:cxn>
                <a:cxn ang="0">
                  <a:pos x="142" y="35"/>
                </a:cxn>
                <a:cxn ang="0">
                  <a:pos x="135" y="47"/>
                </a:cxn>
                <a:cxn ang="0">
                  <a:pos x="128" y="49"/>
                </a:cxn>
                <a:cxn ang="0">
                  <a:pos x="113" y="52"/>
                </a:cxn>
                <a:cxn ang="0">
                  <a:pos x="93" y="53"/>
                </a:cxn>
                <a:cxn ang="0">
                  <a:pos x="69" y="53"/>
                </a:cxn>
                <a:cxn ang="0">
                  <a:pos x="45" y="50"/>
                </a:cxn>
                <a:cxn ang="0">
                  <a:pos x="24" y="44"/>
                </a:cxn>
                <a:cxn ang="0">
                  <a:pos x="8" y="33"/>
                </a:cxn>
                <a:cxn ang="0">
                  <a:pos x="0" y="17"/>
                </a:cxn>
              </a:cxnLst>
              <a:rect l="0" t="0" r="r" b="b"/>
              <a:pathLst>
                <a:path w="152" h="53">
                  <a:moveTo>
                    <a:pt x="0" y="17"/>
                  </a:moveTo>
                  <a:lnTo>
                    <a:pt x="32" y="0"/>
                  </a:lnTo>
                  <a:lnTo>
                    <a:pt x="36" y="0"/>
                  </a:lnTo>
                  <a:lnTo>
                    <a:pt x="45" y="3"/>
                  </a:lnTo>
                  <a:lnTo>
                    <a:pt x="59" y="5"/>
                  </a:lnTo>
                  <a:lnTo>
                    <a:pt x="76" y="6"/>
                  </a:lnTo>
                  <a:lnTo>
                    <a:pt x="94" y="8"/>
                  </a:lnTo>
                  <a:lnTo>
                    <a:pt x="113" y="8"/>
                  </a:lnTo>
                  <a:lnTo>
                    <a:pt x="128" y="5"/>
                  </a:lnTo>
                  <a:lnTo>
                    <a:pt x="141" y="0"/>
                  </a:lnTo>
                  <a:lnTo>
                    <a:pt x="152" y="0"/>
                  </a:lnTo>
                  <a:lnTo>
                    <a:pt x="149" y="15"/>
                  </a:lnTo>
                  <a:lnTo>
                    <a:pt x="142" y="35"/>
                  </a:lnTo>
                  <a:lnTo>
                    <a:pt x="135" y="47"/>
                  </a:lnTo>
                  <a:lnTo>
                    <a:pt x="128" y="49"/>
                  </a:lnTo>
                  <a:lnTo>
                    <a:pt x="113" y="52"/>
                  </a:lnTo>
                  <a:lnTo>
                    <a:pt x="93" y="53"/>
                  </a:lnTo>
                  <a:lnTo>
                    <a:pt x="69" y="53"/>
                  </a:lnTo>
                  <a:lnTo>
                    <a:pt x="45" y="50"/>
                  </a:lnTo>
                  <a:lnTo>
                    <a:pt x="24" y="44"/>
                  </a:lnTo>
                  <a:lnTo>
                    <a:pt x="8" y="33"/>
                  </a:lnTo>
                  <a:lnTo>
                    <a:pt x="0" y="17"/>
                  </a:lnTo>
                  <a:close/>
                </a:path>
              </a:pathLst>
            </a:custGeom>
            <a:solidFill>
              <a:srgbClr val="FFFFFF"/>
            </a:solidFill>
            <a:ln w="9525">
              <a:noFill/>
              <a:round/>
              <a:headEnd/>
              <a:tailEnd/>
            </a:ln>
          </p:spPr>
          <p:txBody>
            <a:bodyPr/>
            <a:lstStyle/>
            <a:p>
              <a:endParaRPr lang="en-US"/>
            </a:p>
          </p:txBody>
        </p:sp>
        <p:sp>
          <p:nvSpPr>
            <p:cNvPr id="52" name="Freeform 55"/>
            <p:cNvSpPr>
              <a:spLocks/>
            </p:cNvSpPr>
            <p:nvPr/>
          </p:nvSpPr>
          <p:spPr bwMode="auto">
            <a:xfrm>
              <a:off x="4065" y="3339"/>
              <a:ext cx="72" cy="40"/>
            </a:xfrm>
            <a:custGeom>
              <a:avLst/>
              <a:gdLst/>
              <a:ahLst/>
              <a:cxnLst>
                <a:cxn ang="0">
                  <a:pos x="41" y="73"/>
                </a:cxn>
                <a:cxn ang="0">
                  <a:pos x="0" y="62"/>
                </a:cxn>
                <a:cxn ang="0">
                  <a:pos x="4" y="61"/>
                </a:cxn>
                <a:cxn ang="0">
                  <a:pos x="13" y="56"/>
                </a:cxn>
                <a:cxn ang="0">
                  <a:pos x="24" y="49"/>
                </a:cxn>
                <a:cxn ang="0">
                  <a:pos x="34" y="41"/>
                </a:cxn>
                <a:cxn ang="0">
                  <a:pos x="41" y="35"/>
                </a:cxn>
                <a:cxn ang="0">
                  <a:pos x="52" y="25"/>
                </a:cxn>
                <a:cxn ang="0">
                  <a:pos x="69" y="14"/>
                </a:cxn>
                <a:cxn ang="0">
                  <a:pos x="90" y="5"/>
                </a:cxn>
                <a:cxn ang="0">
                  <a:pos x="114" y="0"/>
                </a:cxn>
                <a:cxn ang="0">
                  <a:pos x="140" y="3"/>
                </a:cxn>
                <a:cxn ang="0">
                  <a:pos x="167" y="15"/>
                </a:cxn>
                <a:cxn ang="0">
                  <a:pos x="195" y="41"/>
                </a:cxn>
                <a:cxn ang="0">
                  <a:pos x="211" y="62"/>
                </a:cxn>
                <a:cxn ang="0">
                  <a:pos x="216" y="74"/>
                </a:cxn>
                <a:cxn ang="0">
                  <a:pos x="215" y="79"/>
                </a:cxn>
                <a:cxn ang="0">
                  <a:pos x="213" y="80"/>
                </a:cxn>
                <a:cxn ang="0">
                  <a:pos x="188" y="79"/>
                </a:cxn>
                <a:cxn ang="0">
                  <a:pos x="189" y="77"/>
                </a:cxn>
                <a:cxn ang="0">
                  <a:pos x="194" y="73"/>
                </a:cxn>
                <a:cxn ang="0">
                  <a:pos x="194" y="67"/>
                </a:cxn>
                <a:cxn ang="0">
                  <a:pos x="189" y="58"/>
                </a:cxn>
                <a:cxn ang="0">
                  <a:pos x="181" y="50"/>
                </a:cxn>
                <a:cxn ang="0">
                  <a:pos x="168" y="40"/>
                </a:cxn>
                <a:cxn ang="0">
                  <a:pos x="151" y="28"/>
                </a:cxn>
                <a:cxn ang="0">
                  <a:pos x="130" y="18"/>
                </a:cxn>
                <a:cxn ang="0">
                  <a:pos x="107" y="15"/>
                </a:cxn>
                <a:cxn ang="0">
                  <a:pos x="85" y="22"/>
                </a:cxn>
                <a:cxn ang="0">
                  <a:pos x="62" y="40"/>
                </a:cxn>
                <a:cxn ang="0">
                  <a:pos x="41" y="73"/>
                </a:cxn>
              </a:cxnLst>
              <a:rect l="0" t="0" r="r" b="b"/>
              <a:pathLst>
                <a:path w="216" h="80">
                  <a:moveTo>
                    <a:pt x="41" y="73"/>
                  </a:moveTo>
                  <a:lnTo>
                    <a:pt x="0" y="62"/>
                  </a:lnTo>
                  <a:lnTo>
                    <a:pt x="4" y="61"/>
                  </a:lnTo>
                  <a:lnTo>
                    <a:pt x="13" y="56"/>
                  </a:lnTo>
                  <a:lnTo>
                    <a:pt x="24" y="49"/>
                  </a:lnTo>
                  <a:lnTo>
                    <a:pt x="34" y="41"/>
                  </a:lnTo>
                  <a:lnTo>
                    <a:pt x="41" y="35"/>
                  </a:lnTo>
                  <a:lnTo>
                    <a:pt x="52" y="25"/>
                  </a:lnTo>
                  <a:lnTo>
                    <a:pt x="69" y="14"/>
                  </a:lnTo>
                  <a:lnTo>
                    <a:pt x="90" y="5"/>
                  </a:lnTo>
                  <a:lnTo>
                    <a:pt x="114" y="0"/>
                  </a:lnTo>
                  <a:lnTo>
                    <a:pt x="140" y="3"/>
                  </a:lnTo>
                  <a:lnTo>
                    <a:pt x="167" y="15"/>
                  </a:lnTo>
                  <a:lnTo>
                    <a:pt x="195" y="41"/>
                  </a:lnTo>
                  <a:lnTo>
                    <a:pt x="211" y="62"/>
                  </a:lnTo>
                  <a:lnTo>
                    <a:pt x="216" y="74"/>
                  </a:lnTo>
                  <a:lnTo>
                    <a:pt x="215" y="79"/>
                  </a:lnTo>
                  <a:lnTo>
                    <a:pt x="213" y="80"/>
                  </a:lnTo>
                  <a:lnTo>
                    <a:pt x="188" y="79"/>
                  </a:lnTo>
                  <a:lnTo>
                    <a:pt x="189" y="77"/>
                  </a:lnTo>
                  <a:lnTo>
                    <a:pt x="194" y="73"/>
                  </a:lnTo>
                  <a:lnTo>
                    <a:pt x="194" y="67"/>
                  </a:lnTo>
                  <a:lnTo>
                    <a:pt x="189" y="58"/>
                  </a:lnTo>
                  <a:lnTo>
                    <a:pt x="181" y="50"/>
                  </a:lnTo>
                  <a:lnTo>
                    <a:pt x="168" y="40"/>
                  </a:lnTo>
                  <a:lnTo>
                    <a:pt x="151" y="28"/>
                  </a:lnTo>
                  <a:lnTo>
                    <a:pt x="130" y="18"/>
                  </a:lnTo>
                  <a:lnTo>
                    <a:pt x="107" y="15"/>
                  </a:lnTo>
                  <a:lnTo>
                    <a:pt x="85" y="22"/>
                  </a:lnTo>
                  <a:lnTo>
                    <a:pt x="62" y="40"/>
                  </a:lnTo>
                  <a:lnTo>
                    <a:pt x="41" y="73"/>
                  </a:lnTo>
                  <a:close/>
                </a:path>
              </a:pathLst>
            </a:custGeom>
            <a:solidFill>
              <a:srgbClr val="000000"/>
            </a:solidFill>
            <a:ln w="9525">
              <a:noFill/>
              <a:round/>
              <a:headEnd/>
              <a:tailEnd/>
            </a:ln>
          </p:spPr>
          <p:txBody>
            <a:bodyPr/>
            <a:lstStyle/>
            <a:p>
              <a:endParaRPr lang="en-US"/>
            </a:p>
          </p:txBody>
        </p:sp>
        <p:sp>
          <p:nvSpPr>
            <p:cNvPr id="53" name="Freeform 56"/>
            <p:cNvSpPr>
              <a:spLocks/>
            </p:cNvSpPr>
            <p:nvPr/>
          </p:nvSpPr>
          <p:spPr bwMode="auto">
            <a:xfrm>
              <a:off x="4089" y="3341"/>
              <a:ext cx="36" cy="43"/>
            </a:xfrm>
            <a:custGeom>
              <a:avLst/>
              <a:gdLst/>
              <a:ahLst/>
              <a:cxnLst>
                <a:cxn ang="0">
                  <a:pos x="53" y="0"/>
                </a:cxn>
                <a:cxn ang="0">
                  <a:pos x="42" y="2"/>
                </a:cxn>
                <a:cxn ang="0">
                  <a:pos x="32" y="5"/>
                </a:cxn>
                <a:cxn ang="0">
                  <a:pos x="24" y="9"/>
                </a:cxn>
                <a:cxn ang="0">
                  <a:pos x="15" y="15"/>
                </a:cxn>
                <a:cxn ang="0">
                  <a:pos x="8" y="22"/>
                </a:cxn>
                <a:cxn ang="0">
                  <a:pos x="4" y="31"/>
                </a:cxn>
                <a:cxn ang="0">
                  <a:pos x="1" y="40"/>
                </a:cxn>
                <a:cxn ang="0">
                  <a:pos x="0" y="49"/>
                </a:cxn>
                <a:cxn ang="0">
                  <a:pos x="1" y="58"/>
                </a:cxn>
                <a:cxn ang="0">
                  <a:pos x="4" y="67"/>
                </a:cxn>
                <a:cxn ang="0">
                  <a:pos x="8" y="74"/>
                </a:cxn>
                <a:cxn ang="0">
                  <a:pos x="15" y="80"/>
                </a:cxn>
                <a:cxn ang="0">
                  <a:pos x="14" y="77"/>
                </a:cxn>
                <a:cxn ang="0">
                  <a:pos x="14" y="74"/>
                </a:cxn>
                <a:cxn ang="0">
                  <a:pos x="14" y="71"/>
                </a:cxn>
                <a:cxn ang="0">
                  <a:pos x="12" y="68"/>
                </a:cxn>
                <a:cxn ang="0">
                  <a:pos x="15" y="47"/>
                </a:cxn>
                <a:cxn ang="0">
                  <a:pos x="24" y="35"/>
                </a:cxn>
                <a:cxn ang="0">
                  <a:pos x="36" y="31"/>
                </a:cxn>
                <a:cxn ang="0">
                  <a:pos x="52" y="29"/>
                </a:cxn>
                <a:cxn ang="0">
                  <a:pos x="60" y="29"/>
                </a:cxn>
                <a:cxn ang="0">
                  <a:pos x="67" y="31"/>
                </a:cxn>
                <a:cxn ang="0">
                  <a:pos x="76" y="32"/>
                </a:cxn>
                <a:cxn ang="0">
                  <a:pos x="83" y="37"/>
                </a:cxn>
                <a:cxn ang="0">
                  <a:pos x="87" y="41"/>
                </a:cxn>
                <a:cxn ang="0">
                  <a:pos x="91" y="49"/>
                </a:cxn>
                <a:cxn ang="0">
                  <a:pos x="93" y="58"/>
                </a:cxn>
                <a:cxn ang="0">
                  <a:pos x="91" y="68"/>
                </a:cxn>
                <a:cxn ang="0">
                  <a:pos x="90" y="73"/>
                </a:cxn>
                <a:cxn ang="0">
                  <a:pos x="89" y="77"/>
                </a:cxn>
                <a:cxn ang="0">
                  <a:pos x="86" y="82"/>
                </a:cxn>
                <a:cxn ang="0">
                  <a:pos x="83" y="86"/>
                </a:cxn>
                <a:cxn ang="0">
                  <a:pos x="93" y="80"/>
                </a:cxn>
                <a:cxn ang="0">
                  <a:pos x="100" y="71"/>
                </a:cxn>
                <a:cxn ang="0">
                  <a:pos x="106" y="61"/>
                </a:cxn>
                <a:cxn ang="0">
                  <a:pos x="107" y="49"/>
                </a:cxn>
                <a:cxn ang="0">
                  <a:pos x="106" y="40"/>
                </a:cxn>
                <a:cxn ang="0">
                  <a:pos x="103" y="31"/>
                </a:cxn>
                <a:cxn ang="0">
                  <a:pos x="99" y="22"/>
                </a:cxn>
                <a:cxn ang="0">
                  <a:pos x="91" y="15"/>
                </a:cxn>
                <a:cxn ang="0">
                  <a:pos x="83" y="9"/>
                </a:cxn>
                <a:cxn ang="0">
                  <a:pos x="74" y="5"/>
                </a:cxn>
                <a:cxn ang="0">
                  <a:pos x="65" y="2"/>
                </a:cxn>
                <a:cxn ang="0">
                  <a:pos x="53" y="0"/>
                </a:cxn>
              </a:cxnLst>
              <a:rect l="0" t="0" r="r" b="b"/>
              <a:pathLst>
                <a:path w="107" h="86">
                  <a:moveTo>
                    <a:pt x="53" y="0"/>
                  </a:moveTo>
                  <a:lnTo>
                    <a:pt x="42" y="2"/>
                  </a:lnTo>
                  <a:lnTo>
                    <a:pt x="32" y="5"/>
                  </a:lnTo>
                  <a:lnTo>
                    <a:pt x="24" y="9"/>
                  </a:lnTo>
                  <a:lnTo>
                    <a:pt x="15" y="15"/>
                  </a:lnTo>
                  <a:lnTo>
                    <a:pt x="8" y="22"/>
                  </a:lnTo>
                  <a:lnTo>
                    <a:pt x="4" y="31"/>
                  </a:lnTo>
                  <a:lnTo>
                    <a:pt x="1" y="40"/>
                  </a:lnTo>
                  <a:lnTo>
                    <a:pt x="0" y="49"/>
                  </a:lnTo>
                  <a:lnTo>
                    <a:pt x="1" y="58"/>
                  </a:lnTo>
                  <a:lnTo>
                    <a:pt x="4" y="67"/>
                  </a:lnTo>
                  <a:lnTo>
                    <a:pt x="8" y="74"/>
                  </a:lnTo>
                  <a:lnTo>
                    <a:pt x="15" y="80"/>
                  </a:lnTo>
                  <a:lnTo>
                    <a:pt x="14" y="77"/>
                  </a:lnTo>
                  <a:lnTo>
                    <a:pt x="14" y="74"/>
                  </a:lnTo>
                  <a:lnTo>
                    <a:pt x="14" y="71"/>
                  </a:lnTo>
                  <a:lnTo>
                    <a:pt x="12" y="68"/>
                  </a:lnTo>
                  <a:lnTo>
                    <a:pt x="15" y="47"/>
                  </a:lnTo>
                  <a:lnTo>
                    <a:pt x="24" y="35"/>
                  </a:lnTo>
                  <a:lnTo>
                    <a:pt x="36" y="31"/>
                  </a:lnTo>
                  <a:lnTo>
                    <a:pt x="52" y="29"/>
                  </a:lnTo>
                  <a:lnTo>
                    <a:pt x="60" y="29"/>
                  </a:lnTo>
                  <a:lnTo>
                    <a:pt x="67" y="31"/>
                  </a:lnTo>
                  <a:lnTo>
                    <a:pt x="76" y="32"/>
                  </a:lnTo>
                  <a:lnTo>
                    <a:pt x="83" y="37"/>
                  </a:lnTo>
                  <a:lnTo>
                    <a:pt x="87" y="41"/>
                  </a:lnTo>
                  <a:lnTo>
                    <a:pt x="91" y="49"/>
                  </a:lnTo>
                  <a:lnTo>
                    <a:pt x="93" y="58"/>
                  </a:lnTo>
                  <a:lnTo>
                    <a:pt x="91" y="68"/>
                  </a:lnTo>
                  <a:lnTo>
                    <a:pt x="90" y="73"/>
                  </a:lnTo>
                  <a:lnTo>
                    <a:pt x="89" y="77"/>
                  </a:lnTo>
                  <a:lnTo>
                    <a:pt x="86" y="82"/>
                  </a:lnTo>
                  <a:lnTo>
                    <a:pt x="83" y="86"/>
                  </a:lnTo>
                  <a:lnTo>
                    <a:pt x="93" y="80"/>
                  </a:lnTo>
                  <a:lnTo>
                    <a:pt x="100" y="71"/>
                  </a:lnTo>
                  <a:lnTo>
                    <a:pt x="106" y="61"/>
                  </a:lnTo>
                  <a:lnTo>
                    <a:pt x="107" y="49"/>
                  </a:lnTo>
                  <a:lnTo>
                    <a:pt x="106" y="40"/>
                  </a:lnTo>
                  <a:lnTo>
                    <a:pt x="103" y="31"/>
                  </a:lnTo>
                  <a:lnTo>
                    <a:pt x="99" y="22"/>
                  </a:lnTo>
                  <a:lnTo>
                    <a:pt x="91" y="15"/>
                  </a:lnTo>
                  <a:lnTo>
                    <a:pt x="83" y="9"/>
                  </a:lnTo>
                  <a:lnTo>
                    <a:pt x="74" y="5"/>
                  </a:lnTo>
                  <a:lnTo>
                    <a:pt x="65" y="2"/>
                  </a:lnTo>
                  <a:lnTo>
                    <a:pt x="53" y="0"/>
                  </a:lnTo>
                  <a:close/>
                </a:path>
              </a:pathLst>
            </a:custGeom>
            <a:solidFill>
              <a:srgbClr val="000000"/>
            </a:solidFill>
            <a:ln w="9525">
              <a:noFill/>
              <a:round/>
              <a:headEnd/>
              <a:tailEnd/>
            </a:ln>
          </p:spPr>
          <p:txBody>
            <a:bodyPr/>
            <a:lstStyle/>
            <a:p>
              <a:endParaRPr lang="en-US"/>
            </a:p>
          </p:txBody>
        </p:sp>
        <p:sp>
          <p:nvSpPr>
            <p:cNvPr id="54" name="Freeform 57"/>
            <p:cNvSpPr>
              <a:spLocks/>
            </p:cNvSpPr>
            <p:nvPr/>
          </p:nvSpPr>
          <p:spPr bwMode="auto">
            <a:xfrm>
              <a:off x="4101" y="3351"/>
              <a:ext cx="14" cy="22"/>
            </a:xfrm>
            <a:custGeom>
              <a:avLst/>
              <a:gdLst/>
              <a:ahLst/>
              <a:cxnLst>
                <a:cxn ang="0">
                  <a:pos x="20" y="43"/>
                </a:cxn>
                <a:cxn ang="0">
                  <a:pos x="28" y="42"/>
                </a:cxn>
                <a:cxn ang="0">
                  <a:pos x="35" y="36"/>
                </a:cxn>
                <a:cxn ang="0">
                  <a:pos x="41" y="30"/>
                </a:cxn>
                <a:cxn ang="0">
                  <a:pos x="42" y="21"/>
                </a:cxn>
                <a:cxn ang="0">
                  <a:pos x="41" y="12"/>
                </a:cxn>
                <a:cxn ang="0">
                  <a:pos x="35" y="6"/>
                </a:cxn>
                <a:cxn ang="0">
                  <a:pos x="28" y="1"/>
                </a:cxn>
                <a:cxn ang="0">
                  <a:pos x="20" y="0"/>
                </a:cxn>
                <a:cxn ang="0">
                  <a:pos x="11" y="1"/>
                </a:cxn>
                <a:cxn ang="0">
                  <a:pos x="6" y="6"/>
                </a:cxn>
                <a:cxn ang="0">
                  <a:pos x="1" y="12"/>
                </a:cxn>
                <a:cxn ang="0">
                  <a:pos x="0" y="21"/>
                </a:cxn>
                <a:cxn ang="0">
                  <a:pos x="1" y="30"/>
                </a:cxn>
                <a:cxn ang="0">
                  <a:pos x="6" y="36"/>
                </a:cxn>
                <a:cxn ang="0">
                  <a:pos x="11" y="42"/>
                </a:cxn>
                <a:cxn ang="0">
                  <a:pos x="20" y="43"/>
                </a:cxn>
              </a:cxnLst>
              <a:rect l="0" t="0" r="r" b="b"/>
              <a:pathLst>
                <a:path w="42" h="43">
                  <a:moveTo>
                    <a:pt x="20" y="43"/>
                  </a:moveTo>
                  <a:lnTo>
                    <a:pt x="28" y="42"/>
                  </a:lnTo>
                  <a:lnTo>
                    <a:pt x="35" y="36"/>
                  </a:lnTo>
                  <a:lnTo>
                    <a:pt x="41" y="30"/>
                  </a:lnTo>
                  <a:lnTo>
                    <a:pt x="42" y="21"/>
                  </a:lnTo>
                  <a:lnTo>
                    <a:pt x="41" y="12"/>
                  </a:lnTo>
                  <a:lnTo>
                    <a:pt x="35" y="6"/>
                  </a:lnTo>
                  <a:lnTo>
                    <a:pt x="28" y="1"/>
                  </a:lnTo>
                  <a:lnTo>
                    <a:pt x="20" y="0"/>
                  </a:lnTo>
                  <a:lnTo>
                    <a:pt x="11" y="1"/>
                  </a:lnTo>
                  <a:lnTo>
                    <a:pt x="6" y="6"/>
                  </a:lnTo>
                  <a:lnTo>
                    <a:pt x="1" y="12"/>
                  </a:lnTo>
                  <a:lnTo>
                    <a:pt x="0" y="21"/>
                  </a:lnTo>
                  <a:lnTo>
                    <a:pt x="1" y="30"/>
                  </a:lnTo>
                  <a:lnTo>
                    <a:pt x="6" y="36"/>
                  </a:lnTo>
                  <a:lnTo>
                    <a:pt x="11" y="42"/>
                  </a:lnTo>
                  <a:lnTo>
                    <a:pt x="20" y="43"/>
                  </a:lnTo>
                  <a:close/>
                </a:path>
              </a:pathLst>
            </a:custGeom>
            <a:solidFill>
              <a:srgbClr val="000000"/>
            </a:solidFill>
            <a:ln w="9525">
              <a:noFill/>
              <a:round/>
              <a:headEnd/>
              <a:tailEnd/>
            </a:ln>
          </p:spPr>
          <p:txBody>
            <a:bodyPr/>
            <a:lstStyle/>
            <a:p>
              <a:endParaRPr lang="en-US"/>
            </a:p>
          </p:txBody>
        </p:sp>
        <p:sp>
          <p:nvSpPr>
            <p:cNvPr id="55" name="Freeform 58"/>
            <p:cNvSpPr>
              <a:spLocks/>
            </p:cNvSpPr>
            <p:nvPr/>
          </p:nvSpPr>
          <p:spPr bwMode="auto">
            <a:xfrm>
              <a:off x="4081" y="3341"/>
              <a:ext cx="4" cy="17"/>
            </a:xfrm>
            <a:custGeom>
              <a:avLst/>
              <a:gdLst/>
              <a:ahLst/>
              <a:cxnLst>
                <a:cxn ang="0">
                  <a:pos x="0" y="33"/>
                </a:cxn>
                <a:cxn ang="0">
                  <a:pos x="0" y="29"/>
                </a:cxn>
                <a:cxn ang="0">
                  <a:pos x="2" y="20"/>
                </a:cxn>
                <a:cxn ang="0">
                  <a:pos x="2" y="9"/>
                </a:cxn>
                <a:cxn ang="0">
                  <a:pos x="2" y="0"/>
                </a:cxn>
                <a:cxn ang="0">
                  <a:pos x="3" y="0"/>
                </a:cxn>
                <a:cxn ang="0">
                  <a:pos x="8" y="6"/>
                </a:cxn>
                <a:cxn ang="0">
                  <a:pos x="12" y="15"/>
                </a:cxn>
                <a:cxn ang="0">
                  <a:pos x="13" y="23"/>
                </a:cxn>
                <a:cxn ang="0">
                  <a:pos x="12" y="26"/>
                </a:cxn>
                <a:cxn ang="0">
                  <a:pos x="8" y="30"/>
                </a:cxn>
                <a:cxn ang="0">
                  <a:pos x="2" y="32"/>
                </a:cxn>
                <a:cxn ang="0">
                  <a:pos x="0" y="33"/>
                </a:cxn>
              </a:cxnLst>
              <a:rect l="0" t="0" r="r" b="b"/>
              <a:pathLst>
                <a:path w="13" h="33">
                  <a:moveTo>
                    <a:pt x="0" y="33"/>
                  </a:moveTo>
                  <a:lnTo>
                    <a:pt x="0" y="29"/>
                  </a:lnTo>
                  <a:lnTo>
                    <a:pt x="2" y="20"/>
                  </a:lnTo>
                  <a:lnTo>
                    <a:pt x="2" y="9"/>
                  </a:lnTo>
                  <a:lnTo>
                    <a:pt x="2" y="0"/>
                  </a:lnTo>
                  <a:lnTo>
                    <a:pt x="3" y="0"/>
                  </a:lnTo>
                  <a:lnTo>
                    <a:pt x="8" y="6"/>
                  </a:lnTo>
                  <a:lnTo>
                    <a:pt x="12" y="15"/>
                  </a:lnTo>
                  <a:lnTo>
                    <a:pt x="13" y="23"/>
                  </a:lnTo>
                  <a:lnTo>
                    <a:pt x="12" y="26"/>
                  </a:lnTo>
                  <a:lnTo>
                    <a:pt x="8" y="30"/>
                  </a:lnTo>
                  <a:lnTo>
                    <a:pt x="2" y="32"/>
                  </a:lnTo>
                  <a:lnTo>
                    <a:pt x="0" y="33"/>
                  </a:lnTo>
                  <a:close/>
                </a:path>
              </a:pathLst>
            </a:custGeom>
            <a:solidFill>
              <a:srgbClr val="000000"/>
            </a:solidFill>
            <a:ln w="9525">
              <a:noFill/>
              <a:round/>
              <a:headEnd/>
              <a:tailEnd/>
            </a:ln>
          </p:spPr>
          <p:txBody>
            <a:bodyPr/>
            <a:lstStyle/>
            <a:p>
              <a:endParaRPr lang="en-US"/>
            </a:p>
          </p:txBody>
        </p:sp>
        <p:sp>
          <p:nvSpPr>
            <p:cNvPr id="56" name="Freeform 59"/>
            <p:cNvSpPr>
              <a:spLocks/>
            </p:cNvSpPr>
            <p:nvPr/>
          </p:nvSpPr>
          <p:spPr bwMode="auto">
            <a:xfrm>
              <a:off x="4089" y="3329"/>
              <a:ext cx="5" cy="18"/>
            </a:xfrm>
            <a:custGeom>
              <a:avLst/>
              <a:gdLst/>
              <a:ahLst/>
              <a:cxnLst>
                <a:cxn ang="0">
                  <a:pos x="0" y="36"/>
                </a:cxn>
                <a:cxn ang="0">
                  <a:pos x="0" y="31"/>
                </a:cxn>
                <a:cxn ang="0">
                  <a:pos x="1" y="19"/>
                </a:cxn>
                <a:cxn ang="0">
                  <a:pos x="1" y="7"/>
                </a:cxn>
                <a:cxn ang="0">
                  <a:pos x="1" y="0"/>
                </a:cxn>
                <a:cxn ang="0">
                  <a:pos x="2" y="3"/>
                </a:cxn>
                <a:cxn ang="0">
                  <a:pos x="8" y="13"/>
                </a:cxn>
                <a:cxn ang="0">
                  <a:pos x="12" y="27"/>
                </a:cxn>
                <a:cxn ang="0">
                  <a:pos x="15" y="33"/>
                </a:cxn>
                <a:cxn ang="0">
                  <a:pos x="0" y="36"/>
                </a:cxn>
              </a:cxnLst>
              <a:rect l="0" t="0" r="r" b="b"/>
              <a:pathLst>
                <a:path w="15" h="36">
                  <a:moveTo>
                    <a:pt x="0" y="36"/>
                  </a:moveTo>
                  <a:lnTo>
                    <a:pt x="0" y="31"/>
                  </a:lnTo>
                  <a:lnTo>
                    <a:pt x="1" y="19"/>
                  </a:lnTo>
                  <a:lnTo>
                    <a:pt x="1" y="7"/>
                  </a:lnTo>
                  <a:lnTo>
                    <a:pt x="1" y="0"/>
                  </a:lnTo>
                  <a:lnTo>
                    <a:pt x="2" y="3"/>
                  </a:lnTo>
                  <a:lnTo>
                    <a:pt x="8" y="13"/>
                  </a:lnTo>
                  <a:lnTo>
                    <a:pt x="12" y="27"/>
                  </a:lnTo>
                  <a:lnTo>
                    <a:pt x="15" y="33"/>
                  </a:lnTo>
                  <a:lnTo>
                    <a:pt x="0" y="36"/>
                  </a:lnTo>
                  <a:close/>
                </a:path>
              </a:pathLst>
            </a:custGeom>
            <a:solidFill>
              <a:srgbClr val="000000"/>
            </a:solidFill>
            <a:ln w="9525">
              <a:noFill/>
              <a:round/>
              <a:headEnd/>
              <a:tailEnd/>
            </a:ln>
          </p:spPr>
          <p:txBody>
            <a:bodyPr/>
            <a:lstStyle/>
            <a:p>
              <a:endParaRPr lang="en-US"/>
            </a:p>
          </p:txBody>
        </p:sp>
        <p:sp>
          <p:nvSpPr>
            <p:cNvPr id="57" name="Freeform 60"/>
            <p:cNvSpPr>
              <a:spLocks/>
            </p:cNvSpPr>
            <p:nvPr/>
          </p:nvSpPr>
          <p:spPr bwMode="auto">
            <a:xfrm>
              <a:off x="4097" y="3324"/>
              <a:ext cx="6" cy="17"/>
            </a:xfrm>
            <a:custGeom>
              <a:avLst/>
              <a:gdLst/>
              <a:ahLst/>
              <a:cxnLst>
                <a:cxn ang="0">
                  <a:pos x="0" y="35"/>
                </a:cxn>
                <a:cxn ang="0">
                  <a:pos x="1" y="30"/>
                </a:cxn>
                <a:cxn ang="0">
                  <a:pos x="2" y="20"/>
                </a:cxn>
                <a:cxn ang="0">
                  <a:pos x="4" y="9"/>
                </a:cxn>
                <a:cxn ang="0">
                  <a:pos x="4" y="0"/>
                </a:cxn>
                <a:cxn ang="0">
                  <a:pos x="5" y="2"/>
                </a:cxn>
                <a:cxn ang="0">
                  <a:pos x="11" y="14"/>
                </a:cxn>
                <a:cxn ang="0">
                  <a:pos x="15" y="27"/>
                </a:cxn>
                <a:cxn ang="0">
                  <a:pos x="17" y="33"/>
                </a:cxn>
                <a:cxn ang="0">
                  <a:pos x="0" y="35"/>
                </a:cxn>
              </a:cxnLst>
              <a:rect l="0" t="0" r="r" b="b"/>
              <a:pathLst>
                <a:path w="17" h="35">
                  <a:moveTo>
                    <a:pt x="0" y="35"/>
                  </a:moveTo>
                  <a:lnTo>
                    <a:pt x="1" y="30"/>
                  </a:lnTo>
                  <a:lnTo>
                    <a:pt x="2" y="20"/>
                  </a:lnTo>
                  <a:lnTo>
                    <a:pt x="4" y="9"/>
                  </a:lnTo>
                  <a:lnTo>
                    <a:pt x="4" y="0"/>
                  </a:lnTo>
                  <a:lnTo>
                    <a:pt x="5" y="2"/>
                  </a:lnTo>
                  <a:lnTo>
                    <a:pt x="11" y="14"/>
                  </a:lnTo>
                  <a:lnTo>
                    <a:pt x="15" y="27"/>
                  </a:lnTo>
                  <a:lnTo>
                    <a:pt x="17" y="33"/>
                  </a:lnTo>
                  <a:lnTo>
                    <a:pt x="0" y="35"/>
                  </a:lnTo>
                  <a:close/>
                </a:path>
              </a:pathLst>
            </a:custGeom>
            <a:solidFill>
              <a:srgbClr val="000000"/>
            </a:solidFill>
            <a:ln w="9525">
              <a:noFill/>
              <a:round/>
              <a:headEnd/>
              <a:tailEnd/>
            </a:ln>
          </p:spPr>
          <p:txBody>
            <a:bodyPr/>
            <a:lstStyle/>
            <a:p>
              <a:endParaRPr lang="en-US"/>
            </a:p>
          </p:txBody>
        </p:sp>
        <p:sp>
          <p:nvSpPr>
            <p:cNvPr id="58" name="Freeform 61"/>
            <p:cNvSpPr>
              <a:spLocks/>
            </p:cNvSpPr>
            <p:nvPr/>
          </p:nvSpPr>
          <p:spPr bwMode="auto">
            <a:xfrm>
              <a:off x="4107" y="3314"/>
              <a:ext cx="7" cy="30"/>
            </a:xfrm>
            <a:custGeom>
              <a:avLst/>
              <a:gdLst/>
              <a:ahLst/>
              <a:cxnLst>
                <a:cxn ang="0">
                  <a:pos x="0" y="54"/>
                </a:cxn>
                <a:cxn ang="0">
                  <a:pos x="2" y="47"/>
                </a:cxn>
                <a:cxn ang="0">
                  <a:pos x="7" y="32"/>
                </a:cxn>
                <a:cxn ang="0">
                  <a:pos x="12" y="14"/>
                </a:cxn>
                <a:cxn ang="0">
                  <a:pos x="13" y="0"/>
                </a:cxn>
                <a:cxn ang="0">
                  <a:pos x="14" y="5"/>
                </a:cxn>
                <a:cxn ang="0">
                  <a:pos x="17" y="27"/>
                </a:cxn>
                <a:cxn ang="0">
                  <a:pos x="20" y="51"/>
                </a:cxn>
                <a:cxn ang="0">
                  <a:pos x="21" y="62"/>
                </a:cxn>
                <a:cxn ang="0">
                  <a:pos x="0" y="54"/>
                </a:cxn>
              </a:cxnLst>
              <a:rect l="0" t="0" r="r" b="b"/>
              <a:pathLst>
                <a:path w="21" h="62">
                  <a:moveTo>
                    <a:pt x="0" y="54"/>
                  </a:moveTo>
                  <a:lnTo>
                    <a:pt x="2" y="47"/>
                  </a:lnTo>
                  <a:lnTo>
                    <a:pt x="7" y="32"/>
                  </a:lnTo>
                  <a:lnTo>
                    <a:pt x="12" y="14"/>
                  </a:lnTo>
                  <a:lnTo>
                    <a:pt x="13" y="0"/>
                  </a:lnTo>
                  <a:lnTo>
                    <a:pt x="14" y="5"/>
                  </a:lnTo>
                  <a:lnTo>
                    <a:pt x="17" y="27"/>
                  </a:lnTo>
                  <a:lnTo>
                    <a:pt x="20" y="51"/>
                  </a:lnTo>
                  <a:lnTo>
                    <a:pt x="21" y="62"/>
                  </a:lnTo>
                  <a:lnTo>
                    <a:pt x="0" y="54"/>
                  </a:lnTo>
                  <a:close/>
                </a:path>
              </a:pathLst>
            </a:custGeom>
            <a:solidFill>
              <a:srgbClr val="000000"/>
            </a:solidFill>
            <a:ln w="9525">
              <a:noFill/>
              <a:round/>
              <a:headEnd/>
              <a:tailEnd/>
            </a:ln>
          </p:spPr>
          <p:txBody>
            <a:bodyPr/>
            <a:lstStyle/>
            <a:p>
              <a:endParaRPr lang="en-US"/>
            </a:p>
          </p:txBody>
        </p:sp>
        <p:sp>
          <p:nvSpPr>
            <p:cNvPr id="59" name="Freeform 62"/>
            <p:cNvSpPr>
              <a:spLocks/>
            </p:cNvSpPr>
            <p:nvPr/>
          </p:nvSpPr>
          <p:spPr bwMode="auto">
            <a:xfrm>
              <a:off x="4115" y="3324"/>
              <a:ext cx="9" cy="26"/>
            </a:xfrm>
            <a:custGeom>
              <a:avLst/>
              <a:gdLst/>
              <a:ahLst/>
              <a:cxnLst>
                <a:cxn ang="0">
                  <a:pos x="0" y="42"/>
                </a:cxn>
                <a:cxn ang="0">
                  <a:pos x="4" y="36"/>
                </a:cxn>
                <a:cxn ang="0">
                  <a:pos x="12" y="24"/>
                </a:cxn>
                <a:cxn ang="0">
                  <a:pos x="21" y="11"/>
                </a:cxn>
                <a:cxn ang="0">
                  <a:pos x="25" y="0"/>
                </a:cxn>
                <a:cxn ang="0">
                  <a:pos x="24" y="3"/>
                </a:cxn>
                <a:cxn ang="0">
                  <a:pos x="21" y="20"/>
                </a:cxn>
                <a:cxn ang="0">
                  <a:pos x="17" y="39"/>
                </a:cxn>
                <a:cxn ang="0">
                  <a:pos x="12" y="52"/>
                </a:cxn>
                <a:cxn ang="0">
                  <a:pos x="8" y="52"/>
                </a:cxn>
                <a:cxn ang="0">
                  <a:pos x="4" y="48"/>
                </a:cxn>
                <a:cxn ang="0">
                  <a:pos x="1" y="44"/>
                </a:cxn>
                <a:cxn ang="0">
                  <a:pos x="0" y="42"/>
                </a:cxn>
              </a:cxnLst>
              <a:rect l="0" t="0" r="r" b="b"/>
              <a:pathLst>
                <a:path w="25" h="52">
                  <a:moveTo>
                    <a:pt x="0" y="42"/>
                  </a:moveTo>
                  <a:lnTo>
                    <a:pt x="4" y="36"/>
                  </a:lnTo>
                  <a:lnTo>
                    <a:pt x="12" y="24"/>
                  </a:lnTo>
                  <a:lnTo>
                    <a:pt x="21" y="11"/>
                  </a:lnTo>
                  <a:lnTo>
                    <a:pt x="25" y="0"/>
                  </a:lnTo>
                  <a:lnTo>
                    <a:pt x="24" y="3"/>
                  </a:lnTo>
                  <a:lnTo>
                    <a:pt x="21" y="20"/>
                  </a:lnTo>
                  <a:lnTo>
                    <a:pt x="17" y="39"/>
                  </a:lnTo>
                  <a:lnTo>
                    <a:pt x="12" y="52"/>
                  </a:lnTo>
                  <a:lnTo>
                    <a:pt x="8" y="52"/>
                  </a:lnTo>
                  <a:lnTo>
                    <a:pt x="4" y="48"/>
                  </a:lnTo>
                  <a:lnTo>
                    <a:pt x="1" y="44"/>
                  </a:lnTo>
                  <a:lnTo>
                    <a:pt x="0" y="42"/>
                  </a:lnTo>
                  <a:close/>
                </a:path>
              </a:pathLst>
            </a:custGeom>
            <a:solidFill>
              <a:srgbClr val="000000"/>
            </a:solidFill>
            <a:ln w="9525">
              <a:noFill/>
              <a:round/>
              <a:headEnd/>
              <a:tailEnd/>
            </a:ln>
          </p:spPr>
          <p:txBody>
            <a:bodyPr/>
            <a:lstStyle/>
            <a:p>
              <a:endParaRPr lang="en-US"/>
            </a:p>
          </p:txBody>
        </p:sp>
        <p:sp>
          <p:nvSpPr>
            <p:cNvPr id="60" name="Freeform 63"/>
            <p:cNvSpPr>
              <a:spLocks/>
            </p:cNvSpPr>
            <p:nvPr/>
          </p:nvSpPr>
          <p:spPr bwMode="auto">
            <a:xfrm>
              <a:off x="4124" y="3338"/>
              <a:ext cx="9" cy="21"/>
            </a:xfrm>
            <a:custGeom>
              <a:avLst/>
              <a:gdLst/>
              <a:ahLst/>
              <a:cxnLst>
                <a:cxn ang="0">
                  <a:pos x="0" y="31"/>
                </a:cxn>
                <a:cxn ang="0">
                  <a:pos x="4" y="28"/>
                </a:cxn>
                <a:cxn ang="0">
                  <a:pos x="13" y="21"/>
                </a:cxn>
                <a:cxn ang="0">
                  <a:pos x="23" y="12"/>
                </a:cxn>
                <a:cxn ang="0">
                  <a:pos x="28" y="2"/>
                </a:cxn>
                <a:cxn ang="0">
                  <a:pos x="28" y="0"/>
                </a:cxn>
                <a:cxn ang="0">
                  <a:pos x="24" y="12"/>
                </a:cxn>
                <a:cxn ang="0">
                  <a:pos x="19" y="29"/>
                </a:cxn>
                <a:cxn ang="0">
                  <a:pos x="11" y="41"/>
                </a:cxn>
                <a:cxn ang="0">
                  <a:pos x="6" y="43"/>
                </a:cxn>
                <a:cxn ang="0">
                  <a:pos x="2" y="38"/>
                </a:cxn>
                <a:cxn ang="0">
                  <a:pos x="0" y="34"/>
                </a:cxn>
                <a:cxn ang="0">
                  <a:pos x="0" y="31"/>
                </a:cxn>
              </a:cxnLst>
              <a:rect l="0" t="0" r="r" b="b"/>
              <a:pathLst>
                <a:path w="28" h="43">
                  <a:moveTo>
                    <a:pt x="0" y="31"/>
                  </a:moveTo>
                  <a:lnTo>
                    <a:pt x="4" y="28"/>
                  </a:lnTo>
                  <a:lnTo>
                    <a:pt x="13" y="21"/>
                  </a:lnTo>
                  <a:lnTo>
                    <a:pt x="23" y="12"/>
                  </a:lnTo>
                  <a:lnTo>
                    <a:pt x="28" y="2"/>
                  </a:lnTo>
                  <a:lnTo>
                    <a:pt x="28" y="0"/>
                  </a:lnTo>
                  <a:lnTo>
                    <a:pt x="24" y="12"/>
                  </a:lnTo>
                  <a:lnTo>
                    <a:pt x="19" y="29"/>
                  </a:lnTo>
                  <a:lnTo>
                    <a:pt x="11" y="41"/>
                  </a:lnTo>
                  <a:lnTo>
                    <a:pt x="6" y="43"/>
                  </a:lnTo>
                  <a:lnTo>
                    <a:pt x="2" y="38"/>
                  </a:lnTo>
                  <a:lnTo>
                    <a:pt x="0" y="34"/>
                  </a:lnTo>
                  <a:lnTo>
                    <a:pt x="0" y="31"/>
                  </a:lnTo>
                  <a:close/>
                </a:path>
              </a:pathLst>
            </a:custGeom>
            <a:solidFill>
              <a:srgbClr val="000000"/>
            </a:solidFill>
            <a:ln w="9525">
              <a:noFill/>
              <a:round/>
              <a:headEnd/>
              <a:tailEnd/>
            </a:ln>
          </p:spPr>
          <p:txBody>
            <a:bodyPr/>
            <a:lstStyle/>
            <a:p>
              <a:endParaRPr lang="en-US"/>
            </a:p>
          </p:txBody>
        </p:sp>
        <p:sp>
          <p:nvSpPr>
            <p:cNvPr id="61" name="Freeform 64"/>
            <p:cNvSpPr>
              <a:spLocks/>
            </p:cNvSpPr>
            <p:nvPr/>
          </p:nvSpPr>
          <p:spPr bwMode="auto">
            <a:xfrm>
              <a:off x="4130" y="3347"/>
              <a:ext cx="8" cy="21"/>
            </a:xfrm>
            <a:custGeom>
              <a:avLst/>
              <a:gdLst/>
              <a:ahLst/>
              <a:cxnLst>
                <a:cxn ang="0">
                  <a:pos x="0" y="30"/>
                </a:cxn>
                <a:cxn ang="0">
                  <a:pos x="2" y="27"/>
                </a:cxn>
                <a:cxn ang="0">
                  <a:pos x="11" y="18"/>
                </a:cxn>
                <a:cxn ang="0">
                  <a:pos x="19" y="9"/>
                </a:cxn>
                <a:cxn ang="0">
                  <a:pos x="24" y="0"/>
                </a:cxn>
                <a:cxn ang="0">
                  <a:pos x="22" y="3"/>
                </a:cxn>
                <a:cxn ang="0">
                  <a:pos x="19" y="17"/>
                </a:cxn>
                <a:cxn ang="0">
                  <a:pos x="14" y="32"/>
                </a:cxn>
                <a:cxn ang="0">
                  <a:pos x="7" y="41"/>
                </a:cxn>
                <a:cxn ang="0">
                  <a:pos x="4" y="41"/>
                </a:cxn>
                <a:cxn ang="0">
                  <a:pos x="1" y="38"/>
                </a:cxn>
                <a:cxn ang="0">
                  <a:pos x="0" y="33"/>
                </a:cxn>
                <a:cxn ang="0">
                  <a:pos x="0" y="30"/>
                </a:cxn>
              </a:cxnLst>
              <a:rect l="0" t="0" r="r" b="b"/>
              <a:pathLst>
                <a:path w="24" h="41">
                  <a:moveTo>
                    <a:pt x="0" y="30"/>
                  </a:moveTo>
                  <a:lnTo>
                    <a:pt x="2" y="27"/>
                  </a:lnTo>
                  <a:lnTo>
                    <a:pt x="11" y="18"/>
                  </a:lnTo>
                  <a:lnTo>
                    <a:pt x="19" y="9"/>
                  </a:lnTo>
                  <a:lnTo>
                    <a:pt x="24" y="0"/>
                  </a:lnTo>
                  <a:lnTo>
                    <a:pt x="22" y="3"/>
                  </a:lnTo>
                  <a:lnTo>
                    <a:pt x="19" y="17"/>
                  </a:lnTo>
                  <a:lnTo>
                    <a:pt x="14" y="32"/>
                  </a:lnTo>
                  <a:lnTo>
                    <a:pt x="7" y="41"/>
                  </a:lnTo>
                  <a:lnTo>
                    <a:pt x="4" y="41"/>
                  </a:lnTo>
                  <a:lnTo>
                    <a:pt x="1" y="38"/>
                  </a:lnTo>
                  <a:lnTo>
                    <a:pt x="0" y="33"/>
                  </a:lnTo>
                  <a:lnTo>
                    <a:pt x="0" y="30"/>
                  </a:lnTo>
                  <a:close/>
                </a:path>
              </a:pathLst>
            </a:custGeom>
            <a:solidFill>
              <a:srgbClr val="000000"/>
            </a:solidFill>
            <a:ln w="9525">
              <a:noFill/>
              <a:round/>
              <a:headEnd/>
              <a:tailEnd/>
            </a:ln>
          </p:spPr>
          <p:txBody>
            <a:bodyPr/>
            <a:lstStyle/>
            <a:p>
              <a:endParaRPr lang="en-US"/>
            </a:p>
          </p:txBody>
        </p:sp>
        <p:sp>
          <p:nvSpPr>
            <p:cNvPr id="62" name="Freeform 65"/>
            <p:cNvSpPr>
              <a:spLocks/>
            </p:cNvSpPr>
            <p:nvPr/>
          </p:nvSpPr>
          <p:spPr bwMode="auto">
            <a:xfrm>
              <a:off x="4100" y="3357"/>
              <a:ext cx="6" cy="9"/>
            </a:xfrm>
            <a:custGeom>
              <a:avLst/>
              <a:gdLst/>
              <a:ahLst/>
              <a:cxnLst>
                <a:cxn ang="0">
                  <a:pos x="9" y="20"/>
                </a:cxn>
                <a:cxn ang="0">
                  <a:pos x="12" y="20"/>
                </a:cxn>
                <a:cxn ang="0">
                  <a:pos x="15" y="17"/>
                </a:cxn>
                <a:cxn ang="0">
                  <a:pos x="16" y="15"/>
                </a:cxn>
                <a:cxn ang="0">
                  <a:pos x="17" y="11"/>
                </a:cxn>
                <a:cxn ang="0">
                  <a:pos x="16" y="8"/>
                </a:cxn>
                <a:cxn ang="0">
                  <a:pos x="15" y="3"/>
                </a:cxn>
                <a:cxn ang="0">
                  <a:pos x="12" y="2"/>
                </a:cxn>
                <a:cxn ang="0">
                  <a:pos x="9" y="0"/>
                </a:cxn>
                <a:cxn ang="0">
                  <a:pos x="6" y="2"/>
                </a:cxn>
                <a:cxn ang="0">
                  <a:pos x="3" y="3"/>
                </a:cxn>
                <a:cxn ang="0">
                  <a:pos x="2" y="8"/>
                </a:cxn>
                <a:cxn ang="0">
                  <a:pos x="0" y="11"/>
                </a:cxn>
                <a:cxn ang="0">
                  <a:pos x="2" y="15"/>
                </a:cxn>
                <a:cxn ang="0">
                  <a:pos x="3" y="17"/>
                </a:cxn>
                <a:cxn ang="0">
                  <a:pos x="6" y="20"/>
                </a:cxn>
                <a:cxn ang="0">
                  <a:pos x="9" y="20"/>
                </a:cxn>
              </a:cxnLst>
              <a:rect l="0" t="0" r="r" b="b"/>
              <a:pathLst>
                <a:path w="17" h="20">
                  <a:moveTo>
                    <a:pt x="9" y="20"/>
                  </a:moveTo>
                  <a:lnTo>
                    <a:pt x="12" y="20"/>
                  </a:lnTo>
                  <a:lnTo>
                    <a:pt x="15" y="17"/>
                  </a:lnTo>
                  <a:lnTo>
                    <a:pt x="16" y="15"/>
                  </a:lnTo>
                  <a:lnTo>
                    <a:pt x="17" y="11"/>
                  </a:lnTo>
                  <a:lnTo>
                    <a:pt x="16" y="8"/>
                  </a:lnTo>
                  <a:lnTo>
                    <a:pt x="15" y="3"/>
                  </a:lnTo>
                  <a:lnTo>
                    <a:pt x="12" y="2"/>
                  </a:lnTo>
                  <a:lnTo>
                    <a:pt x="9" y="0"/>
                  </a:lnTo>
                  <a:lnTo>
                    <a:pt x="6" y="2"/>
                  </a:lnTo>
                  <a:lnTo>
                    <a:pt x="3" y="3"/>
                  </a:lnTo>
                  <a:lnTo>
                    <a:pt x="2" y="8"/>
                  </a:lnTo>
                  <a:lnTo>
                    <a:pt x="0" y="11"/>
                  </a:lnTo>
                  <a:lnTo>
                    <a:pt x="2" y="15"/>
                  </a:lnTo>
                  <a:lnTo>
                    <a:pt x="3" y="17"/>
                  </a:lnTo>
                  <a:lnTo>
                    <a:pt x="6" y="20"/>
                  </a:lnTo>
                  <a:lnTo>
                    <a:pt x="9" y="20"/>
                  </a:lnTo>
                  <a:close/>
                </a:path>
              </a:pathLst>
            </a:custGeom>
            <a:solidFill>
              <a:srgbClr val="FFFFFF"/>
            </a:solidFill>
            <a:ln w="9525">
              <a:noFill/>
              <a:round/>
              <a:headEnd/>
              <a:tailEnd/>
            </a:ln>
          </p:spPr>
          <p:txBody>
            <a:bodyPr/>
            <a:lstStyle/>
            <a:p>
              <a:endParaRPr lang="en-US"/>
            </a:p>
          </p:txBody>
        </p:sp>
        <p:sp>
          <p:nvSpPr>
            <p:cNvPr id="63" name="Freeform 66"/>
            <p:cNvSpPr>
              <a:spLocks/>
            </p:cNvSpPr>
            <p:nvPr/>
          </p:nvSpPr>
          <p:spPr bwMode="auto">
            <a:xfrm>
              <a:off x="4169" y="3341"/>
              <a:ext cx="44" cy="38"/>
            </a:xfrm>
            <a:custGeom>
              <a:avLst/>
              <a:gdLst/>
              <a:ahLst/>
              <a:cxnLst>
                <a:cxn ang="0">
                  <a:pos x="0" y="48"/>
                </a:cxn>
                <a:cxn ang="0">
                  <a:pos x="4" y="44"/>
                </a:cxn>
                <a:cxn ang="0">
                  <a:pos x="18" y="32"/>
                </a:cxn>
                <a:cxn ang="0">
                  <a:pos x="36" y="17"/>
                </a:cxn>
                <a:cxn ang="0">
                  <a:pos x="59" y="4"/>
                </a:cxn>
                <a:cxn ang="0">
                  <a:pos x="82" y="0"/>
                </a:cxn>
                <a:cxn ang="0">
                  <a:pos x="103" y="7"/>
                </a:cxn>
                <a:cxn ang="0">
                  <a:pos x="121" y="30"/>
                </a:cxn>
                <a:cxn ang="0">
                  <a:pos x="134" y="75"/>
                </a:cxn>
                <a:cxn ang="0">
                  <a:pos x="132" y="75"/>
                </a:cxn>
                <a:cxn ang="0">
                  <a:pos x="127" y="68"/>
                </a:cxn>
                <a:cxn ang="0">
                  <a:pos x="117" y="56"/>
                </a:cxn>
                <a:cxn ang="0">
                  <a:pos x="101" y="42"/>
                </a:cxn>
                <a:cxn ang="0">
                  <a:pos x="83" y="30"/>
                </a:cxn>
                <a:cxn ang="0">
                  <a:pos x="59" y="26"/>
                </a:cxn>
                <a:cxn ang="0">
                  <a:pos x="32" y="30"/>
                </a:cxn>
                <a:cxn ang="0">
                  <a:pos x="0" y="48"/>
                </a:cxn>
              </a:cxnLst>
              <a:rect l="0" t="0" r="r" b="b"/>
              <a:pathLst>
                <a:path w="134" h="75">
                  <a:moveTo>
                    <a:pt x="0" y="48"/>
                  </a:moveTo>
                  <a:lnTo>
                    <a:pt x="4" y="44"/>
                  </a:lnTo>
                  <a:lnTo>
                    <a:pt x="18" y="32"/>
                  </a:lnTo>
                  <a:lnTo>
                    <a:pt x="36" y="17"/>
                  </a:lnTo>
                  <a:lnTo>
                    <a:pt x="59" y="4"/>
                  </a:lnTo>
                  <a:lnTo>
                    <a:pt x="82" y="0"/>
                  </a:lnTo>
                  <a:lnTo>
                    <a:pt x="103" y="7"/>
                  </a:lnTo>
                  <a:lnTo>
                    <a:pt x="121" y="30"/>
                  </a:lnTo>
                  <a:lnTo>
                    <a:pt x="134" y="75"/>
                  </a:lnTo>
                  <a:lnTo>
                    <a:pt x="132" y="75"/>
                  </a:lnTo>
                  <a:lnTo>
                    <a:pt x="127" y="68"/>
                  </a:lnTo>
                  <a:lnTo>
                    <a:pt x="117" y="56"/>
                  </a:lnTo>
                  <a:lnTo>
                    <a:pt x="101" y="42"/>
                  </a:lnTo>
                  <a:lnTo>
                    <a:pt x="83" y="30"/>
                  </a:lnTo>
                  <a:lnTo>
                    <a:pt x="59" y="26"/>
                  </a:lnTo>
                  <a:lnTo>
                    <a:pt x="32" y="30"/>
                  </a:lnTo>
                  <a:lnTo>
                    <a:pt x="0" y="48"/>
                  </a:lnTo>
                  <a:close/>
                </a:path>
              </a:pathLst>
            </a:custGeom>
            <a:solidFill>
              <a:srgbClr val="000000"/>
            </a:solidFill>
            <a:ln w="9525">
              <a:noFill/>
              <a:round/>
              <a:headEnd/>
              <a:tailEnd/>
            </a:ln>
          </p:spPr>
          <p:txBody>
            <a:bodyPr/>
            <a:lstStyle/>
            <a:p>
              <a:endParaRPr lang="en-US"/>
            </a:p>
          </p:txBody>
        </p:sp>
        <p:sp>
          <p:nvSpPr>
            <p:cNvPr id="64" name="Freeform 67"/>
            <p:cNvSpPr>
              <a:spLocks/>
            </p:cNvSpPr>
            <p:nvPr/>
          </p:nvSpPr>
          <p:spPr bwMode="auto">
            <a:xfrm>
              <a:off x="4178" y="3346"/>
              <a:ext cx="32" cy="41"/>
            </a:xfrm>
            <a:custGeom>
              <a:avLst/>
              <a:gdLst/>
              <a:ahLst/>
              <a:cxnLst>
                <a:cxn ang="0">
                  <a:pos x="47" y="0"/>
                </a:cxn>
                <a:cxn ang="0">
                  <a:pos x="37" y="0"/>
                </a:cxn>
                <a:cxn ang="0">
                  <a:pos x="29" y="1"/>
                </a:cxn>
                <a:cxn ang="0">
                  <a:pos x="20" y="3"/>
                </a:cxn>
                <a:cxn ang="0">
                  <a:pos x="13" y="8"/>
                </a:cxn>
                <a:cxn ang="0">
                  <a:pos x="7" y="12"/>
                </a:cxn>
                <a:cxn ang="0">
                  <a:pos x="3" y="17"/>
                </a:cxn>
                <a:cxn ang="0">
                  <a:pos x="2" y="24"/>
                </a:cxn>
                <a:cxn ang="0">
                  <a:pos x="0" y="33"/>
                </a:cxn>
                <a:cxn ang="0">
                  <a:pos x="0" y="42"/>
                </a:cxn>
                <a:cxn ang="0">
                  <a:pos x="0" y="50"/>
                </a:cxn>
                <a:cxn ang="0">
                  <a:pos x="3" y="54"/>
                </a:cxn>
                <a:cxn ang="0">
                  <a:pos x="9" y="60"/>
                </a:cxn>
                <a:cxn ang="0">
                  <a:pos x="7" y="56"/>
                </a:cxn>
                <a:cxn ang="0">
                  <a:pos x="7" y="50"/>
                </a:cxn>
                <a:cxn ang="0">
                  <a:pos x="7" y="44"/>
                </a:cxn>
                <a:cxn ang="0">
                  <a:pos x="10" y="39"/>
                </a:cxn>
                <a:cxn ang="0">
                  <a:pos x="20" y="27"/>
                </a:cxn>
                <a:cxn ang="0">
                  <a:pos x="27" y="23"/>
                </a:cxn>
                <a:cxn ang="0">
                  <a:pos x="36" y="23"/>
                </a:cxn>
                <a:cxn ang="0">
                  <a:pos x="48" y="24"/>
                </a:cxn>
                <a:cxn ang="0">
                  <a:pos x="62" y="27"/>
                </a:cxn>
                <a:cxn ang="0">
                  <a:pos x="72" y="36"/>
                </a:cxn>
                <a:cxn ang="0">
                  <a:pos x="79" y="50"/>
                </a:cxn>
                <a:cxn ang="0">
                  <a:pos x="82" y="66"/>
                </a:cxn>
                <a:cxn ang="0">
                  <a:pos x="82" y="69"/>
                </a:cxn>
                <a:cxn ang="0">
                  <a:pos x="82" y="74"/>
                </a:cxn>
                <a:cxn ang="0">
                  <a:pos x="82" y="78"/>
                </a:cxn>
                <a:cxn ang="0">
                  <a:pos x="81" y="82"/>
                </a:cxn>
                <a:cxn ang="0">
                  <a:pos x="87" y="74"/>
                </a:cxn>
                <a:cxn ang="0">
                  <a:pos x="91" y="66"/>
                </a:cxn>
                <a:cxn ang="0">
                  <a:pos x="92" y="57"/>
                </a:cxn>
                <a:cxn ang="0">
                  <a:pos x="94" y="47"/>
                </a:cxn>
                <a:cxn ang="0">
                  <a:pos x="92" y="38"/>
                </a:cxn>
                <a:cxn ang="0">
                  <a:pos x="91" y="29"/>
                </a:cxn>
                <a:cxn ang="0">
                  <a:pos x="87" y="21"/>
                </a:cxn>
                <a:cxn ang="0">
                  <a:pos x="81" y="14"/>
                </a:cxn>
                <a:cxn ang="0">
                  <a:pos x="74" y="8"/>
                </a:cxn>
                <a:cxn ang="0">
                  <a:pos x="65" y="3"/>
                </a:cxn>
                <a:cxn ang="0">
                  <a:pos x="57" y="1"/>
                </a:cxn>
                <a:cxn ang="0">
                  <a:pos x="47" y="0"/>
                </a:cxn>
              </a:cxnLst>
              <a:rect l="0" t="0" r="r" b="b"/>
              <a:pathLst>
                <a:path w="94" h="82">
                  <a:moveTo>
                    <a:pt x="47" y="0"/>
                  </a:moveTo>
                  <a:lnTo>
                    <a:pt x="37" y="0"/>
                  </a:lnTo>
                  <a:lnTo>
                    <a:pt x="29" y="1"/>
                  </a:lnTo>
                  <a:lnTo>
                    <a:pt x="20" y="3"/>
                  </a:lnTo>
                  <a:lnTo>
                    <a:pt x="13" y="8"/>
                  </a:lnTo>
                  <a:lnTo>
                    <a:pt x="7" y="12"/>
                  </a:lnTo>
                  <a:lnTo>
                    <a:pt x="3" y="17"/>
                  </a:lnTo>
                  <a:lnTo>
                    <a:pt x="2" y="24"/>
                  </a:lnTo>
                  <a:lnTo>
                    <a:pt x="0" y="33"/>
                  </a:lnTo>
                  <a:lnTo>
                    <a:pt x="0" y="42"/>
                  </a:lnTo>
                  <a:lnTo>
                    <a:pt x="0" y="50"/>
                  </a:lnTo>
                  <a:lnTo>
                    <a:pt x="3" y="54"/>
                  </a:lnTo>
                  <a:lnTo>
                    <a:pt x="9" y="60"/>
                  </a:lnTo>
                  <a:lnTo>
                    <a:pt x="7" y="56"/>
                  </a:lnTo>
                  <a:lnTo>
                    <a:pt x="7" y="50"/>
                  </a:lnTo>
                  <a:lnTo>
                    <a:pt x="7" y="44"/>
                  </a:lnTo>
                  <a:lnTo>
                    <a:pt x="10" y="39"/>
                  </a:lnTo>
                  <a:lnTo>
                    <a:pt x="20" y="27"/>
                  </a:lnTo>
                  <a:lnTo>
                    <a:pt x="27" y="23"/>
                  </a:lnTo>
                  <a:lnTo>
                    <a:pt x="36" y="23"/>
                  </a:lnTo>
                  <a:lnTo>
                    <a:pt x="48" y="24"/>
                  </a:lnTo>
                  <a:lnTo>
                    <a:pt x="62" y="27"/>
                  </a:lnTo>
                  <a:lnTo>
                    <a:pt x="72" y="36"/>
                  </a:lnTo>
                  <a:lnTo>
                    <a:pt x="79" y="50"/>
                  </a:lnTo>
                  <a:lnTo>
                    <a:pt x="82" y="66"/>
                  </a:lnTo>
                  <a:lnTo>
                    <a:pt x="82" y="69"/>
                  </a:lnTo>
                  <a:lnTo>
                    <a:pt x="82" y="74"/>
                  </a:lnTo>
                  <a:lnTo>
                    <a:pt x="82" y="78"/>
                  </a:lnTo>
                  <a:lnTo>
                    <a:pt x="81" y="82"/>
                  </a:lnTo>
                  <a:lnTo>
                    <a:pt x="87" y="74"/>
                  </a:lnTo>
                  <a:lnTo>
                    <a:pt x="91" y="66"/>
                  </a:lnTo>
                  <a:lnTo>
                    <a:pt x="92" y="57"/>
                  </a:lnTo>
                  <a:lnTo>
                    <a:pt x="94" y="47"/>
                  </a:lnTo>
                  <a:lnTo>
                    <a:pt x="92" y="38"/>
                  </a:lnTo>
                  <a:lnTo>
                    <a:pt x="91" y="29"/>
                  </a:lnTo>
                  <a:lnTo>
                    <a:pt x="87" y="21"/>
                  </a:lnTo>
                  <a:lnTo>
                    <a:pt x="81" y="14"/>
                  </a:lnTo>
                  <a:lnTo>
                    <a:pt x="74" y="8"/>
                  </a:lnTo>
                  <a:lnTo>
                    <a:pt x="65" y="3"/>
                  </a:lnTo>
                  <a:lnTo>
                    <a:pt x="57" y="1"/>
                  </a:lnTo>
                  <a:lnTo>
                    <a:pt x="47" y="0"/>
                  </a:lnTo>
                  <a:close/>
                </a:path>
              </a:pathLst>
            </a:custGeom>
            <a:solidFill>
              <a:srgbClr val="000000"/>
            </a:solidFill>
            <a:ln w="9525">
              <a:noFill/>
              <a:round/>
              <a:headEnd/>
              <a:tailEnd/>
            </a:ln>
          </p:spPr>
          <p:txBody>
            <a:bodyPr/>
            <a:lstStyle/>
            <a:p>
              <a:endParaRPr lang="en-US"/>
            </a:p>
          </p:txBody>
        </p:sp>
        <p:sp>
          <p:nvSpPr>
            <p:cNvPr id="65" name="Freeform 68"/>
            <p:cNvSpPr>
              <a:spLocks/>
            </p:cNvSpPr>
            <p:nvPr/>
          </p:nvSpPr>
          <p:spPr bwMode="auto">
            <a:xfrm>
              <a:off x="4188" y="3354"/>
              <a:ext cx="14" cy="22"/>
            </a:xfrm>
            <a:custGeom>
              <a:avLst/>
              <a:gdLst/>
              <a:ahLst/>
              <a:cxnLst>
                <a:cxn ang="0">
                  <a:pos x="19" y="43"/>
                </a:cxn>
                <a:cxn ang="0">
                  <a:pos x="28" y="42"/>
                </a:cxn>
                <a:cxn ang="0">
                  <a:pos x="35" y="37"/>
                </a:cxn>
                <a:cxn ang="0">
                  <a:pos x="39" y="31"/>
                </a:cxn>
                <a:cxn ang="0">
                  <a:pos x="41" y="22"/>
                </a:cxn>
                <a:cxn ang="0">
                  <a:pos x="39" y="13"/>
                </a:cxn>
                <a:cxn ang="0">
                  <a:pos x="35" y="6"/>
                </a:cxn>
                <a:cxn ang="0">
                  <a:pos x="28" y="1"/>
                </a:cxn>
                <a:cxn ang="0">
                  <a:pos x="19" y="0"/>
                </a:cxn>
                <a:cxn ang="0">
                  <a:pos x="11" y="1"/>
                </a:cxn>
                <a:cxn ang="0">
                  <a:pos x="5" y="6"/>
                </a:cxn>
                <a:cxn ang="0">
                  <a:pos x="1" y="13"/>
                </a:cxn>
                <a:cxn ang="0">
                  <a:pos x="0" y="22"/>
                </a:cxn>
                <a:cxn ang="0">
                  <a:pos x="1" y="31"/>
                </a:cxn>
                <a:cxn ang="0">
                  <a:pos x="5" y="37"/>
                </a:cxn>
                <a:cxn ang="0">
                  <a:pos x="11" y="42"/>
                </a:cxn>
                <a:cxn ang="0">
                  <a:pos x="19" y="43"/>
                </a:cxn>
              </a:cxnLst>
              <a:rect l="0" t="0" r="r" b="b"/>
              <a:pathLst>
                <a:path w="41" h="43">
                  <a:moveTo>
                    <a:pt x="19" y="43"/>
                  </a:moveTo>
                  <a:lnTo>
                    <a:pt x="28" y="42"/>
                  </a:lnTo>
                  <a:lnTo>
                    <a:pt x="35" y="37"/>
                  </a:lnTo>
                  <a:lnTo>
                    <a:pt x="39" y="31"/>
                  </a:lnTo>
                  <a:lnTo>
                    <a:pt x="41" y="22"/>
                  </a:lnTo>
                  <a:lnTo>
                    <a:pt x="39" y="13"/>
                  </a:lnTo>
                  <a:lnTo>
                    <a:pt x="35" y="6"/>
                  </a:lnTo>
                  <a:lnTo>
                    <a:pt x="28" y="1"/>
                  </a:lnTo>
                  <a:lnTo>
                    <a:pt x="19" y="0"/>
                  </a:lnTo>
                  <a:lnTo>
                    <a:pt x="11" y="1"/>
                  </a:lnTo>
                  <a:lnTo>
                    <a:pt x="5" y="6"/>
                  </a:lnTo>
                  <a:lnTo>
                    <a:pt x="1" y="13"/>
                  </a:lnTo>
                  <a:lnTo>
                    <a:pt x="0" y="22"/>
                  </a:lnTo>
                  <a:lnTo>
                    <a:pt x="1" y="31"/>
                  </a:lnTo>
                  <a:lnTo>
                    <a:pt x="5" y="37"/>
                  </a:lnTo>
                  <a:lnTo>
                    <a:pt x="11" y="42"/>
                  </a:lnTo>
                  <a:lnTo>
                    <a:pt x="19" y="43"/>
                  </a:lnTo>
                  <a:close/>
                </a:path>
              </a:pathLst>
            </a:custGeom>
            <a:solidFill>
              <a:srgbClr val="000000"/>
            </a:solidFill>
            <a:ln w="9525">
              <a:noFill/>
              <a:round/>
              <a:headEnd/>
              <a:tailEnd/>
            </a:ln>
          </p:spPr>
          <p:txBody>
            <a:bodyPr/>
            <a:lstStyle/>
            <a:p>
              <a:endParaRPr lang="en-US"/>
            </a:p>
          </p:txBody>
        </p:sp>
        <p:sp>
          <p:nvSpPr>
            <p:cNvPr id="66" name="Freeform 69"/>
            <p:cNvSpPr>
              <a:spLocks/>
            </p:cNvSpPr>
            <p:nvPr/>
          </p:nvSpPr>
          <p:spPr bwMode="auto">
            <a:xfrm>
              <a:off x="4196" y="3362"/>
              <a:ext cx="6" cy="10"/>
            </a:xfrm>
            <a:custGeom>
              <a:avLst/>
              <a:gdLst/>
              <a:ahLst/>
              <a:cxnLst>
                <a:cxn ang="0">
                  <a:pos x="7" y="21"/>
                </a:cxn>
                <a:cxn ang="0">
                  <a:pos x="11" y="19"/>
                </a:cxn>
                <a:cxn ang="0">
                  <a:pos x="14" y="16"/>
                </a:cxn>
                <a:cxn ang="0">
                  <a:pos x="16" y="13"/>
                </a:cxn>
                <a:cxn ang="0">
                  <a:pos x="16" y="9"/>
                </a:cxn>
                <a:cxn ang="0">
                  <a:pos x="16" y="6"/>
                </a:cxn>
                <a:cxn ang="0">
                  <a:pos x="14" y="3"/>
                </a:cxn>
                <a:cxn ang="0">
                  <a:pos x="11" y="1"/>
                </a:cxn>
                <a:cxn ang="0">
                  <a:pos x="7" y="0"/>
                </a:cxn>
                <a:cxn ang="0">
                  <a:pos x="4" y="1"/>
                </a:cxn>
                <a:cxn ang="0">
                  <a:pos x="1" y="3"/>
                </a:cxn>
                <a:cxn ang="0">
                  <a:pos x="0" y="6"/>
                </a:cxn>
                <a:cxn ang="0">
                  <a:pos x="0" y="9"/>
                </a:cxn>
                <a:cxn ang="0">
                  <a:pos x="0" y="13"/>
                </a:cxn>
                <a:cxn ang="0">
                  <a:pos x="1" y="16"/>
                </a:cxn>
                <a:cxn ang="0">
                  <a:pos x="4" y="19"/>
                </a:cxn>
                <a:cxn ang="0">
                  <a:pos x="7" y="21"/>
                </a:cxn>
              </a:cxnLst>
              <a:rect l="0" t="0" r="r" b="b"/>
              <a:pathLst>
                <a:path w="16" h="21">
                  <a:moveTo>
                    <a:pt x="7" y="21"/>
                  </a:moveTo>
                  <a:lnTo>
                    <a:pt x="11" y="19"/>
                  </a:lnTo>
                  <a:lnTo>
                    <a:pt x="14" y="16"/>
                  </a:lnTo>
                  <a:lnTo>
                    <a:pt x="16" y="13"/>
                  </a:lnTo>
                  <a:lnTo>
                    <a:pt x="16" y="9"/>
                  </a:lnTo>
                  <a:lnTo>
                    <a:pt x="16" y="6"/>
                  </a:lnTo>
                  <a:lnTo>
                    <a:pt x="14" y="3"/>
                  </a:lnTo>
                  <a:lnTo>
                    <a:pt x="11" y="1"/>
                  </a:lnTo>
                  <a:lnTo>
                    <a:pt x="7" y="0"/>
                  </a:lnTo>
                  <a:lnTo>
                    <a:pt x="4" y="1"/>
                  </a:lnTo>
                  <a:lnTo>
                    <a:pt x="1" y="3"/>
                  </a:lnTo>
                  <a:lnTo>
                    <a:pt x="0" y="6"/>
                  </a:lnTo>
                  <a:lnTo>
                    <a:pt x="0" y="9"/>
                  </a:lnTo>
                  <a:lnTo>
                    <a:pt x="0" y="13"/>
                  </a:lnTo>
                  <a:lnTo>
                    <a:pt x="1" y="16"/>
                  </a:lnTo>
                  <a:lnTo>
                    <a:pt x="4" y="19"/>
                  </a:lnTo>
                  <a:lnTo>
                    <a:pt x="7" y="21"/>
                  </a:lnTo>
                  <a:close/>
                </a:path>
              </a:pathLst>
            </a:custGeom>
            <a:solidFill>
              <a:srgbClr val="FFFFFF"/>
            </a:solidFill>
            <a:ln w="9525">
              <a:noFill/>
              <a:round/>
              <a:headEnd/>
              <a:tailEnd/>
            </a:ln>
          </p:spPr>
          <p:txBody>
            <a:bodyPr/>
            <a:lstStyle/>
            <a:p>
              <a:endParaRPr lang="en-US"/>
            </a:p>
          </p:txBody>
        </p:sp>
        <p:sp>
          <p:nvSpPr>
            <p:cNvPr id="67" name="Freeform 70"/>
            <p:cNvSpPr>
              <a:spLocks/>
            </p:cNvSpPr>
            <p:nvPr/>
          </p:nvSpPr>
          <p:spPr bwMode="auto">
            <a:xfrm>
              <a:off x="4182" y="3336"/>
              <a:ext cx="4" cy="11"/>
            </a:xfrm>
            <a:custGeom>
              <a:avLst/>
              <a:gdLst/>
              <a:ahLst/>
              <a:cxnLst>
                <a:cxn ang="0">
                  <a:pos x="0" y="23"/>
                </a:cxn>
                <a:cxn ang="0">
                  <a:pos x="12" y="0"/>
                </a:cxn>
                <a:cxn ang="0">
                  <a:pos x="12" y="23"/>
                </a:cxn>
                <a:cxn ang="0">
                  <a:pos x="0" y="23"/>
                </a:cxn>
              </a:cxnLst>
              <a:rect l="0" t="0" r="r" b="b"/>
              <a:pathLst>
                <a:path w="12" h="23">
                  <a:moveTo>
                    <a:pt x="0" y="23"/>
                  </a:moveTo>
                  <a:lnTo>
                    <a:pt x="12" y="0"/>
                  </a:lnTo>
                  <a:lnTo>
                    <a:pt x="12" y="23"/>
                  </a:lnTo>
                  <a:lnTo>
                    <a:pt x="0" y="23"/>
                  </a:lnTo>
                  <a:close/>
                </a:path>
              </a:pathLst>
            </a:custGeom>
            <a:solidFill>
              <a:srgbClr val="000000"/>
            </a:solidFill>
            <a:ln w="9525">
              <a:noFill/>
              <a:round/>
              <a:headEnd/>
              <a:tailEnd/>
            </a:ln>
          </p:spPr>
          <p:txBody>
            <a:bodyPr/>
            <a:lstStyle/>
            <a:p>
              <a:endParaRPr lang="en-US"/>
            </a:p>
          </p:txBody>
        </p:sp>
        <p:sp>
          <p:nvSpPr>
            <p:cNvPr id="68" name="Freeform 71"/>
            <p:cNvSpPr>
              <a:spLocks/>
            </p:cNvSpPr>
            <p:nvPr/>
          </p:nvSpPr>
          <p:spPr bwMode="auto">
            <a:xfrm>
              <a:off x="4189" y="3329"/>
              <a:ext cx="8" cy="16"/>
            </a:xfrm>
            <a:custGeom>
              <a:avLst/>
              <a:gdLst/>
              <a:ahLst/>
              <a:cxnLst>
                <a:cxn ang="0">
                  <a:pos x="0" y="31"/>
                </a:cxn>
                <a:cxn ang="0">
                  <a:pos x="3" y="28"/>
                </a:cxn>
                <a:cxn ang="0">
                  <a:pos x="8" y="19"/>
                </a:cxn>
                <a:cxn ang="0">
                  <a:pos x="15" y="9"/>
                </a:cxn>
                <a:cxn ang="0">
                  <a:pos x="21" y="0"/>
                </a:cxn>
                <a:cxn ang="0">
                  <a:pos x="22" y="0"/>
                </a:cxn>
                <a:cxn ang="0">
                  <a:pos x="22" y="10"/>
                </a:cxn>
                <a:cxn ang="0">
                  <a:pos x="21" y="22"/>
                </a:cxn>
                <a:cxn ang="0">
                  <a:pos x="18" y="30"/>
                </a:cxn>
                <a:cxn ang="0">
                  <a:pos x="14" y="31"/>
                </a:cxn>
                <a:cxn ang="0">
                  <a:pos x="7" y="31"/>
                </a:cxn>
                <a:cxn ang="0">
                  <a:pos x="3" y="31"/>
                </a:cxn>
                <a:cxn ang="0">
                  <a:pos x="0" y="31"/>
                </a:cxn>
              </a:cxnLst>
              <a:rect l="0" t="0" r="r" b="b"/>
              <a:pathLst>
                <a:path w="22" h="31">
                  <a:moveTo>
                    <a:pt x="0" y="31"/>
                  </a:moveTo>
                  <a:lnTo>
                    <a:pt x="3" y="28"/>
                  </a:lnTo>
                  <a:lnTo>
                    <a:pt x="8" y="19"/>
                  </a:lnTo>
                  <a:lnTo>
                    <a:pt x="15" y="9"/>
                  </a:lnTo>
                  <a:lnTo>
                    <a:pt x="21" y="0"/>
                  </a:lnTo>
                  <a:lnTo>
                    <a:pt x="22" y="0"/>
                  </a:lnTo>
                  <a:lnTo>
                    <a:pt x="22" y="10"/>
                  </a:lnTo>
                  <a:lnTo>
                    <a:pt x="21" y="22"/>
                  </a:lnTo>
                  <a:lnTo>
                    <a:pt x="18" y="30"/>
                  </a:lnTo>
                  <a:lnTo>
                    <a:pt x="14" y="31"/>
                  </a:lnTo>
                  <a:lnTo>
                    <a:pt x="7" y="31"/>
                  </a:lnTo>
                  <a:lnTo>
                    <a:pt x="3" y="31"/>
                  </a:lnTo>
                  <a:lnTo>
                    <a:pt x="0" y="31"/>
                  </a:lnTo>
                  <a:close/>
                </a:path>
              </a:pathLst>
            </a:custGeom>
            <a:solidFill>
              <a:srgbClr val="000000"/>
            </a:solidFill>
            <a:ln w="9525">
              <a:noFill/>
              <a:round/>
              <a:headEnd/>
              <a:tailEnd/>
            </a:ln>
          </p:spPr>
          <p:txBody>
            <a:bodyPr/>
            <a:lstStyle/>
            <a:p>
              <a:endParaRPr lang="en-US"/>
            </a:p>
          </p:txBody>
        </p:sp>
        <p:sp>
          <p:nvSpPr>
            <p:cNvPr id="69" name="Freeform 72"/>
            <p:cNvSpPr>
              <a:spLocks/>
            </p:cNvSpPr>
            <p:nvPr/>
          </p:nvSpPr>
          <p:spPr bwMode="auto">
            <a:xfrm>
              <a:off x="4199" y="3326"/>
              <a:ext cx="9" cy="24"/>
            </a:xfrm>
            <a:custGeom>
              <a:avLst/>
              <a:gdLst/>
              <a:ahLst/>
              <a:cxnLst>
                <a:cxn ang="0">
                  <a:pos x="0" y="38"/>
                </a:cxn>
                <a:cxn ang="0">
                  <a:pos x="5" y="35"/>
                </a:cxn>
                <a:cxn ang="0">
                  <a:pos x="13" y="26"/>
                </a:cxn>
                <a:cxn ang="0">
                  <a:pos x="22" y="14"/>
                </a:cxn>
                <a:cxn ang="0">
                  <a:pos x="26" y="0"/>
                </a:cxn>
                <a:cxn ang="0">
                  <a:pos x="26" y="0"/>
                </a:cxn>
                <a:cxn ang="0">
                  <a:pos x="23" y="15"/>
                </a:cxn>
                <a:cxn ang="0">
                  <a:pos x="20" y="36"/>
                </a:cxn>
                <a:cxn ang="0">
                  <a:pos x="16" y="49"/>
                </a:cxn>
                <a:cxn ang="0">
                  <a:pos x="12" y="49"/>
                </a:cxn>
                <a:cxn ang="0">
                  <a:pos x="6" y="45"/>
                </a:cxn>
                <a:cxn ang="0">
                  <a:pos x="2" y="41"/>
                </a:cxn>
                <a:cxn ang="0">
                  <a:pos x="0" y="38"/>
                </a:cxn>
              </a:cxnLst>
              <a:rect l="0" t="0" r="r" b="b"/>
              <a:pathLst>
                <a:path w="26" h="49">
                  <a:moveTo>
                    <a:pt x="0" y="38"/>
                  </a:moveTo>
                  <a:lnTo>
                    <a:pt x="5" y="35"/>
                  </a:lnTo>
                  <a:lnTo>
                    <a:pt x="13" y="26"/>
                  </a:lnTo>
                  <a:lnTo>
                    <a:pt x="22" y="14"/>
                  </a:lnTo>
                  <a:lnTo>
                    <a:pt x="26" y="0"/>
                  </a:lnTo>
                  <a:lnTo>
                    <a:pt x="26" y="0"/>
                  </a:lnTo>
                  <a:lnTo>
                    <a:pt x="23" y="15"/>
                  </a:lnTo>
                  <a:lnTo>
                    <a:pt x="20" y="36"/>
                  </a:lnTo>
                  <a:lnTo>
                    <a:pt x="16" y="49"/>
                  </a:lnTo>
                  <a:lnTo>
                    <a:pt x="12" y="49"/>
                  </a:lnTo>
                  <a:lnTo>
                    <a:pt x="6" y="45"/>
                  </a:lnTo>
                  <a:lnTo>
                    <a:pt x="2" y="41"/>
                  </a:lnTo>
                  <a:lnTo>
                    <a:pt x="0" y="38"/>
                  </a:lnTo>
                  <a:close/>
                </a:path>
              </a:pathLst>
            </a:custGeom>
            <a:solidFill>
              <a:srgbClr val="000000"/>
            </a:solidFill>
            <a:ln w="9525">
              <a:noFill/>
              <a:round/>
              <a:headEnd/>
              <a:tailEnd/>
            </a:ln>
          </p:spPr>
          <p:txBody>
            <a:bodyPr/>
            <a:lstStyle/>
            <a:p>
              <a:endParaRPr lang="en-US"/>
            </a:p>
          </p:txBody>
        </p:sp>
        <p:sp>
          <p:nvSpPr>
            <p:cNvPr id="70" name="Freeform 73"/>
            <p:cNvSpPr>
              <a:spLocks/>
            </p:cNvSpPr>
            <p:nvPr/>
          </p:nvSpPr>
          <p:spPr bwMode="auto">
            <a:xfrm>
              <a:off x="4206" y="3345"/>
              <a:ext cx="7" cy="15"/>
            </a:xfrm>
            <a:custGeom>
              <a:avLst/>
              <a:gdLst/>
              <a:ahLst/>
              <a:cxnLst>
                <a:cxn ang="0">
                  <a:pos x="0" y="17"/>
                </a:cxn>
                <a:cxn ang="0">
                  <a:pos x="2" y="17"/>
                </a:cxn>
                <a:cxn ang="0">
                  <a:pos x="7" y="14"/>
                </a:cxn>
                <a:cxn ang="0">
                  <a:pos x="13" y="10"/>
                </a:cxn>
                <a:cxn ang="0">
                  <a:pos x="20" y="2"/>
                </a:cxn>
                <a:cxn ang="0">
                  <a:pos x="21" y="0"/>
                </a:cxn>
                <a:cxn ang="0">
                  <a:pos x="20" y="10"/>
                </a:cxn>
                <a:cxn ang="0">
                  <a:pos x="14" y="22"/>
                </a:cxn>
                <a:cxn ang="0">
                  <a:pos x="10" y="29"/>
                </a:cxn>
                <a:cxn ang="0">
                  <a:pos x="5" y="29"/>
                </a:cxn>
                <a:cxn ang="0">
                  <a:pos x="2" y="25"/>
                </a:cxn>
                <a:cxn ang="0">
                  <a:pos x="0" y="20"/>
                </a:cxn>
                <a:cxn ang="0">
                  <a:pos x="0" y="17"/>
                </a:cxn>
              </a:cxnLst>
              <a:rect l="0" t="0" r="r" b="b"/>
              <a:pathLst>
                <a:path w="21" h="29">
                  <a:moveTo>
                    <a:pt x="0" y="17"/>
                  </a:moveTo>
                  <a:lnTo>
                    <a:pt x="2" y="17"/>
                  </a:lnTo>
                  <a:lnTo>
                    <a:pt x="7" y="14"/>
                  </a:lnTo>
                  <a:lnTo>
                    <a:pt x="13" y="10"/>
                  </a:lnTo>
                  <a:lnTo>
                    <a:pt x="20" y="2"/>
                  </a:lnTo>
                  <a:lnTo>
                    <a:pt x="21" y="0"/>
                  </a:lnTo>
                  <a:lnTo>
                    <a:pt x="20" y="10"/>
                  </a:lnTo>
                  <a:lnTo>
                    <a:pt x="14" y="22"/>
                  </a:lnTo>
                  <a:lnTo>
                    <a:pt x="10" y="29"/>
                  </a:lnTo>
                  <a:lnTo>
                    <a:pt x="5" y="29"/>
                  </a:lnTo>
                  <a:lnTo>
                    <a:pt x="2" y="25"/>
                  </a:lnTo>
                  <a:lnTo>
                    <a:pt x="0" y="20"/>
                  </a:lnTo>
                  <a:lnTo>
                    <a:pt x="0" y="17"/>
                  </a:lnTo>
                  <a:close/>
                </a:path>
              </a:pathLst>
            </a:custGeom>
            <a:solidFill>
              <a:srgbClr val="000000"/>
            </a:solidFill>
            <a:ln w="9525">
              <a:noFill/>
              <a:round/>
              <a:headEnd/>
              <a:tailEnd/>
            </a:ln>
          </p:spPr>
          <p:txBody>
            <a:bodyPr/>
            <a:lstStyle/>
            <a:p>
              <a:endParaRPr lang="en-US"/>
            </a:p>
          </p:txBody>
        </p:sp>
        <p:sp>
          <p:nvSpPr>
            <p:cNvPr id="71" name="Freeform 74"/>
            <p:cNvSpPr>
              <a:spLocks/>
            </p:cNvSpPr>
            <p:nvPr/>
          </p:nvSpPr>
          <p:spPr bwMode="auto">
            <a:xfrm>
              <a:off x="4209" y="3354"/>
              <a:ext cx="7" cy="21"/>
            </a:xfrm>
            <a:custGeom>
              <a:avLst/>
              <a:gdLst/>
              <a:ahLst/>
              <a:cxnLst>
                <a:cxn ang="0">
                  <a:pos x="2" y="24"/>
                </a:cxn>
                <a:cxn ang="0">
                  <a:pos x="4" y="22"/>
                </a:cxn>
                <a:cxn ang="0">
                  <a:pos x="11" y="18"/>
                </a:cxn>
                <a:cxn ang="0">
                  <a:pos x="17" y="12"/>
                </a:cxn>
                <a:cxn ang="0">
                  <a:pos x="21" y="1"/>
                </a:cxn>
                <a:cxn ang="0">
                  <a:pos x="21" y="0"/>
                </a:cxn>
                <a:cxn ang="0">
                  <a:pos x="19" y="13"/>
                </a:cxn>
                <a:cxn ang="0">
                  <a:pos x="13" y="30"/>
                </a:cxn>
                <a:cxn ang="0">
                  <a:pos x="6" y="40"/>
                </a:cxn>
                <a:cxn ang="0">
                  <a:pos x="2" y="40"/>
                </a:cxn>
                <a:cxn ang="0">
                  <a:pos x="0" y="34"/>
                </a:cxn>
                <a:cxn ang="0">
                  <a:pos x="0" y="27"/>
                </a:cxn>
                <a:cxn ang="0">
                  <a:pos x="2" y="24"/>
                </a:cxn>
              </a:cxnLst>
              <a:rect l="0" t="0" r="r" b="b"/>
              <a:pathLst>
                <a:path w="21" h="40">
                  <a:moveTo>
                    <a:pt x="2" y="24"/>
                  </a:moveTo>
                  <a:lnTo>
                    <a:pt x="4" y="22"/>
                  </a:lnTo>
                  <a:lnTo>
                    <a:pt x="11" y="18"/>
                  </a:lnTo>
                  <a:lnTo>
                    <a:pt x="17" y="12"/>
                  </a:lnTo>
                  <a:lnTo>
                    <a:pt x="21" y="1"/>
                  </a:lnTo>
                  <a:lnTo>
                    <a:pt x="21" y="0"/>
                  </a:lnTo>
                  <a:lnTo>
                    <a:pt x="19" y="13"/>
                  </a:lnTo>
                  <a:lnTo>
                    <a:pt x="13" y="30"/>
                  </a:lnTo>
                  <a:lnTo>
                    <a:pt x="6" y="40"/>
                  </a:lnTo>
                  <a:lnTo>
                    <a:pt x="2" y="40"/>
                  </a:lnTo>
                  <a:lnTo>
                    <a:pt x="0" y="34"/>
                  </a:lnTo>
                  <a:lnTo>
                    <a:pt x="0" y="27"/>
                  </a:lnTo>
                  <a:lnTo>
                    <a:pt x="2" y="24"/>
                  </a:lnTo>
                  <a:close/>
                </a:path>
              </a:pathLst>
            </a:custGeom>
            <a:solidFill>
              <a:srgbClr val="000000"/>
            </a:solidFill>
            <a:ln w="9525">
              <a:noFill/>
              <a:round/>
              <a:headEnd/>
              <a:tailEnd/>
            </a:ln>
          </p:spPr>
          <p:txBody>
            <a:bodyPr/>
            <a:lstStyle/>
            <a:p>
              <a:endParaRPr lang="en-US"/>
            </a:p>
          </p:txBody>
        </p:sp>
        <p:sp>
          <p:nvSpPr>
            <p:cNvPr id="72" name="Freeform 75"/>
            <p:cNvSpPr>
              <a:spLocks/>
            </p:cNvSpPr>
            <p:nvPr/>
          </p:nvSpPr>
          <p:spPr bwMode="auto">
            <a:xfrm>
              <a:off x="4072" y="3482"/>
              <a:ext cx="12" cy="35"/>
            </a:xfrm>
            <a:custGeom>
              <a:avLst/>
              <a:gdLst/>
              <a:ahLst/>
              <a:cxnLst>
                <a:cxn ang="0">
                  <a:pos x="35" y="71"/>
                </a:cxn>
                <a:cxn ang="0">
                  <a:pos x="31" y="65"/>
                </a:cxn>
                <a:cxn ang="0">
                  <a:pos x="22" y="48"/>
                </a:cxn>
                <a:cxn ang="0">
                  <a:pos x="15" y="27"/>
                </a:cxn>
                <a:cxn ang="0">
                  <a:pos x="14" y="9"/>
                </a:cxn>
                <a:cxn ang="0">
                  <a:pos x="11" y="0"/>
                </a:cxn>
                <a:cxn ang="0">
                  <a:pos x="5" y="0"/>
                </a:cxn>
                <a:cxn ang="0">
                  <a:pos x="0" y="7"/>
                </a:cxn>
                <a:cxn ang="0">
                  <a:pos x="0" y="19"/>
                </a:cxn>
                <a:cxn ang="0">
                  <a:pos x="5" y="33"/>
                </a:cxn>
                <a:cxn ang="0">
                  <a:pos x="15" y="48"/>
                </a:cxn>
                <a:cxn ang="0">
                  <a:pos x="25" y="62"/>
                </a:cxn>
                <a:cxn ang="0">
                  <a:pos x="35" y="71"/>
                </a:cxn>
              </a:cxnLst>
              <a:rect l="0" t="0" r="r" b="b"/>
              <a:pathLst>
                <a:path w="35" h="71">
                  <a:moveTo>
                    <a:pt x="35" y="71"/>
                  </a:moveTo>
                  <a:lnTo>
                    <a:pt x="31" y="65"/>
                  </a:lnTo>
                  <a:lnTo>
                    <a:pt x="22" y="48"/>
                  </a:lnTo>
                  <a:lnTo>
                    <a:pt x="15" y="27"/>
                  </a:lnTo>
                  <a:lnTo>
                    <a:pt x="14" y="9"/>
                  </a:lnTo>
                  <a:lnTo>
                    <a:pt x="11" y="0"/>
                  </a:lnTo>
                  <a:lnTo>
                    <a:pt x="5" y="0"/>
                  </a:lnTo>
                  <a:lnTo>
                    <a:pt x="0" y="7"/>
                  </a:lnTo>
                  <a:lnTo>
                    <a:pt x="0" y="19"/>
                  </a:lnTo>
                  <a:lnTo>
                    <a:pt x="5" y="33"/>
                  </a:lnTo>
                  <a:lnTo>
                    <a:pt x="15" y="48"/>
                  </a:lnTo>
                  <a:lnTo>
                    <a:pt x="25" y="62"/>
                  </a:lnTo>
                  <a:lnTo>
                    <a:pt x="35" y="71"/>
                  </a:lnTo>
                  <a:close/>
                </a:path>
              </a:pathLst>
            </a:custGeom>
            <a:solidFill>
              <a:srgbClr val="000000"/>
            </a:solidFill>
            <a:ln w="9525">
              <a:noFill/>
              <a:round/>
              <a:headEnd/>
              <a:tailEnd/>
            </a:ln>
          </p:spPr>
          <p:txBody>
            <a:bodyPr/>
            <a:lstStyle/>
            <a:p>
              <a:endParaRPr lang="en-US"/>
            </a:p>
          </p:txBody>
        </p:sp>
        <p:sp>
          <p:nvSpPr>
            <p:cNvPr id="73" name="Freeform 76"/>
            <p:cNvSpPr>
              <a:spLocks/>
            </p:cNvSpPr>
            <p:nvPr/>
          </p:nvSpPr>
          <p:spPr bwMode="auto">
            <a:xfrm>
              <a:off x="4190" y="3470"/>
              <a:ext cx="9" cy="22"/>
            </a:xfrm>
            <a:custGeom>
              <a:avLst/>
              <a:gdLst/>
              <a:ahLst/>
              <a:cxnLst>
                <a:cxn ang="0">
                  <a:pos x="0" y="43"/>
                </a:cxn>
                <a:cxn ang="0">
                  <a:pos x="3" y="39"/>
                </a:cxn>
                <a:cxn ang="0">
                  <a:pos x="10" y="28"/>
                </a:cxn>
                <a:cxn ang="0">
                  <a:pos x="17" y="16"/>
                </a:cxn>
                <a:cxn ang="0">
                  <a:pos x="20" y="6"/>
                </a:cxn>
                <a:cxn ang="0">
                  <a:pos x="21" y="1"/>
                </a:cxn>
                <a:cxn ang="0">
                  <a:pos x="24" y="0"/>
                </a:cxn>
                <a:cxn ang="0">
                  <a:pos x="27" y="1"/>
                </a:cxn>
                <a:cxn ang="0">
                  <a:pos x="28" y="4"/>
                </a:cxn>
                <a:cxn ang="0">
                  <a:pos x="27" y="10"/>
                </a:cxn>
                <a:cxn ang="0">
                  <a:pos x="24" y="18"/>
                </a:cxn>
                <a:cxn ang="0">
                  <a:pos x="14" y="30"/>
                </a:cxn>
                <a:cxn ang="0">
                  <a:pos x="0" y="43"/>
                </a:cxn>
              </a:cxnLst>
              <a:rect l="0" t="0" r="r" b="b"/>
              <a:pathLst>
                <a:path w="28" h="43">
                  <a:moveTo>
                    <a:pt x="0" y="43"/>
                  </a:moveTo>
                  <a:lnTo>
                    <a:pt x="3" y="39"/>
                  </a:lnTo>
                  <a:lnTo>
                    <a:pt x="10" y="28"/>
                  </a:lnTo>
                  <a:lnTo>
                    <a:pt x="17" y="16"/>
                  </a:lnTo>
                  <a:lnTo>
                    <a:pt x="20" y="6"/>
                  </a:lnTo>
                  <a:lnTo>
                    <a:pt x="21" y="1"/>
                  </a:lnTo>
                  <a:lnTo>
                    <a:pt x="24" y="0"/>
                  </a:lnTo>
                  <a:lnTo>
                    <a:pt x="27" y="1"/>
                  </a:lnTo>
                  <a:lnTo>
                    <a:pt x="28" y="4"/>
                  </a:lnTo>
                  <a:lnTo>
                    <a:pt x="27" y="10"/>
                  </a:lnTo>
                  <a:lnTo>
                    <a:pt x="24" y="18"/>
                  </a:lnTo>
                  <a:lnTo>
                    <a:pt x="14" y="30"/>
                  </a:lnTo>
                  <a:lnTo>
                    <a:pt x="0" y="43"/>
                  </a:lnTo>
                  <a:close/>
                </a:path>
              </a:pathLst>
            </a:custGeom>
            <a:solidFill>
              <a:srgbClr val="000000"/>
            </a:solidFill>
            <a:ln w="9525">
              <a:noFill/>
              <a:round/>
              <a:headEnd/>
              <a:tailEnd/>
            </a:ln>
          </p:spPr>
          <p:txBody>
            <a:bodyPr/>
            <a:lstStyle/>
            <a:p>
              <a:endParaRPr lang="en-US"/>
            </a:p>
          </p:txBody>
        </p:sp>
        <p:sp>
          <p:nvSpPr>
            <p:cNvPr id="74" name="Freeform 77"/>
            <p:cNvSpPr>
              <a:spLocks/>
            </p:cNvSpPr>
            <p:nvPr/>
          </p:nvSpPr>
          <p:spPr bwMode="auto">
            <a:xfrm>
              <a:off x="4078" y="3443"/>
              <a:ext cx="6" cy="11"/>
            </a:xfrm>
            <a:custGeom>
              <a:avLst/>
              <a:gdLst/>
              <a:ahLst/>
              <a:cxnLst>
                <a:cxn ang="0">
                  <a:pos x="9" y="23"/>
                </a:cxn>
                <a:cxn ang="0">
                  <a:pos x="14" y="21"/>
                </a:cxn>
                <a:cxn ang="0">
                  <a:pos x="17" y="20"/>
                </a:cxn>
                <a:cxn ang="0">
                  <a:pos x="18" y="17"/>
                </a:cxn>
                <a:cxn ang="0">
                  <a:pos x="19" y="12"/>
                </a:cxn>
                <a:cxn ang="0">
                  <a:pos x="18" y="8"/>
                </a:cxn>
                <a:cxn ang="0">
                  <a:pos x="17" y="3"/>
                </a:cxn>
                <a:cxn ang="0">
                  <a:pos x="14" y="2"/>
                </a:cxn>
                <a:cxn ang="0">
                  <a:pos x="9" y="0"/>
                </a:cxn>
                <a:cxn ang="0">
                  <a:pos x="5" y="2"/>
                </a:cxn>
                <a:cxn ang="0">
                  <a:pos x="2" y="3"/>
                </a:cxn>
                <a:cxn ang="0">
                  <a:pos x="1" y="8"/>
                </a:cxn>
                <a:cxn ang="0">
                  <a:pos x="0" y="12"/>
                </a:cxn>
                <a:cxn ang="0">
                  <a:pos x="1" y="17"/>
                </a:cxn>
                <a:cxn ang="0">
                  <a:pos x="2" y="20"/>
                </a:cxn>
                <a:cxn ang="0">
                  <a:pos x="5" y="21"/>
                </a:cxn>
                <a:cxn ang="0">
                  <a:pos x="9" y="23"/>
                </a:cxn>
              </a:cxnLst>
              <a:rect l="0" t="0" r="r" b="b"/>
              <a:pathLst>
                <a:path w="19" h="23">
                  <a:moveTo>
                    <a:pt x="9" y="23"/>
                  </a:moveTo>
                  <a:lnTo>
                    <a:pt x="14" y="21"/>
                  </a:lnTo>
                  <a:lnTo>
                    <a:pt x="17" y="20"/>
                  </a:lnTo>
                  <a:lnTo>
                    <a:pt x="18" y="17"/>
                  </a:lnTo>
                  <a:lnTo>
                    <a:pt x="19" y="12"/>
                  </a:lnTo>
                  <a:lnTo>
                    <a:pt x="18" y="8"/>
                  </a:lnTo>
                  <a:lnTo>
                    <a:pt x="17" y="3"/>
                  </a:lnTo>
                  <a:lnTo>
                    <a:pt x="14" y="2"/>
                  </a:lnTo>
                  <a:lnTo>
                    <a:pt x="9" y="0"/>
                  </a:lnTo>
                  <a:lnTo>
                    <a:pt x="5" y="2"/>
                  </a:lnTo>
                  <a:lnTo>
                    <a:pt x="2" y="3"/>
                  </a:lnTo>
                  <a:lnTo>
                    <a:pt x="1" y="8"/>
                  </a:lnTo>
                  <a:lnTo>
                    <a:pt x="0" y="12"/>
                  </a:lnTo>
                  <a:lnTo>
                    <a:pt x="1" y="17"/>
                  </a:lnTo>
                  <a:lnTo>
                    <a:pt x="2" y="20"/>
                  </a:lnTo>
                  <a:lnTo>
                    <a:pt x="5" y="21"/>
                  </a:lnTo>
                  <a:lnTo>
                    <a:pt x="9" y="23"/>
                  </a:lnTo>
                  <a:close/>
                </a:path>
              </a:pathLst>
            </a:custGeom>
            <a:solidFill>
              <a:srgbClr val="000000"/>
            </a:solidFill>
            <a:ln w="9525">
              <a:noFill/>
              <a:round/>
              <a:headEnd/>
              <a:tailEnd/>
            </a:ln>
          </p:spPr>
          <p:txBody>
            <a:bodyPr/>
            <a:lstStyle/>
            <a:p>
              <a:endParaRPr lang="en-US"/>
            </a:p>
          </p:txBody>
        </p:sp>
        <p:sp>
          <p:nvSpPr>
            <p:cNvPr id="75" name="Freeform 78"/>
            <p:cNvSpPr>
              <a:spLocks/>
            </p:cNvSpPr>
            <p:nvPr/>
          </p:nvSpPr>
          <p:spPr bwMode="auto">
            <a:xfrm>
              <a:off x="4011" y="3372"/>
              <a:ext cx="23" cy="60"/>
            </a:xfrm>
            <a:custGeom>
              <a:avLst/>
              <a:gdLst/>
              <a:ahLst/>
              <a:cxnLst>
                <a:cxn ang="0">
                  <a:pos x="21" y="121"/>
                </a:cxn>
                <a:cxn ang="0">
                  <a:pos x="16" y="108"/>
                </a:cxn>
                <a:cxn ang="0">
                  <a:pos x="6" y="74"/>
                </a:cxn>
                <a:cxn ang="0">
                  <a:pos x="0" y="37"/>
                </a:cxn>
                <a:cxn ang="0">
                  <a:pos x="9" y="9"/>
                </a:cxn>
                <a:cxn ang="0">
                  <a:pos x="19" y="3"/>
                </a:cxn>
                <a:cxn ang="0">
                  <a:pos x="28" y="0"/>
                </a:cxn>
                <a:cxn ang="0">
                  <a:pos x="38" y="2"/>
                </a:cxn>
                <a:cxn ang="0">
                  <a:pos x="47" y="5"/>
                </a:cxn>
                <a:cxn ang="0">
                  <a:pos x="54" y="9"/>
                </a:cxn>
                <a:cxn ang="0">
                  <a:pos x="60" y="15"/>
                </a:cxn>
                <a:cxn ang="0">
                  <a:pos x="65" y="21"/>
                </a:cxn>
                <a:cxn ang="0">
                  <a:pos x="68" y="27"/>
                </a:cxn>
                <a:cxn ang="0">
                  <a:pos x="65" y="27"/>
                </a:cxn>
                <a:cxn ang="0">
                  <a:pos x="58" y="24"/>
                </a:cxn>
                <a:cxn ang="0">
                  <a:pos x="47" y="18"/>
                </a:cxn>
                <a:cxn ang="0">
                  <a:pos x="34" y="17"/>
                </a:cxn>
                <a:cxn ang="0">
                  <a:pos x="23" y="21"/>
                </a:cxn>
                <a:cxn ang="0">
                  <a:pos x="14" y="38"/>
                </a:cxn>
                <a:cxn ang="0">
                  <a:pos x="14" y="70"/>
                </a:cxn>
                <a:cxn ang="0">
                  <a:pos x="21" y="121"/>
                </a:cxn>
              </a:cxnLst>
              <a:rect l="0" t="0" r="r" b="b"/>
              <a:pathLst>
                <a:path w="68" h="121">
                  <a:moveTo>
                    <a:pt x="21" y="121"/>
                  </a:moveTo>
                  <a:lnTo>
                    <a:pt x="16" y="108"/>
                  </a:lnTo>
                  <a:lnTo>
                    <a:pt x="6" y="74"/>
                  </a:lnTo>
                  <a:lnTo>
                    <a:pt x="0" y="37"/>
                  </a:lnTo>
                  <a:lnTo>
                    <a:pt x="9" y="9"/>
                  </a:lnTo>
                  <a:lnTo>
                    <a:pt x="19" y="3"/>
                  </a:lnTo>
                  <a:lnTo>
                    <a:pt x="28" y="0"/>
                  </a:lnTo>
                  <a:lnTo>
                    <a:pt x="38" y="2"/>
                  </a:lnTo>
                  <a:lnTo>
                    <a:pt x="47" y="5"/>
                  </a:lnTo>
                  <a:lnTo>
                    <a:pt x="54" y="9"/>
                  </a:lnTo>
                  <a:lnTo>
                    <a:pt x="60" y="15"/>
                  </a:lnTo>
                  <a:lnTo>
                    <a:pt x="65" y="21"/>
                  </a:lnTo>
                  <a:lnTo>
                    <a:pt x="68" y="27"/>
                  </a:lnTo>
                  <a:lnTo>
                    <a:pt x="65" y="27"/>
                  </a:lnTo>
                  <a:lnTo>
                    <a:pt x="58" y="24"/>
                  </a:lnTo>
                  <a:lnTo>
                    <a:pt x="47" y="18"/>
                  </a:lnTo>
                  <a:lnTo>
                    <a:pt x="34" y="17"/>
                  </a:lnTo>
                  <a:lnTo>
                    <a:pt x="23" y="21"/>
                  </a:lnTo>
                  <a:lnTo>
                    <a:pt x="14" y="38"/>
                  </a:lnTo>
                  <a:lnTo>
                    <a:pt x="14" y="70"/>
                  </a:lnTo>
                  <a:lnTo>
                    <a:pt x="21" y="121"/>
                  </a:lnTo>
                  <a:close/>
                </a:path>
              </a:pathLst>
            </a:custGeom>
            <a:solidFill>
              <a:srgbClr val="000000"/>
            </a:solidFill>
            <a:ln w="9525">
              <a:noFill/>
              <a:round/>
              <a:headEnd/>
              <a:tailEnd/>
            </a:ln>
          </p:spPr>
          <p:txBody>
            <a:bodyPr/>
            <a:lstStyle/>
            <a:p>
              <a:endParaRPr lang="en-US"/>
            </a:p>
          </p:txBody>
        </p:sp>
        <p:sp>
          <p:nvSpPr>
            <p:cNvPr id="76" name="Freeform 79"/>
            <p:cNvSpPr>
              <a:spLocks/>
            </p:cNvSpPr>
            <p:nvPr/>
          </p:nvSpPr>
          <p:spPr bwMode="auto">
            <a:xfrm>
              <a:off x="3980" y="3347"/>
              <a:ext cx="18" cy="142"/>
            </a:xfrm>
            <a:custGeom>
              <a:avLst/>
              <a:gdLst/>
              <a:ahLst/>
              <a:cxnLst>
                <a:cxn ang="0">
                  <a:pos x="43" y="0"/>
                </a:cxn>
                <a:cxn ang="0">
                  <a:pos x="40" y="6"/>
                </a:cxn>
                <a:cxn ang="0">
                  <a:pos x="33" y="23"/>
                </a:cxn>
                <a:cxn ang="0">
                  <a:pos x="21" y="50"/>
                </a:cxn>
                <a:cxn ang="0">
                  <a:pos x="12" y="86"/>
                </a:cxn>
                <a:cxn ang="0">
                  <a:pos x="3" y="128"/>
                </a:cxn>
                <a:cxn ang="0">
                  <a:pos x="0" y="177"/>
                </a:cxn>
                <a:cxn ang="0">
                  <a:pos x="2" y="228"/>
                </a:cxn>
                <a:cxn ang="0">
                  <a:pos x="13" y="284"/>
                </a:cxn>
                <a:cxn ang="0">
                  <a:pos x="13" y="284"/>
                </a:cxn>
                <a:cxn ang="0">
                  <a:pos x="12" y="273"/>
                </a:cxn>
                <a:cxn ang="0">
                  <a:pos x="9" y="251"/>
                </a:cxn>
                <a:cxn ang="0">
                  <a:pos x="7" y="217"/>
                </a:cxn>
                <a:cxn ang="0">
                  <a:pos x="9" y="177"/>
                </a:cxn>
                <a:cxn ang="0">
                  <a:pos x="16" y="128"/>
                </a:cxn>
                <a:cxn ang="0">
                  <a:pos x="30" y="74"/>
                </a:cxn>
                <a:cxn ang="0">
                  <a:pos x="53" y="15"/>
                </a:cxn>
                <a:cxn ang="0">
                  <a:pos x="54" y="6"/>
                </a:cxn>
                <a:cxn ang="0">
                  <a:pos x="50" y="1"/>
                </a:cxn>
                <a:cxn ang="0">
                  <a:pos x="45" y="0"/>
                </a:cxn>
                <a:cxn ang="0">
                  <a:pos x="43" y="0"/>
                </a:cxn>
              </a:cxnLst>
              <a:rect l="0" t="0" r="r" b="b"/>
              <a:pathLst>
                <a:path w="54" h="284">
                  <a:moveTo>
                    <a:pt x="43" y="0"/>
                  </a:moveTo>
                  <a:lnTo>
                    <a:pt x="40" y="6"/>
                  </a:lnTo>
                  <a:lnTo>
                    <a:pt x="33" y="23"/>
                  </a:lnTo>
                  <a:lnTo>
                    <a:pt x="21" y="50"/>
                  </a:lnTo>
                  <a:lnTo>
                    <a:pt x="12" y="86"/>
                  </a:lnTo>
                  <a:lnTo>
                    <a:pt x="3" y="128"/>
                  </a:lnTo>
                  <a:lnTo>
                    <a:pt x="0" y="177"/>
                  </a:lnTo>
                  <a:lnTo>
                    <a:pt x="2" y="228"/>
                  </a:lnTo>
                  <a:lnTo>
                    <a:pt x="13" y="284"/>
                  </a:lnTo>
                  <a:lnTo>
                    <a:pt x="13" y="284"/>
                  </a:lnTo>
                  <a:lnTo>
                    <a:pt x="12" y="273"/>
                  </a:lnTo>
                  <a:lnTo>
                    <a:pt x="9" y="251"/>
                  </a:lnTo>
                  <a:lnTo>
                    <a:pt x="7" y="217"/>
                  </a:lnTo>
                  <a:lnTo>
                    <a:pt x="9" y="177"/>
                  </a:lnTo>
                  <a:lnTo>
                    <a:pt x="16" y="128"/>
                  </a:lnTo>
                  <a:lnTo>
                    <a:pt x="30" y="74"/>
                  </a:lnTo>
                  <a:lnTo>
                    <a:pt x="53" y="15"/>
                  </a:lnTo>
                  <a:lnTo>
                    <a:pt x="54" y="6"/>
                  </a:lnTo>
                  <a:lnTo>
                    <a:pt x="50" y="1"/>
                  </a:lnTo>
                  <a:lnTo>
                    <a:pt x="45" y="0"/>
                  </a:lnTo>
                  <a:lnTo>
                    <a:pt x="43" y="0"/>
                  </a:lnTo>
                  <a:close/>
                </a:path>
              </a:pathLst>
            </a:custGeom>
            <a:solidFill>
              <a:srgbClr val="FFFFFF"/>
            </a:solidFill>
            <a:ln w="9525">
              <a:noFill/>
              <a:round/>
              <a:headEnd/>
              <a:tailEnd/>
            </a:ln>
          </p:spPr>
          <p:txBody>
            <a:bodyPr/>
            <a:lstStyle/>
            <a:p>
              <a:endParaRPr lang="en-US"/>
            </a:p>
          </p:txBody>
        </p:sp>
        <p:sp>
          <p:nvSpPr>
            <p:cNvPr id="77" name="Freeform 80"/>
            <p:cNvSpPr>
              <a:spLocks/>
            </p:cNvSpPr>
            <p:nvPr/>
          </p:nvSpPr>
          <p:spPr bwMode="auto">
            <a:xfrm>
              <a:off x="3982" y="3407"/>
              <a:ext cx="6" cy="48"/>
            </a:xfrm>
            <a:custGeom>
              <a:avLst/>
              <a:gdLst/>
              <a:ahLst/>
              <a:cxnLst>
                <a:cxn ang="0">
                  <a:pos x="1" y="41"/>
                </a:cxn>
                <a:cxn ang="0">
                  <a:pos x="0" y="47"/>
                </a:cxn>
                <a:cxn ang="0">
                  <a:pos x="0" y="61"/>
                </a:cxn>
                <a:cxn ang="0">
                  <a:pos x="4" y="79"/>
                </a:cxn>
                <a:cxn ang="0">
                  <a:pos x="15" y="97"/>
                </a:cxn>
                <a:cxn ang="0">
                  <a:pos x="17" y="92"/>
                </a:cxn>
                <a:cxn ang="0">
                  <a:pos x="8" y="67"/>
                </a:cxn>
                <a:cxn ang="0">
                  <a:pos x="0" y="37"/>
                </a:cxn>
                <a:cxn ang="0">
                  <a:pos x="4" y="11"/>
                </a:cxn>
                <a:cxn ang="0">
                  <a:pos x="13" y="0"/>
                </a:cxn>
                <a:cxn ang="0">
                  <a:pos x="11" y="12"/>
                </a:cxn>
                <a:cxn ang="0">
                  <a:pos x="6" y="30"/>
                </a:cxn>
                <a:cxn ang="0">
                  <a:pos x="1" y="41"/>
                </a:cxn>
              </a:cxnLst>
              <a:rect l="0" t="0" r="r" b="b"/>
              <a:pathLst>
                <a:path w="17" h="97">
                  <a:moveTo>
                    <a:pt x="1" y="41"/>
                  </a:moveTo>
                  <a:lnTo>
                    <a:pt x="0" y="47"/>
                  </a:lnTo>
                  <a:lnTo>
                    <a:pt x="0" y="61"/>
                  </a:lnTo>
                  <a:lnTo>
                    <a:pt x="4" y="79"/>
                  </a:lnTo>
                  <a:lnTo>
                    <a:pt x="15" y="97"/>
                  </a:lnTo>
                  <a:lnTo>
                    <a:pt x="17" y="92"/>
                  </a:lnTo>
                  <a:lnTo>
                    <a:pt x="8" y="67"/>
                  </a:lnTo>
                  <a:lnTo>
                    <a:pt x="0" y="37"/>
                  </a:lnTo>
                  <a:lnTo>
                    <a:pt x="4" y="11"/>
                  </a:lnTo>
                  <a:lnTo>
                    <a:pt x="13" y="0"/>
                  </a:lnTo>
                  <a:lnTo>
                    <a:pt x="11" y="12"/>
                  </a:lnTo>
                  <a:lnTo>
                    <a:pt x="6" y="30"/>
                  </a:lnTo>
                  <a:lnTo>
                    <a:pt x="1" y="41"/>
                  </a:lnTo>
                  <a:close/>
                </a:path>
              </a:pathLst>
            </a:custGeom>
            <a:solidFill>
              <a:srgbClr val="FFFFFF"/>
            </a:solidFill>
            <a:ln w="9525">
              <a:noFill/>
              <a:round/>
              <a:headEnd/>
              <a:tailEnd/>
            </a:ln>
          </p:spPr>
          <p:txBody>
            <a:bodyPr/>
            <a:lstStyle/>
            <a:p>
              <a:endParaRPr lang="en-US"/>
            </a:p>
          </p:txBody>
        </p:sp>
        <p:sp>
          <p:nvSpPr>
            <p:cNvPr id="78" name="Freeform 81"/>
            <p:cNvSpPr>
              <a:spLocks/>
            </p:cNvSpPr>
            <p:nvPr/>
          </p:nvSpPr>
          <p:spPr bwMode="auto">
            <a:xfrm>
              <a:off x="4133" y="3428"/>
              <a:ext cx="19" cy="18"/>
            </a:xfrm>
            <a:custGeom>
              <a:avLst/>
              <a:gdLst/>
              <a:ahLst/>
              <a:cxnLst>
                <a:cxn ang="0">
                  <a:pos x="33" y="21"/>
                </a:cxn>
                <a:cxn ang="0">
                  <a:pos x="30" y="24"/>
                </a:cxn>
                <a:cxn ang="0">
                  <a:pos x="23" y="30"/>
                </a:cxn>
                <a:cxn ang="0">
                  <a:pos x="14" y="36"/>
                </a:cxn>
                <a:cxn ang="0">
                  <a:pos x="4" y="35"/>
                </a:cxn>
                <a:cxn ang="0">
                  <a:pos x="0" y="27"/>
                </a:cxn>
                <a:cxn ang="0">
                  <a:pos x="1" y="18"/>
                </a:cxn>
                <a:cxn ang="0">
                  <a:pos x="7" y="8"/>
                </a:cxn>
                <a:cxn ang="0">
                  <a:pos x="16" y="2"/>
                </a:cxn>
                <a:cxn ang="0">
                  <a:pos x="26" y="0"/>
                </a:cxn>
                <a:cxn ang="0">
                  <a:pos x="38" y="2"/>
                </a:cxn>
                <a:cxn ang="0">
                  <a:pos x="48" y="5"/>
                </a:cxn>
                <a:cxn ang="0">
                  <a:pos x="55" y="5"/>
                </a:cxn>
                <a:cxn ang="0">
                  <a:pos x="57" y="6"/>
                </a:cxn>
                <a:cxn ang="0">
                  <a:pos x="50" y="12"/>
                </a:cxn>
                <a:cxn ang="0">
                  <a:pos x="40" y="18"/>
                </a:cxn>
                <a:cxn ang="0">
                  <a:pos x="33" y="21"/>
                </a:cxn>
              </a:cxnLst>
              <a:rect l="0" t="0" r="r" b="b"/>
              <a:pathLst>
                <a:path w="57" h="36">
                  <a:moveTo>
                    <a:pt x="33" y="21"/>
                  </a:moveTo>
                  <a:lnTo>
                    <a:pt x="30" y="24"/>
                  </a:lnTo>
                  <a:lnTo>
                    <a:pt x="23" y="30"/>
                  </a:lnTo>
                  <a:lnTo>
                    <a:pt x="14" y="36"/>
                  </a:lnTo>
                  <a:lnTo>
                    <a:pt x="4" y="35"/>
                  </a:lnTo>
                  <a:lnTo>
                    <a:pt x="0" y="27"/>
                  </a:lnTo>
                  <a:lnTo>
                    <a:pt x="1" y="18"/>
                  </a:lnTo>
                  <a:lnTo>
                    <a:pt x="7" y="8"/>
                  </a:lnTo>
                  <a:lnTo>
                    <a:pt x="16" y="2"/>
                  </a:lnTo>
                  <a:lnTo>
                    <a:pt x="26" y="0"/>
                  </a:lnTo>
                  <a:lnTo>
                    <a:pt x="38" y="2"/>
                  </a:lnTo>
                  <a:lnTo>
                    <a:pt x="48" y="5"/>
                  </a:lnTo>
                  <a:lnTo>
                    <a:pt x="55" y="5"/>
                  </a:lnTo>
                  <a:lnTo>
                    <a:pt x="57" y="6"/>
                  </a:lnTo>
                  <a:lnTo>
                    <a:pt x="50" y="12"/>
                  </a:lnTo>
                  <a:lnTo>
                    <a:pt x="40" y="18"/>
                  </a:lnTo>
                  <a:lnTo>
                    <a:pt x="33" y="21"/>
                  </a:lnTo>
                  <a:close/>
                </a:path>
              </a:pathLst>
            </a:custGeom>
            <a:solidFill>
              <a:srgbClr val="000000"/>
            </a:solidFill>
            <a:ln w="9525">
              <a:noFill/>
              <a:round/>
              <a:headEnd/>
              <a:tailEnd/>
            </a:ln>
          </p:spPr>
          <p:txBody>
            <a:bodyPr/>
            <a:lstStyle/>
            <a:p>
              <a:endParaRPr lang="en-US"/>
            </a:p>
          </p:txBody>
        </p:sp>
        <p:sp>
          <p:nvSpPr>
            <p:cNvPr id="79" name="Freeform 82"/>
            <p:cNvSpPr>
              <a:spLocks/>
            </p:cNvSpPr>
            <p:nvPr/>
          </p:nvSpPr>
          <p:spPr bwMode="auto">
            <a:xfrm>
              <a:off x="4156" y="3419"/>
              <a:ext cx="14" cy="30"/>
            </a:xfrm>
            <a:custGeom>
              <a:avLst/>
              <a:gdLst/>
              <a:ahLst/>
              <a:cxnLst>
                <a:cxn ang="0">
                  <a:pos x="2" y="52"/>
                </a:cxn>
                <a:cxn ang="0">
                  <a:pos x="5" y="52"/>
                </a:cxn>
                <a:cxn ang="0">
                  <a:pos x="12" y="50"/>
                </a:cxn>
                <a:cxn ang="0">
                  <a:pos x="19" y="49"/>
                </a:cxn>
                <a:cxn ang="0">
                  <a:pos x="23" y="46"/>
                </a:cxn>
                <a:cxn ang="0">
                  <a:pos x="26" y="38"/>
                </a:cxn>
                <a:cxn ang="0">
                  <a:pos x="29" y="23"/>
                </a:cxn>
                <a:cxn ang="0">
                  <a:pos x="33" y="9"/>
                </a:cxn>
                <a:cxn ang="0">
                  <a:pos x="34" y="0"/>
                </a:cxn>
                <a:cxn ang="0">
                  <a:pos x="37" y="0"/>
                </a:cxn>
                <a:cxn ang="0">
                  <a:pos x="41" y="13"/>
                </a:cxn>
                <a:cxn ang="0">
                  <a:pos x="44" y="29"/>
                </a:cxn>
                <a:cxn ang="0">
                  <a:pos x="44" y="43"/>
                </a:cxn>
                <a:cxn ang="0">
                  <a:pos x="41" y="47"/>
                </a:cxn>
                <a:cxn ang="0">
                  <a:pos x="37" y="52"/>
                </a:cxn>
                <a:cxn ang="0">
                  <a:pos x="31" y="55"/>
                </a:cxn>
                <a:cxn ang="0">
                  <a:pos x="24" y="56"/>
                </a:cxn>
                <a:cxn ang="0">
                  <a:pos x="17" y="59"/>
                </a:cxn>
                <a:cxn ang="0">
                  <a:pos x="10" y="59"/>
                </a:cxn>
                <a:cxn ang="0">
                  <a:pos x="5" y="59"/>
                </a:cxn>
                <a:cxn ang="0">
                  <a:pos x="0" y="58"/>
                </a:cxn>
                <a:cxn ang="0">
                  <a:pos x="2" y="52"/>
                </a:cxn>
              </a:cxnLst>
              <a:rect l="0" t="0" r="r" b="b"/>
              <a:pathLst>
                <a:path w="44" h="59">
                  <a:moveTo>
                    <a:pt x="2" y="52"/>
                  </a:moveTo>
                  <a:lnTo>
                    <a:pt x="5" y="52"/>
                  </a:lnTo>
                  <a:lnTo>
                    <a:pt x="12" y="50"/>
                  </a:lnTo>
                  <a:lnTo>
                    <a:pt x="19" y="49"/>
                  </a:lnTo>
                  <a:lnTo>
                    <a:pt x="23" y="46"/>
                  </a:lnTo>
                  <a:lnTo>
                    <a:pt x="26" y="38"/>
                  </a:lnTo>
                  <a:lnTo>
                    <a:pt x="29" y="23"/>
                  </a:lnTo>
                  <a:lnTo>
                    <a:pt x="33" y="9"/>
                  </a:lnTo>
                  <a:lnTo>
                    <a:pt x="34" y="0"/>
                  </a:lnTo>
                  <a:lnTo>
                    <a:pt x="37" y="0"/>
                  </a:lnTo>
                  <a:lnTo>
                    <a:pt x="41" y="13"/>
                  </a:lnTo>
                  <a:lnTo>
                    <a:pt x="44" y="29"/>
                  </a:lnTo>
                  <a:lnTo>
                    <a:pt x="44" y="43"/>
                  </a:lnTo>
                  <a:lnTo>
                    <a:pt x="41" y="47"/>
                  </a:lnTo>
                  <a:lnTo>
                    <a:pt x="37" y="52"/>
                  </a:lnTo>
                  <a:lnTo>
                    <a:pt x="31" y="55"/>
                  </a:lnTo>
                  <a:lnTo>
                    <a:pt x="24" y="56"/>
                  </a:lnTo>
                  <a:lnTo>
                    <a:pt x="17" y="59"/>
                  </a:lnTo>
                  <a:lnTo>
                    <a:pt x="10" y="59"/>
                  </a:lnTo>
                  <a:lnTo>
                    <a:pt x="5" y="59"/>
                  </a:lnTo>
                  <a:lnTo>
                    <a:pt x="0" y="58"/>
                  </a:lnTo>
                  <a:lnTo>
                    <a:pt x="2" y="52"/>
                  </a:lnTo>
                  <a:close/>
                </a:path>
              </a:pathLst>
            </a:custGeom>
            <a:solidFill>
              <a:srgbClr val="000000"/>
            </a:solidFill>
            <a:ln w="9525">
              <a:noFill/>
              <a:round/>
              <a:headEnd/>
              <a:tailEnd/>
            </a:ln>
          </p:spPr>
          <p:txBody>
            <a:bodyPr/>
            <a:lstStyle/>
            <a:p>
              <a:endParaRPr lang="en-US"/>
            </a:p>
          </p:txBody>
        </p:sp>
        <p:sp>
          <p:nvSpPr>
            <p:cNvPr id="80" name="Freeform 83"/>
            <p:cNvSpPr>
              <a:spLocks/>
            </p:cNvSpPr>
            <p:nvPr/>
          </p:nvSpPr>
          <p:spPr bwMode="auto">
            <a:xfrm>
              <a:off x="4164" y="3071"/>
              <a:ext cx="33" cy="121"/>
            </a:xfrm>
            <a:custGeom>
              <a:avLst/>
              <a:gdLst/>
              <a:ahLst/>
              <a:cxnLst>
                <a:cxn ang="0">
                  <a:pos x="12" y="0"/>
                </a:cxn>
                <a:cxn ang="0">
                  <a:pos x="17" y="8"/>
                </a:cxn>
                <a:cxn ang="0">
                  <a:pos x="30" y="26"/>
                </a:cxn>
                <a:cxn ang="0">
                  <a:pos x="47" y="55"/>
                </a:cxn>
                <a:cxn ang="0">
                  <a:pos x="67" y="89"/>
                </a:cxn>
                <a:cxn ang="0">
                  <a:pos x="84" y="129"/>
                </a:cxn>
                <a:cxn ang="0">
                  <a:pos x="97" y="168"/>
                </a:cxn>
                <a:cxn ang="0">
                  <a:pos x="101" y="206"/>
                </a:cxn>
                <a:cxn ang="0">
                  <a:pos x="92" y="239"/>
                </a:cxn>
                <a:cxn ang="0">
                  <a:pos x="91" y="242"/>
                </a:cxn>
                <a:cxn ang="0">
                  <a:pos x="92" y="234"/>
                </a:cxn>
                <a:cxn ang="0">
                  <a:pos x="94" y="218"/>
                </a:cxn>
                <a:cxn ang="0">
                  <a:pos x="91" y="192"/>
                </a:cxn>
                <a:cxn ang="0">
                  <a:pos x="84" y="159"/>
                </a:cxn>
                <a:cxn ang="0">
                  <a:pos x="68" y="115"/>
                </a:cxn>
                <a:cxn ang="0">
                  <a:pos x="41" y="65"/>
                </a:cxn>
                <a:cxn ang="0">
                  <a:pos x="0" y="6"/>
                </a:cxn>
                <a:cxn ang="0">
                  <a:pos x="0" y="3"/>
                </a:cxn>
                <a:cxn ang="0">
                  <a:pos x="5" y="0"/>
                </a:cxn>
                <a:cxn ang="0">
                  <a:pos x="9" y="0"/>
                </a:cxn>
                <a:cxn ang="0">
                  <a:pos x="12" y="0"/>
                </a:cxn>
              </a:cxnLst>
              <a:rect l="0" t="0" r="r" b="b"/>
              <a:pathLst>
                <a:path w="101" h="242">
                  <a:moveTo>
                    <a:pt x="12" y="0"/>
                  </a:moveTo>
                  <a:lnTo>
                    <a:pt x="17" y="8"/>
                  </a:lnTo>
                  <a:lnTo>
                    <a:pt x="30" y="26"/>
                  </a:lnTo>
                  <a:lnTo>
                    <a:pt x="47" y="55"/>
                  </a:lnTo>
                  <a:lnTo>
                    <a:pt x="67" y="89"/>
                  </a:lnTo>
                  <a:lnTo>
                    <a:pt x="84" y="129"/>
                  </a:lnTo>
                  <a:lnTo>
                    <a:pt x="97" y="168"/>
                  </a:lnTo>
                  <a:lnTo>
                    <a:pt x="101" y="206"/>
                  </a:lnTo>
                  <a:lnTo>
                    <a:pt x="92" y="239"/>
                  </a:lnTo>
                  <a:lnTo>
                    <a:pt x="91" y="242"/>
                  </a:lnTo>
                  <a:lnTo>
                    <a:pt x="92" y="234"/>
                  </a:lnTo>
                  <a:lnTo>
                    <a:pt x="94" y="218"/>
                  </a:lnTo>
                  <a:lnTo>
                    <a:pt x="91" y="192"/>
                  </a:lnTo>
                  <a:lnTo>
                    <a:pt x="84" y="159"/>
                  </a:lnTo>
                  <a:lnTo>
                    <a:pt x="68" y="115"/>
                  </a:lnTo>
                  <a:lnTo>
                    <a:pt x="41" y="65"/>
                  </a:lnTo>
                  <a:lnTo>
                    <a:pt x="0" y="6"/>
                  </a:lnTo>
                  <a:lnTo>
                    <a:pt x="0" y="3"/>
                  </a:lnTo>
                  <a:lnTo>
                    <a:pt x="5" y="0"/>
                  </a:lnTo>
                  <a:lnTo>
                    <a:pt x="9" y="0"/>
                  </a:lnTo>
                  <a:lnTo>
                    <a:pt x="12" y="0"/>
                  </a:lnTo>
                  <a:close/>
                </a:path>
              </a:pathLst>
            </a:custGeom>
            <a:solidFill>
              <a:srgbClr val="FFFFFF"/>
            </a:solidFill>
            <a:ln w="9525">
              <a:noFill/>
              <a:round/>
              <a:headEnd/>
              <a:tailEnd/>
            </a:ln>
          </p:spPr>
          <p:txBody>
            <a:bodyPr/>
            <a:lstStyle/>
            <a:p>
              <a:endParaRPr lang="en-US"/>
            </a:p>
          </p:txBody>
        </p:sp>
        <p:sp>
          <p:nvSpPr>
            <p:cNvPr id="81" name="Freeform 84"/>
            <p:cNvSpPr>
              <a:spLocks/>
            </p:cNvSpPr>
            <p:nvPr/>
          </p:nvSpPr>
          <p:spPr bwMode="auto">
            <a:xfrm>
              <a:off x="4238" y="3150"/>
              <a:ext cx="10" cy="122"/>
            </a:xfrm>
            <a:custGeom>
              <a:avLst/>
              <a:gdLst/>
              <a:ahLst/>
              <a:cxnLst>
                <a:cxn ang="0">
                  <a:pos x="6" y="17"/>
                </a:cxn>
                <a:cxn ang="0">
                  <a:pos x="3" y="0"/>
                </a:cxn>
                <a:cxn ang="0">
                  <a:pos x="7" y="8"/>
                </a:cxn>
                <a:cxn ang="0">
                  <a:pos x="14" y="35"/>
                </a:cxn>
                <a:cxn ang="0">
                  <a:pos x="23" y="74"/>
                </a:cxn>
                <a:cxn ang="0">
                  <a:pos x="28" y="120"/>
                </a:cxn>
                <a:cxn ang="0">
                  <a:pos x="28" y="168"/>
                </a:cxn>
                <a:cxn ang="0">
                  <a:pos x="20" y="212"/>
                </a:cxn>
                <a:cxn ang="0">
                  <a:pos x="0" y="245"/>
                </a:cxn>
                <a:cxn ang="0">
                  <a:pos x="6" y="231"/>
                </a:cxn>
                <a:cxn ang="0">
                  <a:pos x="15" y="189"/>
                </a:cxn>
                <a:cxn ang="0">
                  <a:pos x="20" y="118"/>
                </a:cxn>
                <a:cxn ang="0">
                  <a:pos x="6" y="17"/>
                </a:cxn>
              </a:cxnLst>
              <a:rect l="0" t="0" r="r" b="b"/>
              <a:pathLst>
                <a:path w="28" h="245">
                  <a:moveTo>
                    <a:pt x="6" y="17"/>
                  </a:moveTo>
                  <a:lnTo>
                    <a:pt x="3" y="0"/>
                  </a:lnTo>
                  <a:lnTo>
                    <a:pt x="7" y="8"/>
                  </a:lnTo>
                  <a:lnTo>
                    <a:pt x="14" y="35"/>
                  </a:lnTo>
                  <a:lnTo>
                    <a:pt x="23" y="74"/>
                  </a:lnTo>
                  <a:lnTo>
                    <a:pt x="28" y="120"/>
                  </a:lnTo>
                  <a:lnTo>
                    <a:pt x="28" y="168"/>
                  </a:lnTo>
                  <a:lnTo>
                    <a:pt x="20" y="212"/>
                  </a:lnTo>
                  <a:lnTo>
                    <a:pt x="0" y="245"/>
                  </a:lnTo>
                  <a:lnTo>
                    <a:pt x="6" y="231"/>
                  </a:lnTo>
                  <a:lnTo>
                    <a:pt x="15" y="189"/>
                  </a:lnTo>
                  <a:lnTo>
                    <a:pt x="20" y="118"/>
                  </a:lnTo>
                  <a:lnTo>
                    <a:pt x="6" y="17"/>
                  </a:lnTo>
                  <a:close/>
                </a:path>
              </a:pathLst>
            </a:custGeom>
            <a:solidFill>
              <a:srgbClr val="FFFFFF"/>
            </a:solidFill>
            <a:ln w="9525">
              <a:noFill/>
              <a:round/>
              <a:headEnd/>
              <a:tailEnd/>
            </a:ln>
          </p:spPr>
          <p:txBody>
            <a:bodyPr/>
            <a:lstStyle/>
            <a:p>
              <a:endParaRPr lang="en-US"/>
            </a:p>
          </p:txBody>
        </p:sp>
        <p:sp>
          <p:nvSpPr>
            <p:cNvPr id="82" name="Freeform 85"/>
            <p:cNvSpPr>
              <a:spLocks/>
            </p:cNvSpPr>
            <p:nvPr/>
          </p:nvSpPr>
          <p:spPr bwMode="auto">
            <a:xfrm>
              <a:off x="4210" y="3460"/>
              <a:ext cx="21" cy="42"/>
            </a:xfrm>
            <a:custGeom>
              <a:avLst/>
              <a:gdLst/>
              <a:ahLst/>
              <a:cxnLst>
                <a:cxn ang="0">
                  <a:pos x="33" y="85"/>
                </a:cxn>
                <a:cxn ang="0">
                  <a:pos x="45" y="82"/>
                </a:cxn>
                <a:cxn ang="0">
                  <a:pos x="55" y="72"/>
                </a:cxn>
                <a:cxn ang="0">
                  <a:pos x="61" y="59"/>
                </a:cxn>
                <a:cxn ang="0">
                  <a:pos x="64" y="42"/>
                </a:cxn>
                <a:cxn ang="0">
                  <a:pos x="61" y="26"/>
                </a:cxn>
                <a:cxn ang="0">
                  <a:pos x="55" y="12"/>
                </a:cxn>
                <a:cxn ang="0">
                  <a:pos x="45" y="3"/>
                </a:cxn>
                <a:cxn ang="0">
                  <a:pos x="33" y="0"/>
                </a:cxn>
                <a:cxn ang="0">
                  <a:pos x="20" y="3"/>
                </a:cxn>
                <a:cxn ang="0">
                  <a:pos x="10" y="12"/>
                </a:cxn>
                <a:cxn ang="0">
                  <a:pos x="3" y="26"/>
                </a:cxn>
                <a:cxn ang="0">
                  <a:pos x="0" y="42"/>
                </a:cxn>
                <a:cxn ang="0">
                  <a:pos x="3" y="59"/>
                </a:cxn>
                <a:cxn ang="0">
                  <a:pos x="10" y="72"/>
                </a:cxn>
                <a:cxn ang="0">
                  <a:pos x="20" y="82"/>
                </a:cxn>
                <a:cxn ang="0">
                  <a:pos x="33" y="85"/>
                </a:cxn>
              </a:cxnLst>
              <a:rect l="0" t="0" r="r" b="b"/>
              <a:pathLst>
                <a:path w="64" h="85">
                  <a:moveTo>
                    <a:pt x="33" y="85"/>
                  </a:moveTo>
                  <a:lnTo>
                    <a:pt x="45" y="82"/>
                  </a:lnTo>
                  <a:lnTo>
                    <a:pt x="55" y="72"/>
                  </a:lnTo>
                  <a:lnTo>
                    <a:pt x="61" y="59"/>
                  </a:lnTo>
                  <a:lnTo>
                    <a:pt x="64" y="42"/>
                  </a:lnTo>
                  <a:lnTo>
                    <a:pt x="61" y="26"/>
                  </a:lnTo>
                  <a:lnTo>
                    <a:pt x="55" y="12"/>
                  </a:lnTo>
                  <a:lnTo>
                    <a:pt x="45" y="3"/>
                  </a:lnTo>
                  <a:lnTo>
                    <a:pt x="33" y="0"/>
                  </a:lnTo>
                  <a:lnTo>
                    <a:pt x="20" y="3"/>
                  </a:lnTo>
                  <a:lnTo>
                    <a:pt x="10" y="12"/>
                  </a:lnTo>
                  <a:lnTo>
                    <a:pt x="3" y="26"/>
                  </a:lnTo>
                  <a:lnTo>
                    <a:pt x="0" y="42"/>
                  </a:lnTo>
                  <a:lnTo>
                    <a:pt x="3" y="59"/>
                  </a:lnTo>
                  <a:lnTo>
                    <a:pt x="10" y="72"/>
                  </a:lnTo>
                  <a:lnTo>
                    <a:pt x="20" y="82"/>
                  </a:lnTo>
                  <a:lnTo>
                    <a:pt x="33" y="85"/>
                  </a:lnTo>
                  <a:close/>
                </a:path>
              </a:pathLst>
            </a:custGeom>
            <a:solidFill>
              <a:srgbClr val="FF99CC"/>
            </a:solidFill>
            <a:ln w="9525">
              <a:noFill/>
              <a:round/>
              <a:headEnd/>
              <a:tailEnd/>
            </a:ln>
          </p:spPr>
          <p:txBody>
            <a:bodyPr/>
            <a:lstStyle/>
            <a:p>
              <a:endParaRPr lang="en-US"/>
            </a:p>
          </p:txBody>
        </p:sp>
        <p:sp>
          <p:nvSpPr>
            <p:cNvPr id="83" name="Freeform 86"/>
            <p:cNvSpPr>
              <a:spLocks/>
            </p:cNvSpPr>
            <p:nvPr/>
          </p:nvSpPr>
          <p:spPr bwMode="auto">
            <a:xfrm>
              <a:off x="3890" y="3588"/>
              <a:ext cx="140" cy="359"/>
            </a:xfrm>
            <a:custGeom>
              <a:avLst/>
              <a:gdLst/>
              <a:ahLst/>
              <a:cxnLst>
                <a:cxn ang="0">
                  <a:pos x="356" y="314"/>
                </a:cxn>
                <a:cxn ang="0">
                  <a:pos x="375" y="292"/>
                </a:cxn>
                <a:cxn ang="0">
                  <a:pos x="403" y="249"/>
                </a:cxn>
                <a:cxn ang="0">
                  <a:pos x="396" y="221"/>
                </a:cxn>
                <a:cxn ang="0">
                  <a:pos x="400" y="200"/>
                </a:cxn>
                <a:cxn ang="0">
                  <a:pos x="414" y="172"/>
                </a:cxn>
                <a:cxn ang="0">
                  <a:pos x="419" y="121"/>
                </a:cxn>
                <a:cxn ang="0">
                  <a:pos x="410" y="65"/>
                </a:cxn>
                <a:cxn ang="0">
                  <a:pos x="390" y="23"/>
                </a:cxn>
                <a:cxn ang="0">
                  <a:pos x="366" y="2"/>
                </a:cxn>
                <a:cxn ang="0">
                  <a:pos x="348" y="5"/>
                </a:cxn>
                <a:cxn ang="0">
                  <a:pos x="323" y="23"/>
                </a:cxn>
                <a:cxn ang="0">
                  <a:pos x="290" y="50"/>
                </a:cxn>
                <a:cxn ang="0">
                  <a:pos x="252" y="83"/>
                </a:cxn>
                <a:cxn ang="0">
                  <a:pos x="226" y="103"/>
                </a:cxn>
                <a:cxn ang="0">
                  <a:pos x="215" y="103"/>
                </a:cxn>
                <a:cxn ang="0">
                  <a:pos x="201" y="115"/>
                </a:cxn>
                <a:cxn ang="0">
                  <a:pos x="181" y="138"/>
                </a:cxn>
                <a:cxn ang="0">
                  <a:pos x="164" y="159"/>
                </a:cxn>
                <a:cxn ang="0">
                  <a:pos x="151" y="181"/>
                </a:cxn>
                <a:cxn ang="0">
                  <a:pos x="149" y="204"/>
                </a:cxn>
                <a:cxn ang="0">
                  <a:pos x="163" y="222"/>
                </a:cxn>
                <a:cxn ang="0">
                  <a:pos x="166" y="228"/>
                </a:cxn>
                <a:cxn ang="0">
                  <a:pos x="154" y="249"/>
                </a:cxn>
                <a:cxn ang="0">
                  <a:pos x="137" y="283"/>
                </a:cxn>
                <a:cxn ang="0">
                  <a:pos x="126" y="319"/>
                </a:cxn>
                <a:cxn ang="0">
                  <a:pos x="130" y="351"/>
                </a:cxn>
                <a:cxn ang="0">
                  <a:pos x="160" y="405"/>
                </a:cxn>
                <a:cxn ang="0">
                  <a:pos x="202" y="473"/>
                </a:cxn>
                <a:cxn ang="0">
                  <a:pos x="233" y="524"/>
                </a:cxn>
                <a:cxn ang="0">
                  <a:pos x="239" y="544"/>
                </a:cxn>
                <a:cxn ang="0">
                  <a:pos x="221" y="554"/>
                </a:cxn>
                <a:cxn ang="0">
                  <a:pos x="192" y="563"/>
                </a:cxn>
                <a:cxn ang="0">
                  <a:pos x="168" y="574"/>
                </a:cxn>
                <a:cxn ang="0">
                  <a:pos x="160" y="588"/>
                </a:cxn>
                <a:cxn ang="0">
                  <a:pos x="153" y="603"/>
                </a:cxn>
                <a:cxn ang="0">
                  <a:pos x="142" y="615"/>
                </a:cxn>
                <a:cxn ang="0">
                  <a:pos x="127" y="625"/>
                </a:cxn>
                <a:cxn ang="0">
                  <a:pos x="109" y="630"/>
                </a:cxn>
                <a:cxn ang="0">
                  <a:pos x="74" y="647"/>
                </a:cxn>
                <a:cxn ang="0">
                  <a:pos x="34" y="669"/>
                </a:cxn>
                <a:cxn ang="0">
                  <a:pos x="6" y="690"/>
                </a:cxn>
                <a:cxn ang="0">
                  <a:pos x="3" y="704"/>
                </a:cxn>
                <a:cxn ang="0">
                  <a:pos x="33" y="711"/>
                </a:cxn>
                <a:cxn ang="0">
                  <a:pos x="81" y="716"/>
                </a:cxn>
                <a:cxn ang="0">
                  <a:pos x="127" y="719"/>
                </a:cxn>
                <a:cxn ang="0">
                  <a:pos x="157" y="717"/>
                </a:cxn>
                <a:cxn ang="0">
                  <a:pos x="185" y="708"/>
                </a:cxn>
                <a:cxn ang="0">
                  <a:pos x="212" y="696"/>
                </a:cxn>
                <a:cxn ang="0">
                  <a:pos x="228" y="687"/>
                </a:cxn>
                <a:cxn ang="0">
                  <a:pos x="236" y="683"/>
                </a:cxn>
                <a:cxn ang="0">
                  <a:pos x="270" y="666"/>
                </a:cxn>
                <a:cxn ang="0">
                  <a:pos x="317" y="633"/>
                </a:cxn>
                <a:cxn ang="0">
                  <a:pos x="354" y="586"/>
                </a:cxn>
                <a:cxn ang="0">
                  <a:pos x="359" y="529"/>
                </a:cxn>
                <a:cxn ang="0">
                  <a:pos x="344" y="462"/>
                </a:cxn>
                <a:cxn ang="0">
                  <a:pos x="321" y="399"/>
                </a:cxn>
                <a:cxn ang="0">
                  <a:pos x="303" y="355"/>
                </a:cxn>
                <a:cxn ang="0">
                  <a:pos x="301" y="338"/>
                </a:cxn>
                <a:cxn ang="0">
                  <a:pos x="314" y="314"/>
                </a:cxn>
                <a:cxn ang="0">
                  <a:pos x="355" y="316"/>
                </a:cxn>
              </a:cxnLst>
              <a:rect l="0" t="0" r="r" b="b"/>
              <a:pathLst>
                <a:path w="419" h="719">
                  <a:moveTo>
                    <a:pt x="355" y="316"/>
                  </a:moveTo>
                  <a:lnTo>
                    <a:pt x="356" y="314"/>
                  </a:lnTo>
                  <a:lnTo>
                    <a:pt x="362" y="305"/>
                  </a:lnTo>
                  <a:lnTo>
                    <a:pt x="375" y="292"/>
                  </a:lnTo>
                  <a:lnTo>
                    <a:pt x="393" y="269"/>
                  </a:lnTo>
                  <a:lnTo>
                    <a:pt x="403" y="249"/>
                  </a:lnTo>
                  <a:lnTo>
                    <a:pt x="402" y="233"/>
                  </a:lnTo>
                  <a:lnTo>
                    <a:pt x="396" y="221"/>
                  </a:lnTo>
                  <a:lnTo>
                    <a:pt x="392" y="215"/>
                  </a:lnTo>
                  <a:lnTo>
                    <a:pt x="400" y="200"/>
                  </a:lnTo>
                  <a:lnTo>
                    <a:pt x="409" y="186"/>
                  </a:lnTo>
                  <a:lnTo>
                    <a:pt x="414" y="172"/>
                  </a:lnTo>
                  <a:lnTo>
                    <a:pt x="417" y="153"/>
                  </a:lnTo>
                  <a:lnTo>
                    <a:pt x="419" y="121"/>
                  </a:lnTo>
                  <a:lnTo>
                    <a:pt x="416" y="92"/>
                  </a:lnTo>
                  <a:lnTo>
                    <a:pt x="410" y="65"/>
                  </a:lnTo>
                  <a:lnTo>
                    <a:pt x="402" y="42"/>
                  </a:lnTo>
                  <a:lnTo>
                    <a:pt x="390" y="23"/>
                  </a:lnTo>
                  <a:lnTo>
                    <a:pt x="379" y="9"/>
                  </a:lnTo>
                  <a:lnTo>
                    <a:pt x="366" y="2"/>
                  </a:lnTo>
                  <a:lnTo>
                    <a:pt x="355" y="0"/>
                  </a:lnTo>
                  <a:lnTo>
                    <a:pt x="348" y="5"/>
                  </a:lnTo>
                  <a:lnTo>
                    <a:pt x="337" y="11"/>
                  </a:lnTo>
                  <a:lnTo>
                    <a:pt x="323" y="23"/>
                  </a:lnTo>
                  <a:lnTo>
                    <a:pt x="307" y="35"/>
                  </a:lnTo>
                  <a:lnTo>
                    <a:pt x="290" y="50"/>
                  </a:lnTo>
                  <a:lnTo>
                    <a:pt x="272" y="67"/>
                  </a:lnTo>
                  <a:lnTo>
                    <a:pt x="252" y="83"/>
                  </a:lnTo>
                  <a:lnTo>
                    <a:pt x="232" y="100"/>
                  </a:lnTo>
                  <a:lnTo>
                    <a:pt x="226" y="103"/>
                  </a:lnTo>
                  <a:lnTo>
                    <a:pt x="221" y="103"/>
                  </a:lnTo>
                  <a:lnTo>
                    <a:pt x="215" y="103"/>
                  </a:lnTo>
                  <a:lnTo>
                    <a:pt x="211" y="106"/>
                  </a:lnTo>
                  <a:lnTo>
                    <a:pt x="201" y="115"/>
                  </a:lnTo>
                  <a:lnTo>
                    <a:pt x="191" y="126"/>
                  </a:lnTo>
                  <a:lnTo>
                    <a:pt x="181" y="138"/>
                  </a:lnTo>
                  <a:lnTo>
                    <a:pt x="173" y="148"/>
                  </a:lnTo>
                  <a:lnTo>
                    <a:pt x="164" y="159"/>
                  </a:lnTo>
                  <a:lnTo>
                    <a:pt x="157" y="171"/>
                  </a:lnTo>
                  <a:lnTo>
                    <a:pt x="151" y="181"/>
                  </a:lnTo>
                  <a:lnTo>
                    <a:pt x="147" y="190"/>
                  </a:lnTo>
                  <a:lnTo>
                    <a:pt x="149" y="204"/>
                  </a:lnTo>
                  <a:lnTo>
                    <a:pt x="156" y="216"/>
                  </a:lnTo>
                  <a:lnTo>
                    <a:pt x="163" y="222"/>
                  </a:lnTo>
                  <a:lnTo>
                    <a:pt x="167" y="225"/>
                  </a:lnTo>
                  <a:lnTo>
                    <a:pt x="166" y="228"/>
                  </a:lnTo>
                  <a:lnTo>
                    <a:pt x="160" y="237"/>
                  </a:lnTo>
                  <a:lnTo>
                    <a:pt x="154" y="249"/>
                  </a:lnTo>
                  <a:lnTo>
                    <a:pt x="146" y="266"/>
                  </a:lnTo>
                  <a:lnTo>
                    <a:pt x="137" y="283"/>
                  </a:lnTo>
                  <a:lnTo>
                    <a:pt x="132" y="302"/>
                  </a:lnTo>
                  <a:lnTo>
                    <a:pt x="126" y="319"/>
                  </a:lnTo>
                  <a:lnTo>
                    <a:pt x="125" y="335"/>
                  </a:lnTo>
                  <a:lnTo>
                    <a:pt x="130" y="351"/>
                  </a:lnTo>
                  <a:lnTo>
                    <a:pt x="143" y="375"/>
                  </a:lnTo>
                  <a:lnTo>
                    <a:pt x="160" y="405"/>
                  </a:lnTo>
                  <a:lnTo>
                    <a:pt x="181" y="438"/>
                  </a:lnTo>
                  <a:lnTo>
                    <a:pt x="202" y="473"/>
                  </a:lnTo>
                  <a:lnTo>
                    <a:pt x="221" y="502"/>
                  </a:lnTo>
                  <a:lnTo>
                    <a:pt x="233" y="524"/>
                  </a:lnTo>
                  <a:lnTo>
                    <a:pt x="241" y="538"/>
                  </a:lnTo>
                  <a:lnTo>
                    <a:pt x="239" y="544"/>
                  </a:lnTo>
                  <a:lnTo>
                    <a:pt x="232" y="548"/>
                  </a:lnTo>
                  <a:lnTo>
                    <a:pt x="221" y="554"/>
                  </a:lnTo>
                  <a:lnTo>
                    <a:pt x="207" y="559"/>
                  </a:lnTo>
                  <a:lnTo>
                    <a:pt x="192" y="563"/>
                  </a:lnTo>
                  <a:lnTo>
                    <a:pt x="178" y="570"/>
                  </a:lnTo>
                  <a:lnTo>
                    <a:pt x="168" y="574"/>
                  </a:lnTo>
                  <a:lnTo>
                    <a:pt x="163" y="580"/>
                  </a:lnTo>
                  <a:lnTo>
                    <a:pt x="160" y="588"/>
                  </a:lnTo>
                  <a:lnTo>
                    <a:pt x="157" y="595"/>
                  </a:lnTo>
                  <a:lnTo>
                    <a:pt x="153" y="603"/>
                  </a:lnTo>
                  <a:lnTo>
                    <a:pt x="147" y="609"/>
                  </a:lnTo>
                  <a:lnTo>
                    <a:pt x="142" y="615"/>
                  </a:lnTo>
                  <a:lnTo>
                    <a:pt x="134" y="621"/>
                  </a:lnTo>
                  <a:lnTo>
                    <a:pt x="127" y="625"/>
                  </a:lnTo>
                  <a:lnTo>
                    <a:pt x="120" y="627"/>
                  </a:lnTo>
                  <a:lnTo>
                    <a:pt x="109" y="630"/>
                  </a:lnTo>
                  <a:lnTo>
                    <a:pt x="92" y="637"/>
                  </a:lnTo>
                  <a:lnTo>
                    <a:pt x="74" y="647"/>
                  </a:lnTo>
                  <a:lnTo>
                    <a:pt x="54" y="657"/>
                  </a:lnTo>
                  <a:lnTo>
                    <a:pt x="34" y="669"/>
                  </a:lnTo>
                  <a:lnTo>
                    <a:pt x="18" y="680"/>
                  </a:lnTo>
                  <a:lnTo>
                    <a:pt x="6" y="690"/>
                  </a:lnTo>
                  <a:lnTo>
                    <a:pt x="0" y="698"/>
                  </a:lnTo>
                  <a:lnTo>
                    <a:pt x="3" y="704"/>
                  </a:lnTo>
                  <a:lnTo>
                    <a:pt x="14" y="708"/>
                  </a:lnTo>
                  <a:lnTo>
                    <a:pt x="33" y="711"/>
                  </a:lnTo>
                  <a:lnTo>
                    <a:pt x="55" y="714"/>
                  </a:lnTo>
                  <a:lnTo>
                    <a:pt x="81" y="716"/>
                  </a:lnTo>
                  <a:lnTo>
                    <a:pt x="105" y="717"/>
                  </a:lnTo>
                  <a:lnTo>
                    <a:pt x="127" y="719"/>
                  </a:lnTo>
                  <a:lnTo>
                    <a:pt x="144" y="719"/>
                  </a:lnTo>
                  <a:lnTo>
                    <a:pt x="157" y="717"/>
                  </a:lnTo>
                  <a:lnTo>
                    <a:pt x="171" y="714"/>
                  </a:lnTo>
                  <a:lnTo>
                    <a:pt x="185" y="708"/>
                  </a:lnTo>
                  <a:lnTo>
                    <a:pt x="199" y="702"/>
                  </a:lnTo>
                  <a:lnTo>
                    <a:pt x="212" y="696"/>
                  </a:lnTo>
                  <a:lnTo>
                    <a:pt x="222" y="690"/>
                  </a:lnTo>
                  <a:lnTo>
                    <a:pt x="228" y="687"/>
                  </a:lnTo>
                  <a:lnTo>
                    <a:pt x="231" y="686"/>
                  </a:lnTo>
                  <a:lnTo>
                    <a:pt x="236" y="683"/>
                  </a:lnTo>
                  <a:lnTo>
                    <a:pt x="250" y="677"/>
                  </a:lnTo>
                  <a:lnTo>
                    <a:pt x="270" y="666"/>
                  </a:lnTo>
                  <a:lnTo>
                    <a:pt x="293" y="651"/>
                  </a:lnTo>
                  <a:lnTo>
                    <a:pt x="317" y="633"/>
                  </a:lnTo>
                  <a:lnTo>
                    <a:pt x="338" y="610"/>
                  </a:lnTo>
                  <a:lnTo>
                    <a:pt x="354" y="586"/>
                  </a:lnTo>
                  <a:lnTo>
                    <a:pt x="361" y="559"/>
                  </a:lnTo>
                  <a:lnTo>
                    <a:pt x="359" y="529"/>
                  </a:lnTo>
                  <a:lnTo>
                    <a:pt x="354" y="496"/>
                  </a:lnTo>
                  <a:lnTo>
                    <a:pt x="344" y="462"/>
                  </a:lnTo>
                  <a:lnTo>
                    <a:pt x="332" y="429"/>
                  </a:lnTo>
                  <a:lnTo>
                    <a:pt x="321" y="399"/>
                  </a:lnTo>
                  <a:lnTo>
                    <a:pt x="310" y="375"/>
                  </a:lnTo>
                  <a:lnTo>
                    <a:pt x="303" y="355"/>
                  </a:lnTo>
                  <a:lnTo>
                    <a:pt x="299" y="346"/>
                  </a:lnTo>
                  <a:lnTo>
                    <a:pt x="301" y="338"/>
                  </a:lnTo>
                  <a:lnTo>
                    <a:pt x="307" y="325"/>
                  </a:lnTo>
                  <a:lnTo>
                    <a:pt x="314" y="314"/>
                  </a:lnTo>
                  <a:lnTo>
                    <a:pt x="317" y="310"/>
                  </a:lnTo>
                  <a:lnTo>
                    <a:pt x="355" y="316"/>
                  </a:lnTo>
                  <a:close/>
                </a:path>
              </a:pathLst>
            </a:custGeom>
            <a:solidFill>
              <a:srgbClr val="000000"/>
            </a:solidFill>
            <a:ln w="9525">
              <a:noFill/>
              <a:round/>
              <a:headEnd/>
              <a:tailEnd/>
            </a:ln>
          </p:spPr>
          <p:txBody>
            <a:bodyPr/>
            <a:lstStyle/>
            <a:p>
              <a:endParaRPr lang="en-US"/>
            </a:p>
          </p:txBody>
        </p:sp>
        <p:sp>
          <p:nvSpPr>
            <p:cNvPr id="84" name="Freeform 87"/>
            <p:cNvSpPr>
              <a:spLocks/>
            </p:cNvSpPr>
            <p:nvPr/>
          </p:nvSpPr>
          <p:spPr bwMode="auto">
            <a:xfrm>
              <a:off x="3945" y="3650"/>
              <a:ext cx="74" cy="85"/>
            </a:xfrm>
            <a:custGeom>
              <a:avLst/>
              <a:gdLst/>
              <a:ahLst/>
              <a:cxnLst>
                <a:cxn ang="0">
                  <a:pos x="0" y="67"/>
                </a:cxn>
                <a:cxn ang="0">
                  <a:pos x="5" y="71"/>
                </a:cxn>
                <a:cxn ang="0">
                  <a:pos x="22" y="77"/>
                </a:cxn>
                <a:cxn ang="0">
                  <a:pos x="46" y="87"/>
                </a:cxn>
                <a:cxn ang="0">
                  <a:pos x="75" y="99"/>
                </a:cxn>
                <a:cxn ang="0">
                  <a:pos x="103" y="114"/>
                </a:cxn>
                <a:cxn ang="0">
                  <a:pos x="130" y="129"/>
                </a:cxn>
                <a:cxn ang="0">
                  <a:pos x="152" y="145"/>
                </a:cxn>
                <a:cxn ang="0">
                  <a:pos x="165" y="160"/>
                </a:cxn>
                <a:cxn ang="0">
                  <a:pos x="175" y="169"/>
                </a:cxn>
                <a:cxn ang="0">
                  <a:pos x="185" y="169"/>
                </a:cxn>
                <a:cxn ang="0">
                  <a:pos x="193" y="163"/>
                </a:cxn>
                <a:cxn ang="0">
                  <a:pos x="203" y="152"/>
                </a:cxn>
                <a:cxn ang="0">
                  <a:pos x="212" y="140"/>
                </a:cxn>
                <a:cxn ang="0">
                  <a:pos x="218" y="128"/>
                </a:cxn>
                <a:cxn ang="0">
                  <a:pos x="222" y="119"/>
                </a:cxn>
                <a:cxn ang="0">
                  <a:pos x="223" y="116"/>
                </a:cxn>
                <a:cxn ang="0">
                  <a:pos x="222" y="113"/>
                </a:cxn>
                <a:cxn ang="0">
                  <a:pos x="219" y="105"/>
                </a:cxn>
                <a:cxn ang="0">
                  <a:pos x="213" y="95"/>
                </a:cxn>
                <a:cxn ang="0">
                  <a:pos x="208" y="83"/>
                </a:cxn>
                <a:cxn ang="0">
                  <a:pos x="199" y="71"/>
                </a:cxn>
                <a:cxn ang="0">
                  <a:pos x="191" y="58"/>
                </a:cxn>
                <a:cxn ang="0">
                  <a:pos x="182" y="49"/>
                </a:cxn>
                <a:cxn ang="0">
                  <a:pos x="172" y="45"/>
                </a:cxn>
                <a:cxn ang="0">
                  <a:pos x="161" y="40"/>
                </a:cxn>
                <a:cxn ang="0">
                  <a:pos x="145" y="34"/>
                </a:cxn>
                <a:cxn ang="0">
                  <a:pos x="130" y="27"/>
                </a:cxn>
                <a:cxn ang="0">
                  <a:pos x="111" y="19"/>
                </a:cxn>
                <a:cxn ang="0">
                  <a:pos x="94" y="12"/>
                </a:cxn>
                <a:cxn ang="0">
                  <a:pos x="79" y="6"/>
                </a:cxn>
                <a:cxn ang="0">
                  <a:pos x="66" y="1"/>
                </a:cxn>
                <a:cxn ang="0">
                  <a:pos x="58" y="0"/>
                </a:cxn>
                <a:cxn ang="0">
                  <a:pos x="51" y="3"/>
                </a:cxn>
                <a:cxn ang="0">
                  <a:pos x="42" y="10"/>
                </a:cxn>
                <a:cxn ang="0">
                  <a:pos x="32" y="21"/>
                </a:cxn>
                <a:cxn ang="0">
                  <a:pos x="22" y="33"/>
                </a:cxn>
                <a:cxn ang="0">
                  <a:pos x="14" y="46"/>
                </a:cxn>
                <a:cxn ang="0">
                  <a:pos x="7" y="57"/>
                </a:cxn>
                <a:cxn ang="0">
                  <a:pos x="1" y="64"/>
                </a:cxn>
                <a:cxn ang="0">
                  <a:pos x="0" y="67"/>
                </a:cxn>
              </a:cxnLst>
              <a:rect l="0" t="0" r="r" b="b"/>
              <a:pathLst>
                <a:path w="223" h="169">
                  <a:moveTo>
                    <a:pt x="0" y="67"/>
                  </a:moveTo>
                  <a:lnTo>
                    <a:pt x="5" y="71"/>
                  </a:lnTo>
                  <a:lnTo>
                    <a:pt x="22" y="77"/>
                  </a:lnTo>
                  <a:lnTo>
                    <a:pt x="46" y="87"/>
                  </a:lnTo>
                  <a:lnTo>
                    <a:pt x="75" y="99"/>
                  </a:lnTo>
                  <a:lnTo>
                    <a:pt x="103" y="114"/>
                  </a:lnTo>
                  <a:lnTo>
                    <a:pt x="130" y="129"/>
                  </a:lnTo>
                  <a:lnTo>
                    <a:pt x="152" y="145"/>
                  </a:lnTo>
                  <a:lnTo>
                    <a:pt x="165" y="160"/>
                  </a:lnTo>
                  <a:lnTo>
                    <a:pt x="175" y="169"/>
                  </a:lnTo>
                  <a:lnTo>
                    <a:pt x="185" y="169"/>
                  </a:lnTo>
                  <a:lnTo>
                    <a:pt x="193" y="163"/>
                  </a:lnTo>
                  <a:lnTo>
                    <a:pt x="203" y="152"/>
                  </a:lnTo>
                  <a:lnTo>
                    <a:pt x="212" y="140"/>
                  </a:lnTo>
                  <a:lnTo>
                    <a:pt x="218" y="128"/>
                  </a:lnTo>
                  <a:lnTo>
                    <a:pt x="222" y="119"/>
                  </a:lnTo>
                  <a:lnTo>
                    <a:pt x="223" y="116"/>
                  </a:lnTo>
                  <a:lnTo>
                    <a:pt x="222" y="113"/>
                  </a:lnTo>
                  <a:lnTo>
                    <a:pt x="219" y="105"/>
                  </a:lnTo>
                  <a:lnTo>
                    <a:pt x="213" y="95"/>
                  </a:lnTo>
                  <a:lnTo>
                    <a:pt x="208" y="83"/>
                  </a:lnTo>
                  <a:lnTo>
                    <a:pt x="199" y="71"/>
                  </a:lnTo>
                  <a:lnTo>
                    <a:pt x="191" y="58"/>
                  </a:lnTo>
                  <a:lnTo>
                    <a:pt x="182" y="49"/>
                  </a:lnTo>
                  <a:lnTo>
                    <a:pt x="172" y="45"/>
                  </a:lnTo>
                  <a:lnTo>
                    <a:pt x="161" y="40"/>
                  </a:lnTo>
                  <a:lnTo>
                    <a:pt x="145" y="34"/>
                  </a:lnTo>
                  <a:lnTo>
                    <a:pt x="130" y="27"/>
                  </a:lnTo>
                  <a:lnTo>
                    <a:pt x="111" y="19"/>
                  </a:lnTo>
                  <a:lnTo>
                    <a:pt x="94" y="12"/>
                  </a:lnTo>
                  <a:lnTo>
                    <a:pt x="79" y="6"/>
                  </a:lnTo>
                  <a:lnTo>
                    <a:pt x="66" y="1"/>
                  </a:lnTo>
                  <a:lnTo>
                    <a:pt x="58" y="0"/>
                  </a:lnTo>
                  <a:lnTo>
                    <a:pt x="51" y="3"/>
                  </a:lnTo>
                  <a:lnTo>
                    <a:pt x="42" y="10"/>
                  </a:lnTo>
                  <a:lnTo>
                    <a:pt x="32" y="21"/>
                  </a:lnTo>
                  <a:lnTo>
                    <a:pt x="22" y="33"/>
                  </a:lnTo>
                  <a:lnTo>
                    <a:pt x="14" y="46"/>
                  </a:lnTo>
                  <a:lnTo>
                    <a:pt x="7" y="57"/>
                  </a:lnTo>
                  <a:lnTo>
                    <a:pt x="1" y="64"/>
                  </a:lnTo>
                  <a:lnTo>
                    <a:pt x="0" y="67"/>
                  </a:lnTo>
                  <a:close/>
                </a:path>
              </a:pathLst>
            </a:custGeom>
            <a:solidFill>
              <a:srgbClr val="FF99CC"/>
            </a:solidFill>
            <a:ln w="9525">
              <a:noFill/>
              <a:round/>
              <a:headEnd/>
              <a:tailEnd/>
            </a:ln>
          </p:spPr>
          <p:txBody>
            <a:bodyPr/>
            <a:lstStyle/>
            <a:p>
              <a:endParaRPr lang="en-US"/>
            </a:p>
          </p:txBody>
        </p:sp>
        <p:sp>
          <p:nvSpPr>
            <p:cNvPr id="85" name="Freeform 88"/>
            <p:cNvSpPr>
              <a:spLocks/>
            </p:cNvSpPr>
            <p:nvPr/>
          </p:nvSpPr>
          <p:spPr bwMode="auto">
            <a:xfrm>
              <a:off x="3974" y="3592"/>
              <a:ext cx="54" cy="98"/>
            </a:xfrm>
            <a:custGeom>
              <a:avLst/>
              <a:gdLst/>
              <a:ahLst/>
              <a:cxnLst>
                <a:cxn ang="0">
                  <a:pos x="0" y="110"/>
                </a:cxn>
                <a:cxn ang="0">
                  <a:pos x="6" y="112"/>
                </a:cxn>
                <a:cxn ang="0">
                  <a:pos x="20" y="118"/>
                </a:cxn>
                <a:cxn ang="0">
                  <a:pos x="41" y="126"/>
                </a:cxn>
                <a:cxn ang="0">
                  <a:pos x="65" y="136"/>
                </a:cxn>
                <a:cxn ang="0">
                  <a:pos x="90" y="148"/>
                </a:cxn>
                <a:cxn ang="0">
                  <a:pos x="111" y="162"/>
                </a:cxn>
                <a:cxn ang="0">
                  <a:pos x="126" y="175"/>
                </a:cxn>
                <a:cxn ang="0">
                  <a:pos x="133" y="189"/>
                </a:cxn>
                <a:cxn ang="0">
                  <a:pos x="139" y="195"/>
                </a:cxn>
                <a:cxn ang="0">
                  <a:pos x="146" y="175"/>
                </a:cxn>
                <a:cxn ang="0">
                  <a:pos x="152" y="145"/>
                </a:cxn>
                <a:cxn ang="0">
                  <a:pos x="153" y="121"/>
                </a:cxn>
                <a:cxn ang="0">
                  <a:pos x="146" y="110"/>
                </a:cxn>
                <a:cxn ang="0">
                  <a:pos x="135" y="107"/>
                </a:cxn>
                <a:cxn ang="0">
                  <a:pos x="125" y="109"/>
                </a:cxn>
                <a:cxn ang="0">
                  <a:pos x="121" y="110"/>
                </a:cxn>
                <a:cxn ang="0">
                  <a:pos x="146" y="83"/>
                </a:cxn>
                <a:cxn ang="0">
                  <a:pos x="148" y="79"/>
                </a:cxn>
                <a:cxn ang="0">
                  <a:pos x="153" y="68"/>
                </a:cxn>
                <a:cxn ang="0">
                  <a:pos x="159" y="53"/>
                </a:cxn>
                <a:cxn ang="0">
                  <a:pos x="163" y="36"/>
                </a:cxn>
                <a:cxn ang="0">
                  <a:pos x="163" y="20"/>
                </a:cxn>
                <a:cxn ang="0">
                  <a:pos x="159" y="8"/>
                </a:cxn>
                <a:cxn ang="0">
                  <a:pos x="146" y="0"/>
                </a:cxn>
                <a:cxn ang="0">
                  <a:pos x="123" y="0"/>
                </a:cxn>
                <a:cxn ang="0">
                  <a:pos x="115" y="5"/>
                </a:cxn>
                <a:cxn ang="0">
                  <a:pos x="99" y="17"/>
                </a:cxn>
                <a:cxn ang="0">
                  <a:pos x="80" y="33"/>
                </a:cxn>
                <a:cxn ang="0">
                  <a:pos x="57" y="52"/>
                </a:cxn>
                <a:cxn ang="0">
                  <a:pos x="36" y="71"/>
                </a:cxn>
                <a:cxn ang="0">
                  <a:pos x="17" y="89"/>
                </a:cxn>
                <a:cxn ang="0">
                  <a:pos x="5" y="103"/>
                </a:cxn>
                <a:cxn ang="0">
                  <a:pos x="0" y="110"/>
                </a:cxn>
              </a:cxnLst>
              <a:rect l="0" t="0" r="r" b="b"/>
              <a:pathLst>
                <a:path w="163" h="195">
                  <a:moveTo>
                    <a:pt x="0" y="110"/>
                  </a:moveTo>
                  <a:lnTo>
                    <a:pt x="6" y="112"/>
                  </a:lnTo>
                  <a:lnTo>
                    <a:pt x="20" y="118"/>
                  </a:lnTo>
                  <a:lnTo>
                    <a:pt x="41" y="126"/>
                  </a:lnTo>
                  <a:lnTo>
                    <a:pt x="65" y="136"/>
                  </a:lnTo>
                  <a:lnTo>
                    <a:pt x="90" y="148"/>
                  </a:lnTo>
                  <a:lnTo>
                    <a:pt x="111" y="162"/>
                  </a:lnTo>
                  <a:lnTo>
                    <a:pt x="126" y="175"/>
                  </a:lnTo>
                  <a:lnTo>
                    <a:pt x="133" y="189"/>
                  </a:lnTo>
                  <a:lnTo>
                    <a:pt x="139" y="195"/>
                  </a:lnTo>
                  <a:lnTo>
                    <a:pt x="146" y="175"/>
                  </a:lnTo>
                  <a:lnTo>
                    <a:pt x="152" y="145"/>
                  </a:lnTo>
                  <a:lnTo>
                    <a:pt x="153" y="121"/>
                  </a:lnTo>
                  <a:lnTo>
                    <a:pt x="146" y="110"/>
                  </a:lnTo>
                  <a:lnTo>
                    <a:pt x="135" y="107"/>
                  </a:lnTo>
                  <a:lnTo>
                    <a:pt x="125" y="109"/>
                  </a:lnTo>
                  <a:lnTo>
                    <a:pt x="121" y="110"/>
                  </a:lnTo>
                  <a:lnTo>
                    <a:pt x="146" y="83"/>
                  </a:lnTo>
                  <a:lnTo>
                    <a:pt x="148" y="79"/>
                  </a:lnTo>
                  <a:lnTo>
                    <a:pt x="153" y="68"/>
                  </a:lnTo>
                  <a:lnTo>
                    <a:pt x="159" y="53"/>
                  </a:lnTo>
                  <a:lnTo>
                    <a:pt x="163" y="36"/>
                  </a:lnTo>
                  <a:lnTo>
                    <a:pt x="163" y="20"/>
                  </a:lnTo>
                  <a:lnTo>
                    <a:pt x="159" y="8"/>
                  </a:lnTo>
                  <a:lnTo>
                    <a:pt x="146" y="0"/>
                  </a:lnTo>
                  <a:lnTo>
                    <a:pt x="123" y="0"/>
                  </a:lnTo>
                  <a:lnTo>
                    <a:pt x="115" y="5"/>
                  </a:lnTo>
                  <a:lnTo>
                    <a:pt x="99" y="17"/>
                  </a:lnTo>
                  <a:lnTo>
                    <a:pt x="80" y="33"/>
                  </a:lnTo>
                  <a:lnTo>
                    <a:pt x="57" y="52"/>
                  </a:lnTo>
                  <a:lnTo>
                    <a:pt x="36" y="71"/>
                  </a:lnTo>
                  <a:lnTo>
                    <a:pt x="17" y="89"/>
                  </a:lnTo>
                  <a:lnTo>
                    <a:pt x="5" y="103"/>
                  </a:lnTo>
                  <a:lnTo>
                    <a:pt x="0" y="110"/>
                  </a:lnTo>
                  <a:close/>
                </a:path>
              </a:pathLst>
            </a:custGeom>
            <a:solidFill>
              <a:srgbClr val="FF99CC"/>
            </a:solidFill>
            <a:ln w="9525">
              <a:noFill/>
              <a:round/>
              <a:headEnd/>
              <a:tailEnd/>
            </a:ln>
          </p:spPr>
          <p:txBody>
            <a:bodyPr/>
            <a:lstStyle/>
            <a:p>
              <a:endParaRPr lang="en-US"/>
            </a:p>
          </p:txBody>
        </p:sp>
        <p:sp>
          <p:nvSpPr>
            <p:cNvPr id="86" name="Freeform 89"/>
            <p:cNvSpPr>
              <a:spLocks/>
            </p:cNvSpPr>
            <p:nvPr/>
          </p:nvSpPr>
          <p:spPr bwMode="auto">
            <a:xfrm>
              <a:off x="3905" y="3700"/>
              <a:ext cx="98" cy="234"/>
            </a:xfrm>
            <a:custGeom>
              <a:avLst/>
              <a:gdLst/>
              <a:ahLst/>
              <a:cxnLst>
                <a:cxn ang="0">
                  <a:pos x="147" y="2"/>
                </a:cxn>
                <a:cxn ang="0">
                  <a:pos x="173" y="15"/>
                </a:cxn>
                <a:cxn ang="0">
                  <a:pos x="212" y="35"/>
                </a:cxn>
                <a:cxn ang="0">
                  <a:pos x="241" y="55"/>
                </a:cxn>
                <a:cxn ang="0">
                  <a:pos x="247" y="80"/>
                </a:cxn>
                <a:cxn ang="0">
                  <a:pos x="230" y="110"/>
                </a:cxn>
                <a:cxn ang="0">
                  <a:pos x="230" y="123"/>
                </a:cxn>
                <a:cxn ang="0">
                  <a:pos x="251" y="169"/>
                </a:cxn>
                <a:cxn ang="0">
                  <a:pos x="278" y="237"/>
                </a:cxn>
                <a:cxn ang="0">
                  <a:pos x="294" y="299"/>
                </a:cxn>
                <a:cxn ang="0">
                  <a:pos x="284" y="337"/>
                </a:cxn>
                <a:cxn ang="0">
                  <a:pos x="258" y="373"/>
                </a:cxn>
                <a:cxn ang="0">
                  <a:pos x="227" y="406"/>
                </a:cxn>
                <a:cxn ang="0">
                  <a:pos x="202" y="431"/>
                </a:cxn>
                <a:cxn ang="0">
                  <a:pos x="169" y="450"/>
                </a:cxn>
                <a:cxn ang="0">
                  <a:pos x="111" y="465"/>
                </a:cxn>
                <a:cxn ang="0">
                  <a:pos x="55" y="468"/>
                </a:cxn>
                <a:cxn ang="0">
                  <a:pos x="12" y="465"/>
                </a:cxn>
                <a:cxn ang="0">
                  <a:pos x="0" y="459"/>
                </a:cxn>
                <a:cxn ang="0">
                  <a:pos x="21" y="446"/>
                </a:cxn>
                <a:cxn ang="0">
                  <a:pos x="60" y="431"/>
                </a:cxn>
                <a:cxn ang="0">
                  <a:pos x="93" y="420"/>
                </a:cxn>
                <a:cxn ang="0">
                  <a:pos x="110" y="409"/>
                </a:cxn>
                <a:cxn ang="0">
                  <a:pos x="130" y="381"/>
                </a:cxn>
                <a:cxn ang="0">
                  <a:pos x="134" y="375"/>
                </a:cxn>
                <a:cxn ang="0">
                  <a:pos x="140" y="372"/>
                </a:cxn>
                <a:cxn ang="0">
                  <a:pos x="151" y="366"/>
                </a:cxn>
                <a:cxn ang="0">
                  <a:pos x="168" y="360"/>
                </a:cxn>
                <a:cxn ang="0">
                  <a:pos x="188" y="351"/>
                </a:cxn>
                <a:cxn ang="0">
                  <a:pos x="207" y="340"/>
                </a:cxn>
                <a:cxn ang="0">
                  <a:pos x="223" y="328"/>
                </a:cxn>
                <a:cxn ang="0">
                  <a:pos x="231" y="320"/>
                </a:cxn>
                <a:cxn ang="0">
                  <a:pos x="227" y="310"/>
                </a:cxn>
                <a:cxn ang="0">
                  <a:pos x="192" y="255"/>
                </a:cxn>
                <a:cxn ang="0">
                  <a:pos x="145" y="180"/>
                </a:cxn>
                <a:cxn ang="0">
                  <a:pos x="110" y="118"/>
                </a:cxn>
                <a:cxn ang="0">
                  <a:pos x="110" y="79"/>
                </a:cxn>
                <a:cxn ang="0">
                  <a:pos x="137" y="14"/>
                </a:cxn>
              </a:cxnLst>
              <a:rect l="0" t="0" r="r" b="b"/>
              <a:pathLst>
                <a:path w="294" h="468">
                  <a:moveTo>
                    <a:pt x="142" y="0"/>
                  </a:moveTo>
                  <a:lnTo>
                    <a:pt x="147" y="2"/>
                  </a:lnTo>
                  <a:lnTo>
                    <a:pt x="158" y="8"/>
                  </a:lnTo>
                  <a:lnTo>
                    <a:pt x="173" y="15"/>
                  </a:lnTo>
                  <a:lnTo>
                    <a:pt x="193" y="24"/>
                  </a:lnTo>
                  <a:lnTo>
                    <a:pt x="212" y="35"/>
                  </a:lnTo>
                  <a:lnTo>
                    <a:pt x="229" y="46"/>
                  </a:lnTo>
                  <a:lnTo>
                    <a:pt x="241" y="55"/>
                  </a:lnTo>
                  <a:lnTo>
                    <a:pt x="247" y="64"/>
                  </a:lnTo>
                  <a:lnTo>
                    <a:pt x="247" y="80"/>
                  </a:lnTo>
                  <a:lnTo>
                    <a:pt x="239" y="97"/>
                  </a:lnTo>
                  <a:lnTo>
                    <a:pt x="230" y="110"/>
                  </a:lnTo>
                  <a:lnTo>
                    <a:pt x="226" y="115"/>
                  </a:lnTo>
                  <a:lnTo>
                    <a:pt x="230" y="123"/>
                  </a:lnTo>
                  <a:lnTo>
                    <a:pt x="239" y="141"/>
                  </a:lnTo>
                  <a:lnTo>
                    <a:pt x="251" y="169"/>
                  </a:lnTo>
                  <a:lnTo>
                    <a:pt x="265" y="203"/>
                  </a:lnTo>
                  <a:lnTo>
                    <a:pt x="278" y="237"/>
                  </a:lnTo>
                  <a:lnTo>
                    <a:pt x="289" y="271"/>
                  </a:lnTo>
                  <a:lnTo>
                    <a:pt x="294" y="299"/>
                  </a:lnTo>
                  <a:lnTo>
                    <a:pt x="292" y="320"/>
                  </a:lnTo>
                  <a:lnTo>
                    <a:pt x="284" y="337"/>
                  </a:lnTo>
                  <a:lnTo>
                    <a:pt x="272" y="355"/>
                  </a:lnTo>
                  <a:lnTo>
                    <a:pt x="258" y="373"/>
                  </a:lnTo>
                  <a:lnTo>
                    <a:pt x="243" y="390"/>
                  </a:lnTo>
                  <a:lnTo>
                    <a:pt x="227" y="406"/>
                  </a:lnTo>
                  <a:lnTo>
                    <a:pt x="213" y="420"/>
                  </a:lnTo>
                  <a:lnTo>
                    <a:pt x="202" y="431"/>
                  </a:lnTo>
                  <a:lnTo>
                    <a:pt x="195" y="437"/>
                  </a:lnTo>
                  <a:lnTo>
                    <a:pt x="169" y="450"/>
                  </a:lnTo>
                  <a:lnTo>
                    <a:pt x="141" y="459"/>
                  </a:lnTo>
                  <a:lnTo>
                    <a:pt x="111" y="465"/>
                  </a:lnTo>
                  <a:lnTo>
                    <a:pt x="82" y="467"/>
                  </a:lnTo>
                  <a:lnTo>
                    <a:pt x="55" y="468"/>
                  </a:lnTo>
                  <a:lnTo>
                    <a:pt x="31" y="467"/>
                  </a:lnTo>
                  <a:lnTo>
                    <a:pt x="12" y="465"/>
                  </a:lnTo>
                  <a:lnTo>
                    <a:pt x="1" y="462"/>
                  </a:lnTo>
                  <a:lnTo>
                    <a:pt x="0" y="459"/>
                  </a:lnTo>
                  <a:lnTo>
                    <a:pt x="7" y="453"/>
                  </a:lnTo>
                  <a:lnTo>
                    <a:pt x="21" y="446"/>
                  </a:lnTo>
                  <a:lnTo>
                    <a:pt x="41" y="438"/>
                  </a:lnTo>
                  <a:lnTo>
                    <a:pt x="60" y="431"/>
                  </a:lnTo>
                  <a:lnTo>
                    <a:pt x="79" y="425"/>
                  </a:lnTo>
                  <a:lnTo>
                    <a:pt x="93" y="420"/>
                  </a:lnTo>
                  <a:lnTo>
                    <a:pt x="101" y="417"/>
                  </a:lnTo>
                  <a:lnTo>
                    <a:pt x="110" y="409"/>
                  </a:lnTo>
                  <a:lnTo>
                    <a:pt x="121" y="394"/>
                  </a:lnTo>
                  <a:lnTo>
                    <a:pt x="130" y="381"/>
                  </a:lnTo>
                  <a:lnTo>
                    <a:pt x="134" y="375"/>
                  </a:lnTo>
                  <a:lnTo>
                    <a:pt x="134" y="375"/>
                  </a:lnTo>
                  <a:lnTo>
                    <a:pt x="137" y="373"/>
                  </a:lnTo>
                  <a:lnTo>
                    <a:pt x="140" y="372"/>
                  </a:lnTo>
                  <a:lnTo>
                    <a:pt x="145" y="369"/>
                  </a:lnTo>
                  <a:lnTo>
                    <a:pt x="151" y="366"/>
                  </a:lnTo>
                  <a:lnTo>
                    <a:pt x="158" y="363"/>
                  </a:lnTo>
                  <a:lnTo>
                    <a:pt x="168" y="360"/>
                  </a:lnTo>
                  <a:lnTo>
                    <a:pt x="178" y="355"/>
                  </a:lnTo>
                  <a:lnTo>
                    <a:pt x="188" y="351"/>
                  </a:lnTo>
                  <a:lnTo>
                    <a:pt x="199" y="346"/>
                  </a:lnTo>
                  <a:lnTo>
                    <a:pt x="207" y="340"/>
                  </a:lnTo>
                  <a:lnTo>
                    <a:pt x="216" y="334"/>
                  </a:lnTo>
                  <a:lnTo>
                    <a:pt x="223" y="328"/>
                  </a:lnTo>
                  <a:lnTo>
                    <a:pt x="229" y="323"/>
                  </a:lnTo>
                  <a:lnTo>
                    <a:pt x="231" y="320"/>
                  </a:lnTo>
                  <a:lnTo>
                    <a:pt x="233" y="319"/>
                  </a:lnTo>
                  <a:lnTo>
                    <a:pt x="227" y="310"/>
                  </a:lnTo>
                  <a:lnTo>
                    <a:pt x="213" y="289"/>
                  </a:lnTo>
                  <a:lnTo>
                    <a:pt x="192" y="255"/>
                  </a:lnTo>
                  <a:lnTo>
                    <a:pt x="169" y="219"/>
                  </a:lnTo>
                  <a:lnTo>
                    <a:pt x="145" y="180"/>
                  </a:lnTo>
                  <a:lnTo>
                    <a:pt x="124" y="145"/>
                  </a:lnTo>
                  <a:lnTo>
                    <a:pt x="110" y="118"/>
                  </a:lnTo>
                  <a:lnTo>
                    <a:pt x="104" y="103"/>
                  </a:lnTo>
                  <a:lnTo>
                    <a:pt x="110" y="79"/>
                  </a:lnTo>
                  <a:lnTo>
                    <a:pt x="124" y="44"/>
                  </a:lnTo>
                  <a:lnTo>
                    <a:pt x="137" y="14"/>
                  </a:lnTo>
                  <a:lnTo>
                    <a:pt x="142" y="0"/>
                  </a:lnTo>
                  <a:close/>
                </a:path>
              </a:pathLst>
            </a:custGeom>
            <a:solidFill>
              <a:srgbClr val="FFCC99"/>
            </a:solidFill>
            <a:ln w="9525">
              <a:noFill/>
              <a:round/>
              <a:headEnd/>
              <a:tailEnd/>
            </a:ln>
          </p:spPr>
          <p:txBody>
            <a:bodyPr/>
            <a:lstStyle/>
            <a:p>
              <a:endParaRPr lang="en-US"/>
            </a:p>
          </p:txBody>
        </p:sp>
        <p:sp>
          <p:nvSpPr>
            <p:cNvPr id="87" name="Freeform 90"/>
            <p:cNvSpPr>
              <a:spLocks/>
            </p:cNvSpPr>
            <p:nvPr/>
          </p:nvSpPr>
          <p:spPr bwMode="auto">
            <a:xfrm>
              <a:off x="3960" y="2993"/>
              <a:ext cx="228" cy="214"/>
            </a:xfrm>
            <a:custGeom>
              <a:avLst/>
              <a:gdLst/>
              <a:ahLst/>
              <a:cxnLst>
                <a:cxn ang="0">
                  <a:pos x="676" y="113"/>
                </a:cxn>
                <a:cxn ang="0">
                  <a:pos x="626" y="73"/>
                </a:cxn>
                <a:cxn ang="0">
                  <a:pos x="555" y="26"/>
                </a:cxn>
                <a:cxn ang="0">
                  <a:pos x="490" y="0"/>
                </a:cxn>
                <a:cxn ang="0">
                  <a:pos x="456" y="21"/>
                </a:cxn>
                <a:cxn ang="0">
                  <a:pos x="412" y="55"/>
                </a:cxn>
                <a:cxn ang="0">
                  <a:pos x="350" y="94"/>
                </a:cxn>
                <a:cxn ang="0">
                  <a:pos x="278" y="138"/>
                </a:cxn>
                <a:cxn ang="0">
                  <a:pos x="203" y="180"/>
                </a:cxn>
                <a:cxn ang="0">
                  <a:pos x="131" y="218"/>
                </a:cxn>
                <a:cxn ang="0">
                  <a:pos x="67" y="249"/>
                </a:cxn>
                <a:cxn ang="0">
                  <a:pos x="20" y="269"/>
                </a:cxn>
                <a:cxn ang="0">
                  <a:pos x="0" y="277"/>
                </a:cxn>
                <a:cxn ang="0">
                  <a:pos x="6" y="284"/>
                </a:cxn>
                <a:cxn ang="0">
                  <a:pos x="30" y="298"/>
                </a:cxn>
                <a:cxn ang="0">
                  <a:pos x="67" y="316"/>
                </a:cxn>
                <a:cxn ang="0">
                  <a:pos x="109" y="335"/>
                </a:cxn>
                <a:cxn ang="0">
                  <a:pos x="150" y="358"/>
                </a:cxn>
                <a:cxn ang="0">
                  <a:pos x="184" y="382"/>
                </a:cxn>
                <a:cxn ang="0">
                  <a:pos x="207" y="405"/>
                </a:cxn>
                <a:cxn ang="0">
                  <a:pos x="215" y="426"/>
                </a:cxn>
                <a:cxn ang="0">
                  <a:pos x="235" y="428"/>
                </a:cxn>
                <a:cxn ang="0">
                  <a:pos x="266" y="416"/>
                </a:cxn>
                <a:cxn ang="0">
                  <a:pos x="306" y="393"/>
                </a:cxn>
                <a:cxn ang="0">
                  <a:pos x="347" y="364"/>
                </a:cxn>
                <a:cxn ang="0">
                  <a:pos x="387" y="335"/>
                </a:cxn>
                <a:cxn ang="0">
                  <a:pos x="422" y="311"/>
                </a:cxn>
                <a:cxn ang="0">
                  <a:pos x="445" y="296"/>
                </a:cxn>
                <a:cxn ang="0">
                  <a:pos x="456" y="293"/>
                </a:cxn>
                <a:cxn ang="0">
                  <a:pos x="466" y="277"/>
                </a:cxn>
                <a:cxn ang="0">
                  <a:pos x="478" y="249"/>
                </a:cxn>
                <a:cxn ang="0">
                  <a:pos x="495" y="218"/>
                </a:cxn>
                <a:cxn ang="0">
                  <a:pos x="519" y="183"/>
                </a:cxn>
                <a:cxn ang="0">
                  <a:pos x="552" y="151"/>
                </a:cxn>
                <a:cxn ang="0">
                  <a:pos x="596" y="129"/>
                </a:cxn>
                <a:cxn ang="0">
                  <a:pos x="651" y="118"/>
                </a:cxn>
              </a:cxnLst>
              <a:rect l="0" t="0" r="r" b="b"/>
              <a:pathLst>
                <a:path w="684" h="429">
                  <a:moveTo>
                    <a:pt x="684" y="120"/>
                  </a:moveTo>
                  <a:lnTo>
                    <a:pt x="676" y="113"/>
                  </a:lnTo>
                  <a:lnTo>
                    <a:pt x="655" y="97"/>
                  </a:lnTo>
                  <a:lnTo>
                    <a:pt x="626" y="73"/>
                  </a:lnTo>
                  <a:lnTo>
                    <a:pt x="592" y="49"/>
                  </a:lnTo>
                  <a:lnTo>
                    <a:pt x="555" y="26"/>
                  </a:lnTo>
                  <a:lnTo>
                    <a:pt x="519" y="8"/>
                  </a:lnTo>
                  <a:lnTo>
                    <a:pt x="490" y="0"/>
                  </a:lnTo>
                  <a:lnTo>
                    <a:pt x="470" y="8"/>
                  </a:lnTo>
                  <a:lnTo>
                    <a:pt x="456" y="21"/>
                  </a:lnTo>
                  <a:lnTo>
                    <a:pt x="436" y="36"/>
                  </a:lnTo>
                  <a:lnTo>
                    <a:pt x="412" y="55"/>
                  </a:lnTo>
                  <a:lnTo>
                    <a:pt x="382" y="74"/>
                  </a:lnTo>
                  <a:lnTo>
                    <a:pt x="350" y="94"/>
                  </a:lnTo>
                  <a:lnTo>
                    <a:pt x="314" y="115"/>
                  </a:lnTo>
                  <a:lnTo>
                    <a:pt x="278" y="138"/>
                  </a:lnTo>
                  <a:lnTo>
                    <a:pt x="241" y="159"/>
                  </a:lnTo>
                  <a:lnTo>
                    <a:pt x="203" y="180"/>
                  </a:lnTo>
                  <a:lnTo>
                    <a:pt x="166" y="200"/>
                  </a:lnTo>
                  <a:lnTo>
                    <a:pt x="131" y="218"/>
                  </a:lnTo>
                  <a:lnTo>
                    <a:pt x="97" y="234"/>
                  </a:lnTo>
                  <a:lnTo>
                    <a:pt x="67" y="249"/>
                  </a:lnTo>
                  <a:lnTo>
                    <a:pt x="41" y="261"/>
                  </a:lnTo>
                  <a:lnTo>
                    <a:pt x="20" y="269"/>
                  </a:lnTo>
                  <a:lnTo>
                    <a:pt x="6" y="274"/>
                  </a:lnTo>
                  <a:lnTo>
                    <a:pt x="0" y="277"/>
                  </a:lnTo>
                  <a:lnTo>
                    <a:pt x="0" y="280"/>
                  </a:lnTo>
                  <a:lnTo>
                    <a:pt x="6" y="284"/>
                  </a:lnTo>
                  <a:lnTo>
                    <a:pt x="16" y="292"/>
                  </a:lnTo>
                  <a:lnTo>
                    <a:pt x="30" y="298"/>
                  </a:lnTo>
                  <a:lnTo>
                    <a:pt x="47" y="307"/>
                  </a:lnTo>
                  <a:lnTo>
                    <a:pt x="67" y="316"/>
                  </a:lnTo>
                  <a:lnTo>
                    <a:pt x="88" y="325"/>
                  </a:lnTo>
                  <a:lnTo>
                    <a:pt x="109" y="335"/>
                  </a:lnTo>
                  <a:lnTo>
                    <a:pt x="131" y="348"/>
                  </a:lnTo>
                  <a:lnTo>
                    <a:pt x="150" y="358"/>
                  </a:lnTo>
                  <a:lnTo>
                    <a:pt x="169" y="370"/>
                  </a:lnTo>
                  <a:lnTo>
                    <a:pt x="184" y="382"/>
                  </a:lnTo>
                  <a:lnTo>
                    <a:pt x="198" y="393"/>
                  </a:lnTo>
                  <a:lnTo>
                    <a:pt x="207" y="405"/>
                  </a:lnTo>
                  <a:lnTo>
                    <a:pt x="211" y="417"/>
                  </a:lnTo>
                  <a:lnTo>
                    <a:pt x="215" y="426"/>
                  </a:lnTo>
                  <a:lnTo>
                    <a:pt x="224" y="429"/>
                  </a:lnTo>
                  <a:lnTo>
                    <a:pt x="235" y="428"/>
                  </a:lnTo>
                  <a:lnTo>
                    <a:pt x="249" y="423"/>
                  </a:lnTo>
                  <a:lnTo>
                    <a:pt x="266" y="416"/>
                  </a:lnTo>
                  <a:lnTo>
                    <a:pt x="285" y="405"/>
                  </a:lnTo>
                  <a:lnTo>
                    <a:pt x="306" y="393"/>
                  </a:lnTo>
                  <a:lnTo>
                    <a:pt x="326" y="378"/>
                  </a:lnTo>
                  <a:lnTo>
                    <a:pt x="347" y="364"/>
                  </a:lnTo>
                  <a:lnTo>
                    <a:pt x="368" y="349"/>
                  </a:lnTo>
                  <a:lnTo>
                    <a:pt x="387" y="335"/>
                  </a:lnTo>
                  <a:lnTo>
                    <a:pt x="405" y="322"/>
                  </a:lnTo>
                  <a:lnTo>
                    <a:pt x="422" y="311"/>
                  </a:lnTo>
                  <a:lnTo>
                    <a:pt x="435" y="302"/>
                  </a:lnTo>
                  <a:lnTo>
                    <a:pt x="445" y="296"/>
                  </a:lnTo>
                  <a:lnTo>
                    <a:pt x="452" y="295"/>
                  </a:lnTo>
                  <a:lnTo>
                    <a:pt x="456" y="293"/>
                  </a:lnTo>
                  <a:lnTo>
                    <a:pt x="460" y="286"/>
                  </a:lnTo>
                  <a:lnTo>
                    <a:pt x="466" y="277"/>
                  </a:lnTo>
                  <a:lnTo>
                    <a:pt x="471" y="264"/>
                  </a:lnTo>
                  <a:lnTo>
                    <a:pt x="478" y="249"/>
                  </a:lnTo>
                  <a:lnTo>
                    <a:pt x="486" y="234"/>
                  </a:lnTo>
                  <a:lnTo>
                    <a:pt x="495" y="218"/>
                  </a:lnTo>
                  <a:lnTo>
                    <a:pt x="507" y="200"/>
                  </a:lnTo>
                  <a:lnTo>
                    <a:pt x="519" y="183"/>
                  </a:lnTo>
                  <a:lnTo>
                    <a:pt x="535" y="166"/>
                  </a:lnTo>
                  <a:lnTo>
                    <a:pt x="552" y="151"/>
                  </a:lnTo>
                  <a:lnTo>
                    <a:pt x="572" y="139"/>
                  </a:lnTo>
                  <a:lnTo>
                    <a:pt x="596" y="129"/>
                  </a:lnTo>
                  <a:lnTo>
                    <a:pt x="621" y="121"/>
                  </a:lnTo>
                  <a:lnTo>
                    <a:pt x="651" y="118"/>
                  </a:lnTo>
                  <a:lnTo>
                    <a:pt x="684" y="120"/>
                  </a:lnTo>
                  <a:close/>
                </a:path>
              </a:pathLst>
            </a:custGeom>
            <a:solidFill>
              <a:srgbClr val="000000"/>
            </a:solidFill>
            <a:ln w="9525">
              <a:noFill/>
              <a:round/>
              <a:headEnd/>
              <a:tailEnd/>
            </a:ln>
          </p:spPr>
          <p:txBody>
            <a:bodyPr/>
            <a:lstStyle/>
            <a:p>
              <a:endParaRPr lang="en-US"/>
            </a:p>
          </p:txBody>
        </p:sp>
        <p:sp>
          <p:nvSpPr>
            <p:cNvPr id="88" name="Freeform 91"/>
            <p:cNvSpPr>
              <a:spLocks/>
            </p:cNvSpPr>
            <p:nvPr/>
          </p:nvSpPr>
          <p:spPr bwMode="auto">
            <a:xfrm>
              <a:off x="3976" y="3003"/>
              <a:ext cx="199" cy="194"/>
            </a:xfrm>
            <a:custGeom>
              <a:avLst/>
              <a:gdLst/>
              <a:ahLst/>
              <a:cxnLst>
                <a:cxn ang="0">
                  <a:pos x="598" y="99"/>
                </a:cxn>
                <a:cxn ang="0">
                  <a:pos x="593" y="92"/>
                </a:cxn>
                <a:cxn ang="0">
                  <a:pos x="577" y="79"/>
                </a:cxn>
                <a:cxn ang="0">
                  <a:pos x="555" y="59"/>
                </a:cxn>
                <a:cxn ang="0">
                  <a:pos x="528" y="38"/>
                </a:cxn>
                <a:cxn ang="0">
                  <a:pos x="499" y="18"/>
                </a:cxn>
                <a:cxn ang="0">
                  <a:pos x="471" y="5"/>
                </a:cxn>
                <a:cxn ang="0">
                  <a:pos x="446" y="0"/>
                </a:cxn>
                <a:cxn ang="0">
                  <a:pos x="427" y="8"/>
                </a:cxn>
                <a:cxn ang="0">
                  <a:pos x="413" y="20"/>
                </a:cxn>
                <a:cxn ang="0">
                  <a:pos x="395" y="35"/>
                </a:cxn>
                <a:cxn ang="0">
                  <a:pos x="372" y="52"/>
                </a:cxn>
                <a:cxn ang="0">
                  <a:pos x="345" y="70"/>
                </a:cxn>
                <a:cxn ang="0">
                  <a:pos x="317" y="88"/>
                </a:cxn>
                <a:cxn ang="0">
                  <a:pos x="286" y="108"/>
                </a:cxn>
                <a:cxn ang="0">
                  <a:pos x="252" y="129"/>
                </a:cxn>
                <a:cxn ang="0">
                  <a:pos x="219" y="148"/>
                </a:cxn>
                <a:cxn ang="0">
                  <a:pos x="185" y="166"/>
                </a:cxn>
                <a:cxn ang="0">
                  <a:pos x="151" y="185"/>
                </a:cxn>
                <a:cxn ang="0">
                  <a:pos x="120" y="201"/>
                </a:cxn>
                <a:cxn ang="0">
                  <a:pos x="91" y="218"/>
                </a:cxn>
                <a:cxn ang="0">
                  <a:pos x="64" y="230"/>
                </a:cxn>
                <a:cxn ang="0">
                  <a:pos x="41" y="240"/>
                </a:cxn>
                <a:cxn ang="0">
                  <a:pos x="21" y="248"/>
                </a:cxn>
                <a:cxn ang="0">
                  <a:pos x="7" y="253"/>
                </a:cxn>
                <a:cxn ang="0">
                  <a:pos x="0" y="259"/>
                </a:cxn>
                <a:cxn ang="0">
                  <a:pos x="11" y="268"/>
                </a:cxn>
                <a:cxn ang="0">
                  <a:pos x="37" y="280"/>
                </a:cxn>
                <a:cxn ang="0">
                  <a:pos x="69" y="295"/>
                </a:cxn>
                <a:cxn ang="0">
                  <a:pos x="105" y="311"/>
                </a:cxn>
                <a:cxn ang="0">
                  <a:pos x="137" y="331"/>
                </a:cxn>
                <a:cxn ang="0">
                  <a:pos x="163" y="352"/>
                </a:cxn>
                <a:cxn ang="0">
                  <a:pos x="174" y="375"/>
                </a:cxn>
                <a:cxn ang="0">
                  <a:pos x="185" y="388"/>
                </a:cxn>
                <a:cxn ang="0">
                  <a:pos x="208" y="384"/>
                </a:cxn>
                <a:cxn ang="0">
                  <a:pos x="241" y="369"/>
                </a:cxn>
                <a:cxn ang="0">
                  <a:pos x="277" y="345"/>
                </a:cxn>
                <a:cxn ang="0">
                  <a:pos x="314" y="317"/>
                </a:cxn>
                <a:cxn ang="0">
                  <a:pos x="347" y="293"/>
                </a:cxn>
                <a:cxn ang="0">
                  <a:pos x="373" y="275"/>
                </a:cxn>
                <a:cxn ang="0">
                  <a:pos x="389" y="268"/>
                </a:cxn>
                <a:cxn ang="0">
                  <a:pos x="398" y="260"/>
                </a:cxn>
                <a:cxn ang="0">
                  <a:pos x="406" y="239"/>
                </a:cxn>
                <a:cxn ang="0">
                  <a:pos x="417" y="209"/>
                </a:cxn>
                <a:cxn ang="0">
                  <a:pos x="433" y="176"/>
                </a:cxn>
                <a:cxn ang="0">
                  <a:pos x="457" y="144"/>
                </a:cxn>
                <a:cxn ang="0">
                  <a:pos x="491" y="117"/>
                </a:cxn>
                <a:cxn ang="0">
                  <a:pos x="538" y="100"/>
                </a:cxn>
                <a:cxn ang="0">
                  <a:pos x="598" y="99"/>
                </a:cxn>
              </a:cxnLst>
              <a:rect l="0" t="0" r="r" b="b"/>
              <a:pathLst>
                <a:path w="598" h="388">
                  <a:moveTo>
                    <a:pt x="598" y="99"/>
                  </a:moveTo>
                  <a:lnTo>
                    <a:pt x="593" y="92"/>
                  </a:lnTo>
                  <a:lnTo>
                    <a:pt x="577" y="79"/>
                  </a:lnTo>
                  <a:lnTo>
                    <a:pt x="555" y="59"/>
                  </a:lnTo>
                  <a:lnTo>
                    <a:pt x="528" y="38"/>
                  </a:lnTo>
                  <a:lnTo>
                    <a:pt x="499" y="18"/>
                  </a:lnTo>
                  <a:lnTo>
                    <a:pt x="471" y="5"/>
                  </a:lnTo>
                  <a:lnTo>
                    <a:pt x="446" y="0"/>
                  </a:lnTo>
                  <a:lnTo>
                    <a:pt x="427" y="8"/>
                  </a:lnTo>
                  <a:lnTo>
                    <a:pt x="413" y="20"/>
                  </a:lnTo>
                  <a:lnTo>
                    <a:pt x="395" y="35"/>
                  </a:lnTo>
                  <a:lnTo>
                    <a:pt x="372" y="52"/>
                  </a:lnTo>
                  <a:lnTo>
                    <a:pt x="345" y="70"/>
                  </a:lnTo>
                  <a:lnTo>
                    <a:pt x="317" y="88"/>
                  </a:lnTo>
                  <a:lnTo>
                    <a:pt x="286" y="108"/>
                  </a:lnTo>
                  <a:lnTo>
                    <a:pt x="252" y="129"/>
                  </a:lnTo>
                  <a:lnTo>
                    <a:pt x="219" y="148"/>
                  </a:lnTo>
                  <a:lnTo>
                    <a:pt x="185" y="166"/>
                  </a:lnTo>
                  <a:lnTo>
                    <a:pt x="151" y="185"/>
                  </a:lnTo>
                  <a:lnTo>
                    <a:pt x="120" y="201"/>
                  </a:lnTo>
                  <a:lnTo>
                    <a:pt x="91" y="218"/>
                  </a:lnTo>
                  <a:lnTo>
                    <a:pt x="64" y="230"/>
                  </a:lnTo>
                  <a:lnTo>
                    <a:pt x="41" y="240"/>
                  </a:lnTo>
                  <a:lnTo>
                    <a:pt x="21" y="248"/>
                  </a:lnTo>
                  <a:lnTo>
                    <a:pt x="7" y="253"/>
                  </a:lnTo>
                  <a:lnTo>
                    <a:pt x="0" y="259"/>
                  </a:lnTo>
                  <a:lnTo>
                    <a:pt x="11" y="268"/>
                  </a:lnTo>
                  <a:lnTo>
                    <a:pt x="37" y="280"/>
                  </a:lnTo>
                  <a:lnTo>
                    <a:pt x="69" y="295"/>
                  </a:lnTo>
                  <a:lnTo>
                    <a:pt x="105" y="311"/>
                  </a:lnTo>
                  <a:lnTo>
                    <a:pt x="137" y="331"/>
                  </a:lnTo>
                  <a:lnTo>
                    <a:pt x="163" y="352"/>
                  </a:lnTo>
                  <a:lnTo>
                    <a:pt x="174" y="375"/>
                  </a:lnTo>
                  <a:lnTo>
                    <a:pt x="185" y="388"/>
                  </a:lnTo>
                  <a:lnTo>
                    <a:pt x="208" y="384"/>
                  </a:lnTo>
                  <a:lnTo>
                    <a:pt x="241" y="369"/>
                  </a:lnTo>
                  <a:lnTo>
                    <a:pt x="277" y="345"/>
                  </a:lnTo>
                  <a:lnTo>
                    <a:pt x="314" y="317"/>
                  </a:lnTo>
                  <a:lnTo>
                    <a:pt x="347" y="293"/>
                  </a:lnTo>
                  <a:lnTo>
                    <a:pt x="373" y="275"/>
                  </a:lnTo>
                  <a:lnTo>
                    <a:pt x="389" y="268"/>
                  </a:lnTo>
                  <a:lnTo>
                    <a:pt x="398" y="260"/>
                  </a:lnTo>
                  <a:lnTo>
                    <a:pt x="406" y="239"/>
                  </a:lnTo>
                  <a:lnTo>
                    <a:pt x="417" y="209"/>
                  </a:lnTo>
                  <a:lnTo>
                    <a:pt x="433" y="176"/>
                  </a:lnTo>
                  <a:lnTo>
                    <a:pt x="457" y="144"/>
                  </a:lnTo>
                  <a:lnTo>
                    <a:pt x="491" y="117"/>
                  </a:lnTo>
                  <a:lnTo>
                    <a:pt x="538" y="100"/>
                  </a:lnTo>
                  <a:lnTo>
                    <a:pt x="598" y="99"/>
                  </a:lnTo>
                  <a:close/>
                </a:path>
              </a:pathLst>
            </a:custGeom>
            <a:solidFill>
              <a:srgbClr val="FF99CC"/>
            </a:solidFill>
            <a:ln w="9525">
              <a:noFill/>
              <a:round/>
              <a:headEnd/>
              <a:tailEnd/>
            </a:ln>
          </p:spPr>
          <p:txBody>
            <a:bodyPr/>
            <a:lstStyle/>
            <a:p>
              <a:endParaRPr lang="en-US"/>
            </a:p>
          </p:txBody>
        </p:sp>
        <p:sp>
          <p:nvSpPr>
            <p:cNvPr id="89" name="Freeform 92"/>
            <p:cNvSpPr>
              <a:spLocks/>
            </p:cNvSpPr>
            <p:nvPr/>
          </p:nvSpPr>
          <p:spPr bwMode="auto">
            <a:xfrm>
              <a:off x="3987" y="3110"/>
              <a:ext cx="73" cy="86"/>
            </a:xfrm>
            <a:custGeom>
              <a:avLst/>
              <a:gdLst/>
              <a:ahLst/>
              <a:cxnLst>
                <a:cxn ang="0">
                  <a:pos x="0" y="16"/>
                </a:cxn>
                <a:cxn ang="0">
                  <a:pos x="9" y="21"/>
                </a:cxn>
                <a:cxn ang="0">
                  <a:pos x="32" y="35"/>
                </a:cxn>
                <a:cxn ang="0">
                  <a:pos x="64" y="54"/>
                </a:cxn>
                <a:cxn ang="0">
                  <a:pos x="99" y="77"/>
                </a:cxn>
                <a:cxn ang="0">
                  <a:pos x="135" y="101"/>
                </a:cxn>
                <a:cxn ang="0">
                  <a:pos x="166" y="124"/>
                </a:cxn>
                <a:cxn ang="0">
                  <a:pos x="186" y="145"/>
                </a:cxn>
                <a:cxn ang="0">
                  <a:pos x="191" y="160"/>
                </a:cxn>
                <a:cxn ang="0">
                  <a:pos x="191" y="170"/>
                </a:cxn>
                <a:cxn ang="0">
                  <a:pos x="200" y="166"/>
                </a:cxn>
                <a:cxn ang="0">
                  <a:pos x="211" y="155"/>
                </a:cxn>
                <a:cxn ang="0">
                  <a:pos x="217" y="149"/>
                </a:cxn>
                <a:cxn ang="0">
                  <a:pos x="210" y="143"/>
                </a:cxn>
                <a:cxn ang="0">
                  <a:pos x="191" y="130"/>
                </a:cxn>
                <a:cxn ang="0">
                  <a:pos x="163" y="110"/>
                </a:cxn>
                <a:cxn ang="0">
                  <a:pos x="132" y="86"/>
                </a:cxn>
                <a:cxn ang="0">
                  <a:pos x="99" y="60"/>
                </a:cxn>
                <a:cxn ang="0">
                  <a:pos x="68" y="38"/>
                </a:cxn>
                <a:cxn ang="0">
                  <a:pos x="44" y="18"/>
                </a:cxn>
                <a:cxn ang="0">
                  <a:pos x="29" y="6"/>
                </a:cxn>
                <a:cxn ang="0">
                  <a:pos x="15" y="0"/>
                </a:cxn>
                <a:cxn ang="0">
                  <a:pos x="6" y="4"/>
                </a:cxn>
                <a:cxn ang="0">
                  <a:pos x="2" y="12"/>
                </a:cxn>
                <a:cxn ang="0">
                  <a:pos x="0" y="16"/>
                </a:cxn>
              </a:cxnLst>
              <a:rect l="0" t="0" r="r" b="b"/>
              <a:pathLst>
                <a:path w="217" h="170">
                  <a:moveTo>
                    <a:pt x="0" y="16"/>
                  </a:moveTo>
                  <a:lnTo>
                    <a:pt x="9" y="21"/>
                  </a:lnTo>
                  <a:lnTo>
                    <a:pt x="32" y="35"/>
                  </a:lnTo>
                  <a:lnTo>
                    <a:pt x="64" y="54"/>
                  </a:lnTo>
                  <a:lnTo>
                    <a:pt x="99" y="77"/>
                  </a:lnTo>
                  <a:lnTo>
                    <a:pt x="135" y="101"/>
                  </a:lnTo>
                  <a:lnTo>
                    <a:pt x="166" y="124"/>
                  </a:lnTo>
                  <a:lnTo>
                    <a:pt x="186" y="145"/>
                  </a:lnTo>
                  <a:lnTo>
                    <a:pt x="191" y="160"/>
                  </a:lnTo>
                  <a:lnTo>
                    <a:pt x="191" y="170"/>
                  </a:lnTo>
                  <a:lnTo>
                    <a:pt x="200" y="166"/>
                  </a:lnTo>
                  <a:lnTo>
                    <a:pt x="211" y="155"/>
                  </a:lnTo>
                  <a:lnTo>
                    <a:pt x="217" y="149"/>
                  </a:lnTo>
                  <a:lnTo>
                    <a:pt x="210" y="143"/>
                  </a:lnTo>
                  <a:lnTo>
                    <a:pt x="191" y="130"/>
                  </a:lnTo>
                  <a:lnTo>
                    <a:pt x="163" y="110"/>
                  </a:lnTo>
                  <a:lnTo>
                    <a:pt x="132" y="86"/>
                  </a:lnTo>
                  <a:lnTo>
                    <a:pt x="99" y="60"/>
                  </a:lnTo>
                  <a:lnTo>
                    <a:pt x="68" y="38"/>
                  </a:lnTo>
                  <a:lnTo>
                    <a:pt x="44" y="18"/>
                  </a:lnTo>
                  <a:lnTo>
                    <a:pt x="29" y="6"/>
                  </a:lnTo>
                  <a:lnTo>
                    <a:pt x="15" y="0"/>
                  </a:lnTo>
                  <a:lnTo>
                    <a:pt x="6" y="4"/>
                  </a:lnTo>
                  <a:lnTo>
                    <a:pt x="2" y="12"/>
                  </a:lnTo>
                  <a:lnTo>
                    <a:pt x="0" y="16"/>
                  </a:lnTo>
                  <a:close/>
                </a:path>
              </a:pathLst>
            </a:custGeom>
            <a:solidFill>
              <a:srgbClr val="000000"/>
            </a:solidFill>
            <a:ln w="9525">
              <a:noFill/>
              <a:round/>
              <a:headEnd/>
              <a:tailEnd/>
            </a:ln>
          </p:spPr>
          <p:txBody>
            <a:bodyPr/>
            <a:lstStyle/>
            <a:p>
              <a:endParaRPr lang="en-US"/>
            </a:p>
          </p:txBody>
        </p:sp>
      </p:gr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FF0000"/>
                </a:solidFill>
                <a:latin typeface="Algerian" pitchFamily="82" charset="0"/>
              </a:rPr>
              <a:t>definition</a:t>
            </a:r>
          </a:p>
        </p:txBody>
      </p:sp>
      <p:sp>
        <p:nvSpPr>
          <p:cNvPr id="3" name="Content Placeholder 2"/>
          <p:cNvSpPr>
            <a:spLocks noGrp="1"/>
          </p:cNvSpPr>
          <p:nvPr>
            <p:ph sz="half" idx="1"/>
          </p:nvPr>
        </p:nvSpPr>
        <p:spPr>
          <a:xfrm>
            <a:off x="457200" y="1600200"/>
            <a:ext cx="8077200" cy="4525963"/>
          </a:xfrm>
        </p:spPr>
        <p:txBody>
          <a:bodyPr/>
          <a:lstStyle/>
          <a:p>
            <a:pPr algn="just">
              <a:lnSpc>
                <a:spcPct val="200000"/>
              </a:lnSpc>
            </a:pPr>
            <a:r>
              <a:rPr lang="en-US" dirty="0">
                <a:solidFill>
                  <a:schemeClr val="bg1">
                    <a:lumMod val="95000"/>
                    <a:lumOff val="5000"/>
                  </a:schemeClr>
                </a:solidFill>
                <a:latin typeface="Times New Roman" pitchFamily="18" charset="0"/>
                <a:cs typeface="Times New Roman" pitchFamily="18" charset="0"/>
              </a:rPr>
              <a:t>Reports are the information communicated to the other level of the health services. They are also an important management tools to influence future actions.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C00000"/>
                </a:solidFill>
                <a:latin typeface="Algerian" pitchFamily="82" charset="0"/>
                <a:cs typeface="Times New Roman" pitchFamily="18" charset="0"/>
              </a:rPr>
              <a:t>Importance of reports</a:t>
            </a:r>
          </a:p>
        </p:txBody>
      </p:sp>
      <p:sp>
        <p:nvSpPr>
          <p:cNvPr id="3" name="Content Placeholder 2"/>
          <p:cNvSpPr>
            <a:spLocks noGrp="1"/>
          </p:cNvSpPr>
          <p:nvPr>
            <p:ph sz="half" idx="1"/>
          </p:nvPr>
        </p:nvSpPr>
        <p:spPr>
          <a:xfrm>
            <a:off x="457200" y="1219200"/>
            <a:ext cx="8229600" cy="5257800"/>
          </a:xfrm>
        </p:spPr>
        <p:txBody>
          <a:bodyPr>
            <a:normAutofit/>
          </a:bodyPr>
          <a:lstStyle/>
          <a:p>
            <a:pPr algn="just">
              <a:lnSpc>
                <a:spcPct val="150000"/>
              </a:lnSpc>
            </a:pPr>
            <a:r>
              <a:rPr lang="en-US" dirty="0">
                <a:solidFill>
                  <a:schemeClr val="bg1">
                    <a:lumMod val="95000"/>
                    <a:lumOff val="5000"/>
                  </a:schemeClr>
                </a:solidFill>
                <a:latin typeface="Times New Roman" pitchFamily="18" charset="0"/>
                <a:cs typeface="Times New Roman" pitchFamily="18" charset="0"/>
              </a:rPr>
              <a:t>Good reports save duplication of efforts and eliminate the need for investigation to learn the facts in a situation.</a:t>
            </a:r>
          </a:p>
          <a:p>
            <a:pPr algn="just">
              <a:lnSpc>
                <a:spcPct val="150000"/>
              </a:lnSpc>
            </a:pPr>
            <a:r>
              <a:rPr lang="en-US" dirty="0">
                <a:solidFill>
                  <a:schemeClr val="bg1">
                    <a:lumMod val="95000"/>
                    <a:lumOff val="5000"/>
                  </a:schemeClr>
                </a:solidFill>
                <a:latin typeface="Times New Roman" pitchFamily="18" charset="0"/>
                <a:cs typeface="Times New Roman" pitchFamily="18" charset="0"/>
              </a:rPr>
              <a:t>Patient receive better care when reports are through and give all pertinent data.</a:t>
            </a:r>
          </a:p>
          <a:p>
            <a:pPr algn="just">
              <a:lnSpc>
                <a:spcPct val="150000"/>
              </a:lnSpc>
            </a:pPr>
            <a:r>
              <a:rPr lang="en-US" dirty="0">
                <a:solidFill>
                  <a:schemeClr val="bg1">
                    <a:lumMod val="95000"/>
                    <a:lumOff val="5000"/>
                  </a:schemeClr>
                </a:solidFill>
                <a:latin typeface="Times New Roman" pitchFamily="18" charset="0"/>
                <a:cs typeface="Times New Roman" pitchFamily="18" charset="0"/>
              </a:rPr>
              <a:t>Complete reports give a sense of security .</a:t>
            </a:r>
          </a:p>
          <a:p>
            <a:pPr algn="just">
              <a:lnSpc>
                <a:spcPct val="150000"/>
              </a:lnSpc>
            </a:pPr>
            <a:r>
              <a:rPr lang="en-US" dirty="0">
                <a:solidFill>
                  <a:schemeClr val="bg1">
                    <a:lumMod val="95000"/>
                    <a:lumOff val="5000"/>
                  </a:schemeClr>
                </a:solidFill>
                <a:latin typeface="Times New Roman" pitchFamily="18" charset="0"/>
                <a:cs typeface="Times New Roman" pitchFamily="18" charset="0"/>
              </a:rPr>
              <a:t>It help in management of the ward.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FF0000"/>
                </a:solidFill>
                <a:latin typeface="Algerian" pitchFamily="82" charset="0"/>
              </a:rPr>
              <a:t>Types of reports</a:t>
            </a:r>
          </a:p>
        </p:txBody>
      </p:sp>
      <p:sp>
        <p:nvSpPr>
          <p:cNvPr id="3" name="Content Placeholder 2"/>
          <p:cNvSpPr>
            <a:spLocks noGrp="1"/>
          </p:cNvSpPr>
          <p:nvPr>
            <p:ph sz="half" idx="1"/>
          </p:nvPr>
        </p:nvSpPr>
        <p:spPr>
          <a:xfrm>
            <a:off x="457200" y="1600200"/>
            <a:ext cx="8077200" cy="4525963"/>
          </a:xfrm>
        </p:spPr>
        <p:txBody>
          <a:bodyPr/>
          <a:lstStyle/>
          <a:p>
            <a:pPr algn="just">
              <a:lnSpc>
                <a:spcPct val="200000"/>
              </a:lnSpc>
            </a:pPr>
            <a:r>
              <a:rPr lang="en-US" dirty="0">
                <a:solidFill>
                  <a:schemeClr val="bg1">
                    <a:lumMod val="95000"/>
                    <a:lumOff val="5000"/>
                  </a:schemeClr>
                </a:solidFill>
                <a:latin typeface="Times New Roman" pitchFamily="18" charset="0"/>
                <a:cs typeface="Times New Roman" pitchFamily="18" charset="0"/>
              </a:rPr>
              <a:t>The types of the reports are </a:t>
            </a:r>
          </a:p>
          <a:p>
            <a:pPr algn="just">
              <a:lnSpc>
                <a:spcPct val="200000"/>
              </a:lnSpc>
            </a:pPr>
            <a:r>
              <a:rPr lang="en-US" dirty="0">
                <a:solidFill>
                  <a:schemeClr val="bg1">
                    <a:lumMod val="95000"/>
                    <a:lumOff val="5000"/>
                  </a:schemeClr>
                </a:solidFill>
                <a:latin typeface="Times New Roman" pitchFamily="18" charset="0"/>
                <a:cs typeface="Times New Roman" pitchFamily="18" charset="0"/>
              </a:rPr>
              <a:t>Oral or by telephone or radio in emergency cases (verbal)</a:t>
            </a:r>
          </a:p>
          <a:p>
            <a:pPr algn="just">
              <a:lnSpc>
                <a:spcPct val="200000"/>
              </a:lnSpc>
            </a:pPr>
            <a:r>
              <a:rPr lang="en-US" dirty="0">
                <a:solidFill>
                  <a:schemeClr val="bg1">
                    <a:lumMod val="95000"/>
                    <a:lumOff val="5000"/>
                  </a:schemeClr>
                </a:solidFill>
                <a:latin typeface="Times New Roman" pitchFamily="18" charset="0"/>
                <a:cs typeface="Times New Roman" pitchFamily="18" charset="0"/>
              </a:rPr>
              <a:t>Written in normal circumstances.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lstStyle/>
          <a:p>
            <a:r>
              <a:rPr lang="en-US" dirty="0">
                <a:solidFill>
                  <a:schemeClr val="bg1">
                    <a:lumMod val="95000"/>
                    <a:lumOff val="5000"/>
                  </a:schemeClr>
                </a:solidFill>
                <a:latin typeface="Algerian" pitchFamily="82" charset="0"/>
              </a:rPr>
              <a:t>Types of reports</a:t>
            </a:r>
          </a:p>
        </p:txBody>
      </p:sp>
      <p:sp>
        <p:nvSpPr>
          <p:cNvPr id="3" name="Content Placeholder 2"/>
          <p:cNvSpPr>
            <a:spLocks noGrp="1"/>
          </p:cNvSpPr>
          <p:nvPr>
            <p:ph idx="1"/>
          </p:nvPr>
        </p:nvSpPr>
        <p:spPr>
          <a:xfrm>
            <a:off x="457200" y="838200"/>
            <a:ext cx="8229600" cy="4800600"/>
          </a:xfrm>
        </p:spPr>
        <p:txBody>
          <a:bodyPr>
            <a:noAutofit/>
          </a:bodyPr>
          <a:lstStyle/>
          <a:p>
            <a:pPr>
              <a:lnSpc>
                <a:spcPct val="220000"/>
              </a:lnSpc>
            </a:pPr>
            <a:r>
              <a:rPr lang="en-US" sz="2400" dirty="0">
                <a:solidFill>
                  <a:schemeClr val="bg1">
                    <a:lumMod val="95000"/>
                    <a:lumOff val="5000"/>
                  </a:schemeClr>
                </a:solidFill>
                <a:latin typeface="Times New Roman" pitchFamily="18" charset="0"/>
                <a:cs typeface="Times New Roman" pitchFamily="18" charset="0"/>
              </a:rPr>
              <a:t>24 hours reports</a:t>
            </a:r>
          </a:p>
          <a:p>
            <a:pPr>
              <a:lnSpc>
                <a:spcPct val="220000"/>
              </a:lnSpc>
            </a:pPr>
            <a:r>
              <a:rPr lang="en-US" sz="2400" dirty="0">
                <a:solidFill>
                  <a:schemeClr val="bg1">
                    <a:lumMod val="95000"/>
                    <a:lumOff val="5000"/>
                  </a:schemeClr>
                </a:solidFill>
                <a:latin typeface="Times New Roman" pitchFamily="18" charset="0"/>
                <a:cs typeface="Times New Roman" pitchFamily="18" charset="0"/>
              </a:rPr>
              <a:t>Supervisor’s reports and patient census reports</a:t>
            </a:r>
          </a:p>
          <a:p>
            <a:pPr>
              <a:lnSpc>
                <a:spcPct val="220000"/>
              </a:lnSpc>
            </a:pPr>
            <a:r>
              <a:rPr lang="en-US" sz="2400" dirty="0">
                <a:solidFill>
                  <a:schemeClr val="bg1">
                    <a:lumMod val="95000"/>
                    <a:lumOff val="5000"/>
                  </a:schemeClr>
                </a:solidFill>
                <a:latin typeface="Times New Roman" pitchFamily="18" charset="0"/>
                <a:cs typeface="Times New Roman" pitchFamily="18" charset="0"/>
              </a:rPr>
              <a:t>Night and day reports </a:t>
            </a:r>
          </a:p>
          <a:p>
            <a:pPr>
              <a:lnSpc>
                <a:spcPct val="220000"/>
              </a:lnSpc>
            </a:pPr>
            <a:r>
              <a:rPr lang="en-US" sz="2400" dirty="0">
                <a:solidFill>
                  <a:schemeClr val="bg1">
                    <a:lumMod val="95000"/>
                    <a:lumOff val="5000"/>
                  </a:schemeClr>
                </a:solidFill>
                <a:latin typeface="Times New Roman" pitchFamily="18" charset="0"/>
                <a:cs typeface="Times New Roman" pitchFamily="18" charset="0"/>
              </a:rPr>
              <a:t>Accident report etc. Are the main reports in the field of institutional or hospital nursing, while in the area of community health nursing.</a:t>
            </a:r>
          </a:p>
          <a:p>
            <a:pPr>
              <a:lnSpc>
                <a:spcPct val="220000"/>
              </a:lnSpc>
            </a:pPr>
            <a:r>
              <a:rPr lang="en-US" sz="2400" dirty="0">
                <a:solidFill>
                  <a:schemeClr val="bg1">
                    <a:lumMod val="95000"/>
                    <a:lumOff val="5000"/>
                  </a:schemeClr>
                </a:solidFill>
                <a:latin typeface="Times New Roman" pitchFamily="18" charset="0"/>
                <a:cs typeface="Times New Roman" pitchFamily="18" charset="0"/>
              </a:rPr>
              <a:t>Birth and death report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pPr algn="just">
              <a:lnSpc>
                <a:spcPct val="200000"/>
              </a:lnSpc>
            </a:pPr>
            <a:r>
              <a:rPr lang="en-US" dirty="0">
                <a:solidFill>
                  <a:schemeClr val="bg1">
                    <a:lumMod val="95000"/>
                    <a:lumOff val="5000"/>
                  </a:schemeClr>
                </a:solidFill>
                <a:latin typeface="Times New Roman" pitchFamily="18" charset="0"/>
                <a:cs typeface="Times New Roman" pitchFamily="18" charset="0"/>
              </a:rPr>
              <a:t>Anecdotal report</a:t>
            </a:r>
          </a:p>
          <a:p>
            <a:pPr algn="just">
              <a:lnSpc>
                <a:spcPct val="200000"/>
              </a:lnSpc>
            </a:pPr>
            <a:r>
              <a:rPr lang="en-US" dirty="0">
                <a:solidFill>
                  <a:schemeClr val="bg1">
                    <a:lumMod val="95000"/>
                    <a:lumOff val="5000"/>
                  </a:schemeClr>
                </a:solidFill>
                <a:latin typeface="Times New Roman" pitchFamily="18" charset="0"/>
                <a:cs typeface="Times New Roman" pitchFamily="18" charset="0"/>
              </a:rPr>
              <a:t>Monthly, quarterly, half yearly and annual report of progress.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solidFill>
                  <a:schemeClr val="bg1"/>
                </a:solidFill>
                <a:latin typeface="Times New Roman" panose="02020603050405020304" pitchFamily="18" charset="0"/>
                <a:cs typeface="Times New Roman" panose="02020603050405020304" pitchFamily="18" charset="0"/>
              </a:rPr>
              <a:t>LEGAL IMPLICATIONS OF RECORDS AND REPORTS</a:t>
            </a:r>
          </a:p>
        </p:txBody>
      </p:sp>
      <p:sp>
        <p:nvSpPr>
          <p:cNvPr id="3" name="Content Placeholder 2"/>
          <p:cNvSpPr>
            <a:spLocks noGrp="1"/>
          </p:cNvSpPr>
          <p:nvPr>
            <p:ph idx="1"/>
          </p:nvPr>
        </p:nvSpPr>
        <p:spPr/>
        <p:txBody>
          <a:bodyPr/>
          <a:lstStyle/>
          <a:p>
            <a:r>
              <a:rPr lang="en-US" dirty="0">
                <a:solidFill>
                  <a:schemeClr val="bg1"/>
                </a:solidFill>
              </a:rPr>
              <a:t>The legal importance of record and reports are explained under 3 approaches:</a:t>
            </a:r>
          </a:p>
          <a:p>
            <a:pPr>
              <a:buFont typeface="Wingdings" pitchFamily="2" charset="2"/>
              <a:buChar char="Ø"/>
            </a:pPr>
            <a:r>
              <a:rPr lang="en-US" dirty="0">
                <a:solidFill>
                  <a:schemeClr val="bg1"/>
                </a:solidFill>
              </a:rPr>
              <a:t>Individual approach</a:t>
            </a:r>
          </a:p>
          <a:p>
            <a:pPr>
              <a:buFont typeface="Wingdings" pitchFamily="2" charset="2"/>
              <a:buChar char="Ø"/>
            </a:pPr>
            <a:r>
              <a:rPr lang="en-US" dirty="0">
                <a:solidFill>
                  <a:schemeClr val="bg1"/>
                </a:solidFill>
              </a:rPr>
              <a:t>Community approach</a:t>
            </a:r>
          </a:p>
          <a:p>
            <a:pPr>
              <a:buFont typeface="Wingdings" pitchFamily="2" charset="2"/>
              <a:buChar char="Ø"/>
            </a:pPr>
            <a:r>
              <a:rPr lang="en-US" dirty="0">
                <a:solidFill>
                  <a:schemeClr val="bg1"/>
                </a:solidFill>
              </a:rPr>
              <a:t>Nursing approach</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chemeClr val="bg1"/>
                </a:solidFill>
                <a:latin typeface="Times New Roman" panose="02020603050405020304" pitchFamily="18" charset="0"/>
                <a:cs typeface="Times New Roman" panose="02020603050405020304" pitchFamily="18" charset="0"/>
              </a:rPr>
              <a:t>Essential of good reporting</a:t>
            </a:r>
          </a:p>
        </p:txBody>
      </p:sp>
      <p:sp>
        <p:nvSpPr>
          <p:cNvPr id="3" name="Content Placeholder 2"/>
          <p:cNvSpPr>
            <a:spLocks noGrp="1"/>
          </p:cNvSpPr>
          <p:nvPr>
            <p:ph idx="1"/>
          </p:nvPr>
        </p:nvSpPr>
        <p:spPr/>
        <p:txBody>
          <a:bodyPr/>
          <a:lstStyle/>
          <a:p>
            <a:r>
              <a:rPr lang="en-US" dirty="0">
                <a:solidFill>
                  <a:schemeClr val="bg1"/>
                </a:solidFill>
                <a:latin typeface="Times New Roman" panose="02020603050405020304" pitchFamily="18" charset="0"/>
                <a:cs typeface="Times New Roman" panose="02020603050405020304" pitchFamily="18" charset="0"/>
              </a:rPr>
              <a:t>Accurate</a:t>
            </a:r>
          </a:p>
          <a:p>
            <a:r>
              <a:rPr lang="en-US" dirty="0">
                <a:solidFill>
                  <a:schemeClr val="bg1"/>
                </a:solidFill>
                <a:latin typeface="Times New Roman" panose="02020603050405020304" pitchFamily="18" charset="0"/>
                <a:cs typeface="Times New Roman" panose="02020603050405020304" pitchFamily="18" charset="0"/>
              </a:rPr>
              <a:t>Legible</a:t>
            </a:r>
          </a:p>
          <a:p>
            <a:r>
              <a:rPr lang="en-US" dirty="0">
                <a:solidFill>
                  <a:schemeClr val="bg1"/>
                </a:solidFill>
                <a:latin typeface="Times New Roman" panose="02020603050405020304" pitchFamily="18" charset="0"/>
                <a:cs typeface="Times New Roman" panose="02020603050405020304" pitchFamily="18" charset="0"/>
              </a:rPr>
              <a:t>Complete</a:t>
            </a:r>
          </a:p>
          <a:p>
            <a:r>
              <a:rPr lang="en-US" dirty="0">
                <a:solidFill>
                  <a:schemeClr val="bg1"/>
                </a:solidFill>
                <a:latin typeface="Times New Roman" panose="02020603050405020304" pitchFamily="18" charset="0"/>
                <a:cs typeface="Times New Roman" panose="02020603050405020304" pitchFamily="18" charset="0"/>
              </a:rPr>
              <a:t>Short and clear</a:t>
            </a:r>
          </a:p>
          <a:p>
            <a:r>
              <a:rPr lang="en-US" dirty="0">
                <a:solidFill>
                  <a:schemeClr val="bg1"/>
                </a:solidFill>
                <a:latin typeface="Times New Roman" panose="02020603050405020304" pitchFamily="18" charset="0"/>
                <a:cs typeface="Times New Roman" panose="02020603050405020304" pitchFamily="18" charset="0"/>
              </a:rPr>
              <a:t>timeliness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solidFill>
                  <a:schemeClr val="bg1"/>
                </a:solidFill>
                <a:latin typeface="Times New Roman" panose="02020603050405020304" pitchFamily="18" charset="0"/>
                <a:cs typeface="Times New Roman" panose="02020603050405020304" pitchFamily="18" charset="0"/>
              </a:rPr>
              <a:t>Maintenance of records and reports</a:t>
            </a:r>
          </a:p>
        </p:txBody>
      </p:sp>
      <p:sp>
        <p:nvSpPr>
          <p:cNvPr id="3" name="Content Placeholder 2"/>
          <p:cNvSpPr>
            <a:spLocks noGrp="1"/>
          </p:cNvSpPr>
          <p:nvPr>
            <p:ph idx="1"/>
          </p:nvPr>
        </p:nvSpPr>
        <p:spPr/>
        <p:txBody>
          <a:bodyPr>
            <a:normAutofit fontScale="92500"/>
          </a:bodyPr>
          <a:lstStyle/>
          <a:p>
            <a:pPr algn="just">
              <a:lnSpc>
                <a:spcPct val="200000"/>
              </a:lnSpc>
            </a:pPr>
            <a:r>
              <a:rPr lang="en-US" dirty="0">
                <a:solidFill>
                  <a:schemeClr val="bg1"/>
                </a:solidFill>
                <a:latin typeface="Times New Roman" panose="02020603050405020304" pitchFamily="18" charset="0"/>
                <a:cs typeface="Times New Roman" pitchFamily="18" charset="0"/>
              </a:rPr>
              <a:t>Records &amp; reports are the essential components of implementation and evaluation of community health activities. Some of the important facts related to the filling and maintenance of records and reports are as follow:</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chemeClr val="bg1"/>
                </a:solidFill>
                <a:latin typeface="Times New Roman" panose="02020603050405020304" pitchFamily="18" charset="0"/>
                <a:cs typeface="Times New Roman" panose="02020603050405020304" pitchFamily="18" charset="0"/>
              </a:rPr>
              <a:t>Conti…</a:t>
            </a:r>
          </a:p>
        </p:txBody>
      </p:sp>
      <p:sp>
        <p:nvSpPr>
          <p:cNvPr id="3" name="Content Placeholder 2"/>
          <p:cNvSpPr>
            <a:spLocks noGrp="1"/>
          </p:cNvSpPr>
          <p:nvPr>
            <p:ph idx="1"/>
          </p:nvPr>
        </p:nvSpPr>
        <p:spPr/>
        <p:txBody>
          <a:bodyPr>
            <a:normAutofit fontScale="77500" lnSpcReduction="20000"/>
          </a:bodyPr>
          <a:lstStyle/>
          <a:p>
            <a:pPr marL="514350" indent="-514350" algn="just">
              <a:lnSpc>
                <a:spcPct val="200000"/>
              </a:lnSpc>
              <a:buAutoNum type="arabicPeriod"/>
            </a:pPr>
            <a:r>
              <a:rPr lang="en-US" dirty="0">
                <a:solidFill>
                  <a:schemeClr val="bg1">
                    <a:lumMod val="95000"/>
                    <a:lumOff val="5000"/>
                  </a:schemeClr>
                </a:solidFill>
                <a:latin typeface="Times New Roman" pitchFamily="18" charset="0"/>
                <a:cs typeface="Times New Roman" pitchFamily="18" charset="0"/>
              </a:rPr>
              <a:t>Filling of records: records can be kept in many ways.</a:t>
            </a:r>
          </a:p>
          <a:p>
            <a:pPr marL="514350" indent="-514350" algn="just">
              <a:lnSpc>
                <a:spcPct val="200000"/>
              </a:lnSpc>
              <a:buFont typeface="Wingdings" pitchFamily="2" charset="2"/>
              <a:buChar char="ü"/>
            </a:pPr>
            <a:r>
              <a:rPr lang="en-US" dirty="0">
                <a:solidFill>
                  <a:schemeClr val="bg1">
                    <a:lumMod val="95000"/>
                    <a:lumOff val="5000"/>
                  </a:schemeClr>
                </a:solidFill>
                <a:latin typeface="Times New Roman" pitchFamily="18" charset="0"/>
                <a:cs typeface="Times New Roman" pitchFamily="18" charset="0"/>
              </a:rPr>
              <a:t>It is essential to have proper and systematic filling of records.</a:t>
            </a:r>
          </a:p>
          <a:p>
            <a:pPr marL="514350" indent="-514350" algn="just">
              <a:lnSpc>
                <a:spcPct val="200000"/>
              </a:lnSpc>
              <a:buFont typeface="Wingdings" pitchFamily="2" charset="2"/>
              <a:buChar char="ü"/>
            </a:pPr>
            <a:r>
              <a:rPr lang="en-US" dirty="0">
                <a:solidFill>
                  <a:schemeClr val="bg1">
                    <a:lumMod val="95000"/>
                    <a:lumOff val="5000"/>
                  </a:schemeClr>
                </a:solidFill>
                <a:latin typeface="Times New Roman" pitchFamily="18" charset="0"/>
                <a:cs typeface="Times New Roman" pitchFamily="18" charset="0"/>
              </a:rPr>
              <a:t>Properly filed records save time and effort.</a:t>
            </a:r>
          </a:p>
          <a:p>
            <a:pPr marL="514350" indent="-514350" algn="just">
              <a:lnSpc>
                <a:spcPct val="200000"/>
              </a:lnSpc>
              <a:buFont typeface="Wingdings" pitchFamily="2" charset="2"/>
              <a:buChar char="ü"/>
            </a:pPr>
            <a:r>
              <a:rPr lang="en-US" dirty="0">
                <a:solidFill>
                  <a:schemeClr val="bg1">
                    <a:lumMod val="95000"/>
                    <a:lumOff val="5000"/>
                  </a:schemeClr>
                </a:solidFill>
                <a:latin typeface="Times New Roman" pitchFamily="18" charset="0"/>
                <a:cs typeface="Times New Roman" pitchFamily="18" charset="0"/>
              </a:rPr>
              <a:t>Filing of records depends upon the objective and method adopted by the health agency or enterprise.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chemeClr val="bg1"/>
                </a:solidFill>
                <a:latin typeface="Times New Roman" panose="02020603050405020304" pitchFamily="18" charset="0"/>
                <a:cs typeface="Times New Roman" panose="02020603050405020304" pitchFamily="18" charset="0"/>
              </a:rPr>
              <a:t>Method of filling the records</a:t>
            </a:r>
          </a:p>
        </p:txBody>
      </p:sp>
      <p:sp>
        <p:nvSpPr>
          <p:cNvPr id="3" name="Content Placeholder 2"/>
          <p:cNvSpPr>
            <a:spLocks noGrp="1"/>
          </p:cNvSpPr>
          <p:nvPr>
            <p:ph idx="1"/>
          </p:nvPr>
        </p:nvSpPr>
        <p:spPr/>
        <p:txBody>
          <a:bodyPr/>
          <a:lstStyle/>
          <a:p>
            <a:r>
              <a:rPr lang="en-US" dirty="0">
                <a:solidFill>
                  <a:schemeClr val="bg1"/>
                </a:solidFill>
                <a:latin typeface="Times New Roman" panose="02020603050405020304" pitchFamily="18" charset="0"/>
                <a:cs typeface="Times New Roman" panose="02020603050405020304" pitchFamily="18" charset="0"/>
              </a:rPr>
              <a:t>Alphabetically</a:t>
            </a:r>
          </a:p>
          <a:p>
            <a:r>
              <a:rPr lang="en-US" dirty="0">
                <a:solidFill>
                  <a:schemeClr val="bg1"/>
                </a:solidFill>
                <a:latin typeface="Times New Roman" panose="02020603050405020304" pitchFamily="18" charset="0"/>
                <a:cs typeface="Times New Roman" panose="02020603050405020304" pitchFamily="18" charset="0"/>
              </a:rPr>
              <a:t>Numerically</a:t>
            </a:r>
          </a:p>
          <a:p>
            <a:r>
              <a:rPr lang="en-US" dirty="0">
                <a:solidFill>
                  <a:schemeClr val="bg1"/>
                </a:solidFill>
                <a:latin typeface="Times New Roman" panose="02020603050405020304" pitchFamily="18" charset="0"/>
                <a:cs typeface="Times New Roman" panose="02020603050405020304" pitchFamily="18" charset="0"/>
              </a:rPr>
              <a:t>geographically</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C00000"/>
                </a:solidFill>
                <a:latin typeface="Algerian" pitchFamily="82" charset="0"/>
              </a:rPr>
              <a:t>FILLING THE REPORTS</a:t>
            </a:r>
          </a:p>
        </p:txBody>
      </p:sp>
      <p:sp>
        <p:nvSpPr>
          <p:cNvPr id="3" name="Content Placeholder 2"/>
          <p:cNvSpPr>
            <a:spLocks noGrp="1"/>
          </p:cNvSpPr>
          <p:nvPr>
            <p:ph idx="1"/>
          </p:nvPr>
        </p:nvSpPr>
        <p:spPr/>
        <p:txBody>
          <a:bodyPr>
            <a:normAutofit fontScale="92500" lnSpcReduction="20000"/>
          </a:bodyPr>
          <a:lstStyle/>
          <a:p>
            <a:pPr algn="just">
              <a:lnSpc>
                <a:spcPct val="200000"/>
              </a:lnSpc>
            </a:pPr>
            <a:r>
              <a:rPr lang="en-US" dirty="0">
                <a:solidFill>
                  <a:schemeClr val="bg1">
                    <a:lumMod val="95000"/>
                    <a:lumOff val="5000"/>
                  </a:schemeClr>
                </a:solidFill>
                <a:latin typeface="Times New Roman" pitchFamily="18" charset="0"/>
                <a:cs typeface="Times New Roman" pitchFamily="18" charset="0"/>
              </a:rPr>
              <a:t>Reports can mainly filed on the following basis:</a:t>
            </a:r>
          </a:p>
          <a:p>
            <a:pPr algn="just">
              <a:lnSpc>
                <a:spcPct val="200000"/>
              </a:lnSpc>
              <a:buNone/>
            </a:pPr>
            <a:r>
              <a:rPr lang="en-US" dirty="0">
                <a:solidFill>
                  <a:schemeClr val="bg1">
                    <a:lumMod val="95000"/>
                    <a:lumOff val="5000"/>
                  </a:schemeClr>
                </a:solidFill>
                <a:latin typeface="Times New Roman" pitchFamily="18" charset="0"/>
                <a:cs typeface="Times New Roman" pitchFamily="18" charset="0"/>
              </a:rPr>
              <a:t>PLACE</a:t>
            </a:r>
          </a:p>
          <a:p>
            <a:pPr algn="just">
              <a:lnSpc>
                <a:spcPct val="200000"/>
              </a:lnSpc>
              <a:buNone/>
            </a:pPr>
            <a:r>
              <a:rPr lang="en-US" dirty="0">
                <a:solidFill>
                  <a:schemeClr val="bg1">
                    <a:lumMod val="95000"/>
                    <a:lumOff val="5000"/>
                  </a:schemeClr>
                </a:solidFill>
                <a:latin typeface="Times New Roman" pitchFamily="18" charset="0"/>
                <a:cs typeface="Times New Roman" pitchFamily="18" charset="0"/>
              </a:rPr>
              <a:t>TIME</a:t>
            </a:r>
          </a:p>
          <a:p>
            <a:pPr algn="just">
              <a:lnSpc>
                <a:spcPct val="200000"/>
              </a:lnSpc>
              <a:buNone/>
            </a:pPr>
            <a:r>
              <a:rPr lang="en-US" dirty="0">
                <a:solidFill>
                  <a:schemeClr val="bg1">
                    <a:lumMod val="95000"/>
                    <a:lumOff val="5000"/>
                  </a:schemeClr>
                </a:solidFill>
                <a:latin typeface="Times New Roman" pitchFamily="18" charset="0"/>
                <a:cs typeface="Times New Roman" pitchFamily="18" charset="0"/>
              </a:rPr>
              <a:t>ALPHABET</a:t>
            </a:r>
          </a:p>
          <a:p>
            <a:pPr algn="just">
              <a:lnSpc>
                <a:spcPct val="200000"/>
              </a:lnSpc>
              <a:buNone/>
            </a:pPr>
            <a:r>
              <a:rPr lang="en-US" dirty="0">
                <a:solidFill>
                  <a:schemeClr val="bg1">
                    <a:lumMod val="95000"/>
                    <a:lumOff val="5000"/>
                  </a:schemeClr>
                </a:solidFill>
                <a:latin typeface="Times New Roman" pitchFamily="18" charset="0"/>
                <a:cs typeface="Times New Roman" pitchFamily="18" charset="0"/>
              </a:rPr>
              <a:t>NUMBER</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chemeClr val="bg1"/>
                </a:solidFill>
                <a:latin typeface="Times New Roman" panose="02020603050405020304" pitchFamily="18" charset="0"/>
                <a:cs typeface="Times New Roman" panose="02020603050405020304" pitchFamily="18" charset="0"/>
              </a:rPr>
              <a:t>GUIDELINES FOR REPORTS</a:t>
            </a:r>
          </a:p>
        </p:txBody>
      </p:sp>
      <p:sp>
        <p:nvSpPr>
          <p:cNvPr id="3" name="Content Placeholder 2"/>
          <p:cNvSpPr>
            <a:spLocks noGrp="1"/>
          </p:cNvSpPr>
          <p:nvPr>
            <p:ph idx="1"/>
          </p:nvPr>
        </p:nvSpPr>
        <p:spPr>
          <a:xfrm>
            <a:off x="457200" y="1143000"/>
            <a:ext cx="8229600" cy="5440362"/>
          </a:xfrm>
        </p:spPr>
        <p:txBody>
          <a:bodyPr>
            <a:normAutofit fontScale="77500" lnSpcReduction="20000"/>
          </a:bodyPr>
          <a:lstStyle/>
          <a:p>
            <a:pPr marL="514350" indent="-514350" algn="just">
              <a:lnSpc>
                <a:spcPct val="200000"/>
              </a:lnSpc>
              <a:buFont typeface="+mj-lt"/>
              <a:buAutoNum type="arabicPeriod"/>
            </a:pPr>
            <a:r>
              <a:rPr lang="en-US" dirty="0">
                <a:solidFill>
                  <a:schemeClr val="bg1">
                    <a:lumMod val="95000"/>
                    <a:lumOff val="5000"/>
                  </a:schemeClr>
                </a:solidFill>
                <a:latin typeface="Times New Roman" pitchFamily="18" charset="0"/>
                <a:cs typeface="Times New Roman" pitchFamily="18" charset="0"/>
              </a:rPr>
              <a:t>A general method  or outline of writing the reports should be prepared before actually writing report.</a:t>
            </a:r>
          </a:p>
          <a:p>
            <a:pPr marL="514350" indent="-514350" algn="just">
              <a:lnSpc>
                <a:spcPct val="200000"/>
              </a:lnSpc>
              <a:buFont typeface="+mj-lt"/>
              <a:buAutoNum type="arabicPeriod"/>
            </a:pPr>
            <a:r>
              <a:rPr lang="en-US" dirty="0">
                <a:solidFill>
                  <a:schemeClr val="bg1">
                    <a:lumMod val="95000"/>
                    <a:lumOff val="5000"/>
                  </a:schemeClr>
                </a:solidFill>
                <a:latin typeface="Times New Roman" pitchFamily="18" charset="0"/>
                <a:cs typeface="Times New Roman" pitchFamily="18" charset="0"/>
              </a:rPr>
              <a:t>As far as possible, printed forms should be used for writing the reports.</a:t>
            </a:r>
          </a:p>
          <a:p>
            <a:pPr marL="514350" indent="-514350" algn="just">
              <a:lnSpc>
                <a:spcPct val="200000"/>
              </a:lnSpc>
              <a:buFont typeface="+mj-lt"/>
              <a:buAutoNum type="arabicPeriod"/>
            </a:pPr>
            <a:r>
              <a:rPr lang="en-US" dirty="0">
                <a:solidFill>
                  <a:schemeClr val="bg1">
                    <a:lumMod val="95000"/>
                    <a:lumOff val="5000"/>
                  </a:schemeClr>
                </a:solidFill>
                <a:latin typeface="Times New Roman" pitchFamily="18" charset="0"/>
                <a:cs typeface="Times New Roman" pitchFamily="18" charset="0"/>
              </a:rPr>
              <a:t>It is necessary to collect all information and material to make the reports complete.</a:t>
            </a:r>
          </a:p>
          <a:p>
            <a:pPr marL="514350" indent="-514350" algn="just">
              <a:lnSpc>
                <a:spcPct val="200000"/>
              </a:lnSpc>
              <a:buFont typeface="+mj-lt"/>
              <a:buAutoNum type="arabicPeriod"/>
            </a:pPr>
            <a:r>
              <a:rPr lang="en-US" dirty="0">
                <a:solidFill>
                  <a:schemeClr val="bg1"/>
                </a:solidFill>
                <a:latin typeface="Times New Roman" panose="02020603050405020304" pitchFamily="18" charset="0"/>
                <a:cs typeface="Times New Roman" panose="02020603050405020304" pitchFamily="18" charset="0"/>
              </a:rPr>
              <a:t>Style of reports writing should make it easy to understand</a:t>
            </a:r>
            <a:r>
              <a:rPr lang="en-US" dirty="0"/>
              <a:t>.</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buNone/>
            </a:pPr>
            <a:r>
              <a:rPr lang="en-US" dirty="0"/>
              <a:t>5.</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2211</TotalTime>
  <Words>1529</Words>
  <Application>Microsoft Office PowerPoint</Application>
  <PresentationFormat>On-screen Show (4:3)</PresentationFormat>
  <Paragraphs>177</Paragraphs>
  <Slides>40</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40</vt:i4>
      </vt:variant>
    </vt:vector>
  </HeadingPairs>
  <TitlesOfParts>
    <vt:vector size="49" baseType="lpstr">
      <vt:lpstr>Algerian</vt:lpstr>
      <vt:lpstr>Arial</vt:lpstr>
      <vt:lpstr>Britannic Bold</vt:lpstr>
      <vt:lpstr>Calibri</vt:lpstr>
      <vt:lpstr>Chiller</vt:lpstr>
      <vt:lpstr>Elephant</vt:lpstr>
      <vt:lpstr>Times New Roman</vt:lpstr>
      <vt:lpstr>Wingdings</vt:lpstr>
      <vt:lpstr>Office Theme</vt:lpstr>
      <vt:lpstr>   </vt:lpstr>
      <vt:lpstr>INTRODUCTION</vt:lpstr>
      <vt:lpstr>definition</vt:lpstr>
      <vt:lpstr>PowerPoint Presentation</vt:lpstr>
      <vt:lpstr>PowerPoint Presentation</vt:lpstr>
      <vt:lpstr>PowerPoint Presentation</vt:lpstr>
      <vt:lpstr>Purposes of records</vt:lpstr>
      <vt:lpstr>Principles of records writing</vt:lpstr>
      <vt:lpstr>Principles of records writing</vt:lpstr>
      <vt:lpstr>PowerPoint Presentation</vt:lpstr>
      <vt:lpstr>PowerPoint Presentation</vt:lpstr>
      <vt:lpstr>Values &amp; uses of records in hospital or health centers</vt:lpstr>
      <vt:lpstr>Values &amp; uses of records in hospital or health centers</vt:lpstr>
      <vt:lpstr>Values &amp; uses of records in hospital or health centers</vt:lpstr>
      <vt:lpstr>Values &amp; uses of records in hospital or health centers conti…</vt:lpstr>
      <vt:lpstr>PowerPoint Presentation</vt:lpstr>
      <vt:lpstr>PowerPoint Presentation</vt:lpstr>
      <vt:lpstr>Records maintained in community settings</vt:lpstr>
      <vt:lpstr>Records maintained in community settings conti…</vt:lpstr>
      <vt:lpstr>PowerPoint Presentation</vt:lpstr>
      <vt:lpstr>PATIENT CLINICAL RECORDS</vt:lpstr>
      <vt:lpstr>1. Protection from loss</vt:lpstr>
      <vt:lpstr>2. Safeguarding its content</vt:lpstr>
      <vt:lpstr>3. Completeness</vt:lpstr>
      <vt:lpstr>4. Responsibility for nurses notes</vt:lpstr>
      <vt:lpstr>PowerPoint Presentation</vt:lpstr>
      <vt:lpstr>INTRODUCTION</vt:lpstr>
      <vt:lpstr>definition</vt:lpstr>
      <vt:lpstr>Importance of reports</vt:lpstr>
      <vt:lpstr>Types of reports</vt:lpstr>
      <vt:lpstr>Types of reports</vt:lpstr>
      <vt:lpstr>PowerPoint Presentation</vt:lpstr>
      <vt:lpstr>LEGAL IMPLICATIONS OF RECORDS AND REPORTS</vt:lpstr>
      <vt:lpstr>Essential of good reporting</vt:lpstr>
      <vt:lpstr>Maintenance of records and reports</vt:lpstr>
      <vt:lpstr>Conti…</vt:lpstr>
      <vt:lpstr>Method of filling the records</vt:lpstr>
      <vt:lpstr>FILLING THE REPORTS</vt:lpstr>
      <vt:lpstr>GUIDELINES FOR REPORTS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asus</dc:creator>
  <cp:lastModifiedBy>KAPIL PATEL</cp:lastModifiedBy>
  <cp:revision>37</cp:revision>
  <dcterms:created xsi:type="dcterms:W3CDTF">2006-08-16T00:00:00Z</dcterms:created>
  <dcterms:modified xsi:type="dcterms:W3CDTF">2023-12-14T07:05:56Z</dcterms:modified>
</cp:coreProperties>
</file>