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Mother-and-child-tracking-system-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Mother-and-child-tracking-system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Mother-and-child-tracking-system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Mother-and-child-tracking-system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Mother-and-child-tracking-system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Mother-and-child-tracking-system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Mother-and-child-tracking-system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Mother-and-child-tracking-system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Mother-and-child-tracking-system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Mother-and-child-tracking-system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Mother-and-child-tracking-system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Mother-and-child-tracking-system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Mother-and-child-tracking-system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Mother-and-child-tracking-system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Mother-and-child-tracking-system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Mother-and-child-tracking-system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Mother-and-child-tracking-system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Mother-and-child-tracking-system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Mother-and-child-tracking-system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Mother-and-child-tracking-system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RCN</dc:creator>
  <dc:description>generated using python-pptx</dc:description>
  <cp:lastModifiedBy>RCN</cp:lastModifiedBy>
  <cp:revision>2</cp:revision>
  <dcterms:created xsi:type="dcterms:W3CDTF">2013-01-27T09:14:16Z</dcterms:created>
  <dcterms:modified xsi:type="dcterms:W3CDTF">2024-08-01T10:03:47Z</dcterms:modified>
</cp:coreProperties>
</file>