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D87257F-F9A7-4163-A345-85E4BA036389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9245CF8-4B9D-45EF-AF43-0E690F2E750B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LUNG ABSCESS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743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Lung abscess also called as pulmonary abscess, is a pus filled in the cavity of the lungs caused by an infection.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078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Lung abscess is defined as the condition in which there is an accumulation of fluid or pus in lung cavity.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247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Infection</a:t>
            </a:r>
          </a:p>
          <a:p>
            <a:r>
              <a:rPr lang="en-US" dirty="0" smtClean="0"/>
              <a:t>Trauma</a:t>
            </a:r>
          </a:p>
          <a:p>
            <a:r>
              <a:rPr lang="en-US" dirty="0" smtClean="0"/>
              <a:t>Fall</a:t>
            </a:r>
          </a:p>
          <a:p>
            <a:r>
              <a:rPr lang="en-US" dirty="0" smtClean="0"/>
              <a:t>Smoking</a:t>
            </a:r>
          </a:p>
          <a:p>
            <a:r>
              <a:rPr lang="en-US" dirty="0" smtClean="0"/>
              <a:t>Alcohol</a:t>
            </a:r>
          </a:p>
          <a:p>
            <a:r>
              <a:rPr lang="en-US" dirty="0" smtClean="0"/>
              <a:t>Aspiration of foreign body </a:t>
            </a:r>
          </a:p>
          <a:p>
            <a:r>
              <a:rPr lang="en-US" dirty="0" smtClean="0"/>
              <a:t>Pre existing lung disease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44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manifestation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5060032"/>
          </a:xfrm>
        </p:spPr>
        <p:txBody>
          <a:bodyPr/>
          <a:lstStyle/>
          <a:p>
            <a:r>
              <a:rPr lang="en-US" dirty="0" smtClean="0"/>
              <a:t>Cough producing purulent sputum (often dark brown)</a:t>
            </a:r>
          </a:p>
          <a:p>
            <a:r>
              <a:rPr lang="en-US" dirty="0" smtClean="0"/>
              <a:t>Foul smelling and tasting</a:t>
            </a:r>
          </a:p>
          <a:p>
            <a:r>
              <a:rPr lang="en-US" dirty="0" smtClean="0"/>
              <a:t>Hemoptysis</a:t>
            </a:r>
          </a:p>
          <a:p>
            <a:r>
              <a:rPr lang="en-US" dirty="0" smtClean="0"/>
              <a:t>Fever</a:t>
            </a:r>
          </a:p>
          <a:p>
            <a:r>
              <a:rPr lang="en-US" dirty="0" smtClean="0"/>
              <a:t>Cough</a:t>
            </a:r>
          </a:p>
          <a:p>
            <a:r>
              <a:rPr lang="en-US" dirty="0" smtClean="0"/>
              <a:t>Malaise</a:t>
            </a:r>
          </a:p>
          <a:p>
            <a:r>
              <a:rPr lang="en-US" dirty="0" smtClean="0"/>
              <a:t>Headache</a:t>
            </a:r>
          </a:p>
          <a:p>
            <a:r>
              <a:rPr lang="en-US" dirty="0" smtClean="0"/>
              <a:t>Weight loss</a:t>
            </a:r>
          </a:p>
          <a:p>
            <a:r>
              <a:rPr lang="en-US" dirty="0" smtClean="0"/>
              <a:t>Dyspnea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024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432048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b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5060032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etiological factors</a:t>
            </a:r>
          </a:p>
          <a:p>
            <a:pPr marL="118872" indent="0" algn="ctr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Microorganism enters in the lung cavity</a:t>
            </a:r>
          </a:p>
          <a:p>
            <a:pPr marL="118872" indent="0" algn="ctr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to the lung</a:t>
            </a:r>
          </a:p>
          <a:p>
            <a:pPr marL="118872" indent="0" algn="ctr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Inflammatory response initiated</a:t>
            </a:r>
          </a:p>
          <a:p>
            <a:pPr marL="118872" indent="0" algn="ctr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Alveolar edema</a:t>
            </a:r>
          </a:p>
          <a:p>
            <a:pPr marL="118872" indent="0" algn="ctr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production of sputum</a:t>
            </a:r>
          </a:p>
          <a:p>
            <a:pPr marL="118872" indent="0" algn="ctr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Consolidation of lung tissue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283968" y="1803585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Down Arrow 4"/>
          <p:cNvSpPr/>
          <p:nvPr/>
        </p:nvSpPr>
        <p:spPr>
          <a:xfrm>
            <a:off x="4283968" y="2522984"/>
            <a:ext cx="360040" cy="4019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Down Arrow 5"/>
          <p:cNvSpPr/>
          <p:nvPr/>
        </p:nvSpPr>
        <p:spPr>
          <a:xfrm>
            <a:off x="4304986" y="3255907"/>
            <a:ext cx="3398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Down Arrow 6"/>
          <p:cNvSpPr/>
          <p:nvPr/>
        </p:nvSpPr>
        <p:spPr>
          <a:xfrm>
            <a:off x="4304986" y="3933056"/>
            <a:ext cx="3499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Down Arrow 7"/>
          <p:cNvSpPr/>
          <p:nvPr/>
        </p:nvSpPr>
        <p:spPr>
          <a:xfrm>
            <a:off x="4322315" y="4725144"/>
            <a:ext cx="3398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Down Arrow 8"/>
          <p:cNvSpPr/>
          <p:nvPr/>
        </p:nvSpPr>
        <p:spPr>
          <a:xfrm>
            <a:off x="4322315" y="5373216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135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EVALUATION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 collection</a:t>
            </a:r>
          </a:p>
          <a:p>
            <a:r>
              <a:rPr lang="en-US" dirty="0" smtClean="0"/>
              <a:t>Physical examination</a:t>
            </a:r>
          </a:p>
          <a:p>
            <a:r>
              <a:rPr lang="en-US" dirty="0" smtClean="0"/>
              <a:t>Chest X-ray</a:t>
            </a:r>
          </a:p>
          <a:p>
            <a:r>
              <a:rPr lang="en-US" dirty="0" smtClean="0"/>
              <a:t>CT- scan</a:t>
            </a:r>
          </a:p>
          <a:p>
            <a:r>
              <a:rPr lang="en-US" dirty="0" smtClean="0"/>
              <a:t>Bronchoscopy</a:t>
            </a:r>
          </a:p>
          <a:p>
            <a:r>
              <a:rPr lang="en-US" dirty="0" smtClean="0"/>
              <a:t>Sputum culture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821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5040559"/>
          </a:xfrm>
        </p:spPr>
        <p:txBody>
          <a:bodyPr/>
          <a:lstStyle/>
          <a:p>
            <a:r>
              <a:rPr lang="en-US" dirty="0" smtClean="0"/>
              <a:t>Antibiotics given for prolonged period (2-4 months).</a:t>
            </a:r>
          </a:p>
          <a:p>
            <a:r>
              <a:rPr lang="en-US" dirty="0" smtClean="0"/>
              <a:t>Penicillin has historically been the drug of choice because of the frequent presence of anaerobic organism.</a:t>
            </a:r>
          </a:p>
          <a:p>
            <a:r>
              <a:rPr lang="en-US" dirty="0" smtClean="0"/>
              <a:t>Antimicrobial drugs </a:t>
            </a:r>
          </a:p>
          <a:p>
            <a:r>
              <a:rPr lang="en-US" dirty="0" smtClean="0"/>
              <a:t>Postural drainage</a:t>
            </a:r>
          </a:p>
          <a:p>
            <a:r>
              <a:rPr lang="en-US" smtClean="0"/>
              <a:t>Chest physiotherapy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5877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 management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Surgery is rarely indicated but occasionally may be necessary when reinfection of a </a:t>
            </a:r>
            <a:r>
              <a:rPr lang="en-US" dirty="0"/>
              <a:t>c</a:t>
            </a:r>
            <a:r>
              <a:rPr lang="en-US" dirty="0" smtClean="0"/>
              <a:t>avity occurs.</a:t>
            </a:r>
          </a:p>
          <a:p>
            <a:r>
              <a:rPr lang="en-US" dirty="0" smtClean="0"/>
              <a:t>Lobectomy (removal of lobe from lung)</a:t>
            </a:r>
          </a:p>
          <a:p>
            <a:r>
              <a:rPr lang="en-US" dirty="0" smtClean="0"/>
              <a:t>Pneumonectomy (removal of lung).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15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28</TotalTime>
  <Words>191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Module</vt:lpstr>
      <vt:lpstr>LUNG ABSCESS</vt:lpstr>
      <vt:lpstr>INTRODUCTION</vt:lpstr>
      <vt:lpstr>DEFINITION</vt:lpstr>
      <vt:lpstr>CAUSES</vt:lpstr>
      <vt:lpstr>Clinical manifestation</vt:lpstr>
      <vt:lpstr>Pathophysiology </vt:lpstr>
      <vt:lpstr>DIAGNOSTIC EVALUATION</vt:lpstr>
      <vt:lpstr>MANAGEMENT</vt:lpstr>
      <vt:lpstr>Surgical management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LUNG ABSCESS</dc:title>
  <dc:creator>Acer</dc:creator>
  <cp:lastModifiedBy>Acer</cp:lastModifiedBy>
  <cp:revision>3</cp:revision>
  <dcterms:created xsi:type="dcterms:W3CDTF">2023-02-04T09:31:02Z</dcterms:created>
  <dcterms:modified xsi:type="dcterms:W3CDTF">2023-02-04T09:59:32Z</dcterms:modified>
</cp:coreProperties>
</file>