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</p:sldIdLst>
  <p:sldSz cx="6076950" cy="455295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" Type="http://schemas.openxmlformats.org/officeDocument/2006/relationships/printerSettings" Target="printerSettings/printerSettings1.bin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" Type="http://schemas.openxmlformats.org/officeDocument/2006/relationships/presProps" Target="presProps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" Type="http://schemas.openxmlformats.org/officeDocument/2006/relationships/viewProps" Target="viewProps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" Type="http://schemas.openxmlformats.org/officeDocument/2006/relationships/theme" Target="theme/theme1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3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4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5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6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7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8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9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0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1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2.jp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3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4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5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6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7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