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68" r:id="rId7"/>
    <p:sldId id="269" r:id="rId8"/>
    <p:sldId id="270" r:id="rId9"/>
    <p:sldId id="261" r:id="rId10"/>
    <p:sldId id="262" r:id="rId11"/>
    <p:sldId id="264" r:id="rId12"/>
    <p:sldId id="265" r:id="rId13"/>
    <p:sldId id="266" r:id="rId14"/>
    <p:sldId id="267"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80" y="-9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2.xml.rels><?xml version="1.0" encoding="UTF-8" standalone="yes"?>
<Relationships xmlns="http://schemas.openxmlformats.org/package/2006/relationships"><Relationship Id="rId1" Type="http://schemas.openxmlformats.org/officeDocument/2006/relationships/image" Target="../media/image4.jpeg"/></Relationships>
</file>

<file path=ppt/diagrams/_rels/data3.xml.rels><?xml version="1.0" encoding="UTF-8" standalone="yes"?>
<Relationships xmlns="http://schemas.openxmlformats.org/package/2006/relationships"><Relationship Id="rId1" Type="http://schemas.openxmlformats.org/officeDocument/2006/relationships/image" Target="../media/image4.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4.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463017-B1A0-46CF-BB53-9D641D23A209}" type="doc">
      <dgm:prSet loTypeId="urn:microsoft.com/office/officeart/2005/8/layout/hList3" loCatId="list" qsTypeId="urn:microsoft.com/office/officeart/2005/8/quickstyle/simple1" qsCatId="simple" csTypeId="urn:microsoft.com/office/officeart/2005/8/colors/colorful1#1" csCatId="colorful" phldr="1"/>
      <dgm:spPr/>
      <dgm:t>
        <a:bodyPr/>
        <a:lstStyle/>
        <a:p>
          <a:endParaRPr lang="en-US"/>
        </a:p>
      </dgm:t>
    </dgm:pt>
    <dgm:pt modelId="{4E4BCAD6-13A8-4B9D-8F0D-8056A7A83389}">
      <dgm:prSet phldrT="[Text]" custT="1"/>
      <dgm:spPr/>
      <dgm:t>
        <a:bodyPr/>
        <a:lstStyle/>
        <a:p>
          <a:r>
            <a:rPr lang="en-US" sz="3600" dirty="0">
              <a:solidFill>
                <a:schemeClr val="tx1">
                  <a:lumMod val="85000"/>
                  <a:lumOff val="15000"/>
                </a:schemeClr>
              </a:solidFill>
              <a:latin typeface="Times New Roman" pitchFamily="18" charset="0"/>
              <a:cs typeface="Times New Roman" pitchFamily="18" charset="0"/>
            </a:rPr>
            <a:t>Delicious pie</a:t>
          </a:r>
        </a:p>
      </dgm:t>
    </dgm:pt>
    <dgm:pt modelId="{7544FFAC-A461-4E42-AA0C-31BD1513F330}" type="parTrans" cxnId="{9C950B73-C3E9-4F84-85AB-08455FB18136}">
      <dgm:prSet/>
      <dgm:spPr/>
      <dgm:t>
        <a:bodyPr/>
        <a:lstStyle/>
        <a:p>
          <a:endParaRPr lang="en-US"/>
        </a:p>
      </dgm:t>
    </dgm:pt>
    <dgm:pt modelId="{C34F58EF-4F3D-4D82-A948-D7DEABE00CDB}" type="sibTrans" cxnId="{9C950B73-C3E9-4F84-85AB-08455FB18136}">
      <dgm:prSet/>
      <dgm:spPr/>
      <dgm:t>
        <a:bodyPr/>
        <a:lstStyle/>
        <a:p>
          <a:endParaRPr lang="en-US"/>
        </a:p>
      </dgm:t>
    </dgm:pt>
    <dgm:pt modelId="{2C41D50B-19EF-4877-83C9-610906DF0ABA}">
      <dgm:prSet phldrT="[Text]" custT="1"/>
      <dgm:spPr/>
      <dgm:t>
        <a:bodyPr vert="vert270"/>
        <a:lstStyle/>
        <a:p>
          <a:r>
            <a:rPr lang="en-US" sz="3600" b="1" dirty="0">
              <a:solidFill>
                <a:schemeClr val="tx1">
                  <a:lumMod val="85000"/>
                  <a:lumOff val="15000"/>
                </a:schemeClr>
              </a:solidFill>
              <a:latin typeface="Times New Roman" pitchFamily="18" charset="0"/>
              <a:cs typeface="Times New Roman" pitchFamily="18" charset="0"/>
            </a:rPr>
            <a:t>Assessment</a:t>
          </a:r>
        </a:p>
      </dgm:t>
    </dgm:pt>
    <dgm:pt modelId="{8586EFE6-170C-41C5-9F31-8F0987A4A268}" type="parTrans" cxnId="{67183BBB-D1D3-4A59-ADDE-CA24629815F1}">
      <dgm:prSet/>
      <dgm:spPr/>
      <dgm:t>
        <a:bodyPr/>
        <a:lstStyle/>
        <a:p>
          <a:endParaRPr lang="en-US"/>
        </a:p>
      </dgm:t>
    </dgm:pt>
    <dgm:pt modelId="{2E59C083-A9AC-4E72-B94C-ED8D15BCF456}" type="sibTrans" cxnId="{67183BBB-D1D3-4A59-ADDE-CA24629815F1}">
      <dgm:prSet/>
      <dgm:spPr/>
      <dgm:t>
        <a:bodyPr/>
        <a:lstStyle/>
        <a:p>
          <a:endParaRPr lang="en-US"/>
        </a:p>
      </dgm:t>
    </dgm:pt>
    <dgm:pt modelId="{005EC615-6C75-4A61-85F8-B332C8364D6A}">
      <dgm:prSet phldrT="[Text]" custT="1"/>
      <dgm:spPr/>
      <dgm:t>
        <a:bodyPr vert="vert270"/>
        <a:lstStyle/>
        <a:p>
          <a:r>
            <a:rPr lang="en-US" sz="3600" b="1" dirty="0">
              <a:solidFill>
                <a:schemeClr val="tx1">
                  <a:lumMod val="85000"/>
                  <a:lumOff val="15000"/>
                </a:schemeClr>
              </a:solidFill>
              <a:latin typeface="Times New Roman" pitchFamily="18" charset="0"/>
              <a:cs typeface="Times New Roman" pitchFamily="18" charset="0"/>
            </a:rPr>
            <a:t>Diagnosis</a:t>
          </a:r>
        </a:p>
      </dgm:t>
    </dgm:pt>
    <dgm:pt modelId="{F5015681-31A4-42E0-85BE-4391D6B9C79E}" type="parTrans" cxnId="{EEF42209-29BB-4B63-98DC-1FFF0B730F38}">
      <dgm:prSet/>
      <dgm:spPr/>
      <dgm:t>
        <a:bodyPr/>
        <a:lstStyle/>
        <a:p>
          <a:endParaRPr lang="en-US"/>
        </a:p>
      </dgm:t>
    </dgm:pt>
    <dgm:pt modelId="{84ADA7C5-89A2-4857-B6B9-920F8A4F552F}" type="sibTrans" cxnId="{EEF42209-29BB-4B63-98DC-1FFF0B730F38}">
      <dgm:prSet/>
      <dgm:spPr/>
      <dgm:t>
        <a:bodyPr/>
        <a:lstStyle/>
        <a:p>
          <a:endParaRPr lang="en-US"/>
        </a:p>
      </dgm:t>
    </dgm:pt>
    <dgm:pt modelId="{A3161AC9-D375-4935-9F9A-27BD5A86A83C}">
      <dgm:prSet phldrT="[Text]" custT="1"/>
      <dgm:spPr/>
      <dgm:t>
        <a:bodyPr vert="vert270"/>
        <a:lstStyle/>
        <a:p>
          <a:r>
            <a:rPr lang="en-US" sz="3600" b="1" dirty="0">
              <a:solidFill>
                <a:schemeClr val="tx1">
                  <a:lumMod val="85000"/>
                  <a:lumOff val="15000"/>
                </a:schemeClr>
              </a:solidFill>
              <a:latin typeface="Times New Roman" pitchFamily="18" charset="0"/>
              <a:cs typeface="Times New Roman" pitchFamily="18" charset="0"/>
            </a:rPr>
            <a:t>Planning</a:t>
          </a:r>
        </a:p>
      </dgm:t>
    </dgm:pt>
    <dgm:pt modelId="{125B5D72-CF92-4AB6-8E86-3CF0A2E67312}" type="parTrans" cxnId="{5709D665-9481-4326-9990-B60D04E29B42}">
      <dgm:prSet/>
      <dgm:spPr/>
      <dgm:t>
        <a:bodyPr/>
        <a:lstStyle/>
        <a:p>
          <a:endParaRPr lang="en-US"/>
        </a:p>
      </dgm:t>
    </dgm:pt>
    <dgm:pt modelId="{2775FCB9-1E3F-47FD-9176-5B6FDD9B2545}" type="sibTrans" cxnId="{5709D665-9481-4326-9990-B60D04E29B42}">
      <dgm:prSet/>
      <dgm:spPr/>
      <dgm:t>
        <a:bodyPr/>
        <a:lstStyle/>
        <a:p>
          <a:endParaRPr lang="en-US"/>
        </a:p>
      </dgm:t>
    </dgm:pt>
    <dgm:pt modelId="{429A4ACE-4018-4693-9360-3DF67FE20419}">
      <dgm:prSet phldrT="[Text]" custT="1"/>
      <dgm:spPr/>
      <dgm:t>
        <a:bodyPr vert="vert270"/>
        <a:lstStyle/>
        <a:p>
          <a:r>
            <a:rPr lang="en-US" sz="3600" b="1" dirty="0">
              <a:solidFill>
                <a:schemeClr val="tx1">
                  <a:lumMod val="85000"/>
                  <a:lumOff val="15000"/>
                </a:schemeClr>
              </a:solidFill>
              <a:latin typeface="Times New Roman" pitchFamily="18" charset="0"/>
              <a:cs typeface="Times New Roman" pitchFamily="18" charset="0"/>
            </a:rPr>
            <a:t>Implementation</a:t>
          </a:r>
        </a:p>
      </dgm:t>
    </dgm:pt>
    <dgm:pt modelId="{4ECCC3F4-E102-428C-81F4-E9A58C271494}" type="parTrans" cxnId="{B859270C-6E8F-4937-9933-BE2C22D6ADC8}">
      <dgm:prSet/>
      <dgm:spPr/>
    </dgm:pt>
    <dgm:pt modelId="{800C4012-3863-4AF1-86F5-7CACFDF61D57}" type="sibTrans" cxnId="{B859270C-6E8F-4937-9933-BE2C22D6ADC8}">
      <dgm:prSet/>
      <dgm:spPr/>
    </dgm:pt>
    <dgm:pt modelId="{AC452D17-8C45-483C-BFEF-4D597B207467}">
      <dgm:prSet phldrT="[Text]" custT="1"/>
      <dgm:spPr/>
      <dgm:t>
        <a:bodyPr vert="vert270"/>
        <a:lstStyle/>
        <a:p>
          <a:r>
            <a:rPr lang="en-US" sz="3600" b="1" dirty="0">
              <a:solidFill>
                <a:schemeClr val="tx1">
                  <a:lumMod val="85000"/>
                  <a:lumOff val="15000"/>
                </a:schemeClr>
              </a:solidFill>
              <a:latin typeface="Times New Roman" pitchFamily="18" charset="0"/>
              <a:cs typeface="Times New Roman" pitchFamily="18" charset="0"/>
            </a:rPr>
            <a:t>Evaluation</a:t>
          </a:r>
        </a:p>
      </dgm:t>
    </dgm:pt>
    <dgm:pt modelId="{E76BD452-EBC3-41C6-9CE6-72CC43A01EAD}" type="parTrans" cxnId="{8E52B044-CDBA-43E7-8AD9-7CC1E68EAC3E}">
      <dgm:prSet/>
      <dgm:spPr/>
    </dgm:pt>
    <dgm:pt modelId="{D16207A2-F527-43F0-8697-72EC2C47C97B}" type="sibTrans" cxnId="{8E52B044-CDBA-43E7-8AD9-7CC1E68EAC3E}">
      <dgm:prSet/>
      <dgm:spPr/>
    </dgm:pt>
    <dgm:pt modelId="{D740FF79-C008-4EF2-B256-C5C3E7BB69A6}" type="pres">
      <dgm:prSet presAssocID="{6C463017-B1A0-46CF-BB53-9D641D23A209}" presName="composite" presStyleCnt="0">
        <dgm:presLayoutVars>
          <dgm:chMax val="1"/>
          <dgm:dir/>
          <dgm:resizeHandles val="exact"/>
        </dgm:presLayoutVars>
      </dgm:prSet>
      <dgm:spPr/>
      <dgm:t>
        <a:bodyPr/>
        <a:lstStyle/>
        <a:p>
          <a:endParaRPr lang="en-US"/>
        </a:p>
      </dgm:t>
    </dgm:pt>
    <dgm:pt modelId="{F066F72A-1598-40D7-986E-2B699E6A9ED4}" type="pres">
      <dgm:prSet presAssocID="{4E4BCAD6-13A8-4B9D-8F0D-8056A7A83389}" presName="roof" presStyleLbl="dkBgShp" presStyleIdx="0" presStyleCnt="2" custLinFactNeighborX="2632"/>
      <dgm:spPr/>
      <dgm:t>
        <a:bodyPr/>
        <a:lstStyle/>
        <a:p>
          <a:endParaRPr lang="en-US"/>
        </a:p>
      </dgm:t>
    </dgm:pt>
    <dgm:pt modelId="{0C4C60E1-DD3D-4DED-AF7F-1F7940DFF16A}" type="pres">
      <dgm:prSet presAssocID="{4E4BCAD6-13A8-4B9D-8F0D-8056A7A83389}" presName="pillars" presStyleCnt="0"/>
      <dgm:spPr/>
    </dgm:pt>
    <dgm:pt modelId="{9E8CE01F-D296-404D-8F85-A0E34DEEA854}" type="pres">
      <dgm:prSet presAssocID="{4E4BCAD6-13A8-4B9D-8F0D-8056A7A83389}" presName="pillar1" presStyleLbl="node1" presStyleIdx="0" presStyleCnt="5">
        <dgm:presLayoutVars>
          <dgm:bulletEnabled val="1"/>
        </dgm:presLayoutVars>
      </dgm:prSet>
      <dgm:spPr/>
      <dgm:t>
        <a:bodyPr/>
        <a:lstStyle/>
        <a:p>
          <a:endParaRPr lang="en-US"/>
        </a:p>
      </dgm:t>
    </dgm:pt>
    <dgm:pt modelId="{156F0CE2-565C-4486-ADA9-392A6FC5F740}" type="pres">
      <dgm:prSet presAssocID="{005EC615-6C75-4A61-85F8-B332C8364D6A}" presName="pillarX" presStyleLbl="node1" presStyleIdx="1" presStyleCnt="5">
        <dgm:presLayoutVars>
          <dgm:bulletEnabled val="1"/>
        </dgm:presLayoutVars>
      </dgm:prSet>
      <dgm:spPr/>
      <dgm:t>
        <a:bodyPr/>
        <a:lstStyle/>
        <a:p>
          <a:endParaRPr lang="en-US"/>
        </a:p>
      </dgm:t>
    </dgm:pt>
    <dgm:pt modelId="{43C8B6F3-F1E0-4207-9BE0-1C7D88B59A5E}" type="pres">
      <dgm:prSet presAssocID="{A3161AC9-D375-4935-9F9A-27BD5A86A83C}" presName="pillarX" presStyleLbl="node1" presStyleIdx="2" presStyleCnt="5">
        <dgm:presLayoutVars>
          <dgm:bulletEnabled val="1"/>
        </dgm:presLayoutVars>
      </dgm:prSet>
      <dgm:spPr/>
      <dgm:t>
        <a:bodyPr/>
        <a:lstStyle/>
        <a:p>
          <a:endParaRPr lang="en-US"/>
        </a:p>
      </dgm:t>
    </dgm:pt>
    <dgm:pt modelId="{0AEDFDFD-FB80-444C-9936-E7921DEF6690}" type="pres">
      <dgm:prSet presAssocID="{429A4ACE-4018-4693-9360-3DF67FE20419}" presName="pillarX" presStyleLbl="node1" presStyleIdx="3" presStyleCnt="5">
        <dgm:presLayoutVars>
          <dgm:bulletEnabled val="1"/>
        </dgm:presLayoutVars>
      </dgm:prSet>
      <dgm:spPr/>
      <dgm:t>
        <a:bodyPr/>
        <a:lstStyle/>
        <a:p>
          <a:endParaRPr lang="en-US"/>
        </a:p>
      </dgm:t>
    </dgm:pt>
    <dgm:pt modelId="{78E5E30B-E156-407C-8F2C-C8E29FA7BBBF}" type="pres">
      <dgm:prSet presAssocID="{AC452D17-8C45-483C-BFEF-4D597B207467}" presName="pillarX" presStyleLbl="node1" presStyleIdx="4" presStyleCnt="5">
        <dgm:presLayoutVars>
          <dgm:bulletEnabled val="1"/>
        </dgm:presLayoutVars>
      </dgm:prSet>
      <dgm:spPr/>
      <dgm:t>
        <a:bodyPr/>
        <a:lstStyle/>
        <a:p>
          <a:endParaRPr lang="en-US"/>
        </a:p>
      </dgm:t>
    </dgm:pt>
    <dgm:pt modelId="{FC8E22E6-4A99-410F-99AA-4380A8914231}" type="pres">
      <dgm:prSet presAssocID="{4E4BCAD6-13A8-4B9D-8F0D-8056A7A83389}" presName="base" presStyleLbl="dkBgShp" presStyleIdx="1" presStyleCnt="2"/>
      <dgm:spPr/>
    </dgm:pt>
  </dgm:ptLst>
  <dgm:cxnLst>
    <dgm:cxn modelId="{67183BBB-D1D3-4A59-ADDE-CA24629815F1}" srcId="{4E4BCAD6-13A8-4B9D-8F0D-8056A7A83389}" destId="{2C41D50B-19EF-4877-83C9-610906DF0ABA}" srcOrd="0" destOrd="0" parTransId="{8586EFE6-170C-41C5-9F31-8F0987A4A268}" sibTransId="{2E59C083-A9AC-4E72-B94C-ED8D15BCF456}"/>
    <dgm:cxn modelId="{D7950D85-F9A6-4A1A-B666-A9F3CE6D83A7}" type="presOf" srcId="{4E4BCAD6-13A8-4B9D-8F0D-8056A7A83389}" destId="{F066F72A-1598-40D7-986E-2B699E6A9ED4}" srcOrd="0" destOrd="0" presId="urn:microsoft.com/office/officeart/2005/8/layout/hList3"/>
    <dgm:cxn modelId="{3E1BBEFF-25AF-402C-AA68-A23DC33C60ED}" type="presOf" srcId="{2C41D50B-19EF-4877-83C9-610906DF0ABA}" destId="{9E8CE01F-D296-404D-8F85-A0E34DEEA854}" srcOrd="0" destOrd="0" presId="urn:microsoft.com/office/officeart/2005/8/layout/hList3"/>
    <dgm:cxn modelId="{B859270C-6E8F-4937-9933-BE2C22D6ADC8}" srcId="{4E4BCAD6-13A8-4B9D-8F0D-8056A7A83389}" destId="{429A4ACE-4018-4693-9360-3DF67FE20419}" srcOrd="3" destOrd="0" parTransId="{4ECCC3F4-E102-428C-81F4-E9A58C271494}" sibTransId="{800C4012-3863-4AF1-86F5-7CACFDF61D57}"/>
    <dgm:cxn modelId="{1C8C494C-5D83-4558-B9DB-B56898B5464E}" type="presOf" srcId="{429A4ACE-4018-4693-9360-3DF67FE20419}" destId="{0AEDFDFD-FB80-444C-9936-E7921DEF6690}" srcOrd="0" destOrd="0" presId="urn:microsoft.com/office/officeart/2005/8/layout/hList3"/>
    <dgm:cxn modelId="{2D95BDC9-56F5-47BB-8CC5-F365BE9F76C5}" type="presOf" srcId="{005EC615-6C75-4A61-85F8-B332C8364D6A}" destId="{156F0CE2-565C-4486-ADA9-392A6FC5F740}" srcOrd="0" destOrd="0" presId="urn:microsoft.com/office/officeart/2005/8/layout/hList3"/>
    <dgm:cxn modelId="{FBFB05B9-E3D5-4B17-87A4-652083894C9C}" type="presOf" srcId="{A3161AC9-D375-4935-9F9A-27BD5A86A83C}" destId="{43C8B6F3-F1E0-4207-9BE0-1C7D88B59A5E}" srcOrd="0" destOrd="0" presId="urn:microsoft.com/office/officeart/2005/8/layout/hList3"/>
    <dgm:cxn modelId="{8E52B044-CDBA-43E7-8AD9-7CC1E68EAC3E}" srcId="{4E4BCAD6-13A8-4B9D-8F0D-8056A7A83389}" destId="{AC452D17-8C45-483C-BFEF-4D597B207467}" srcOrd="4" destOrd="0" parTransId="{E76BD452-EBC3-41C6-9CE6-72CC43A01EAD}" sibTransId="{D16207A2-F527-43F0-8697-72EC2C47C97B}"/>
    <dgm:cxn modelId="{EEF42209-29BB-4B63-98DC-1FFF0B730F38}" srcId="{4E4BCAD6-13A8-4B9D-8F0D-8056A7A83389}" destId="{005EC615-6C75-4A61-85F8-B332C8364D6A}" srcOrd="1" destOrd="0" parTransId="{F5015681-31A4-42E0-85BE-4391D6B9C79E}" sibTransId="{84ADA7C5-89A2-4857-B6B9-920F8A4F552F}"/>
    <dgm:cxn modelId="{729F8E77-11C4-477C-A612-602AB06D7841}" type="presOf" srcId="{6C463017-B1A0-46CF-BB53-9D641D23A209}" destId="{D740FF79-C008-4EF2-B256-C5C3E7BB69A6}" srcOrd="0" destOrd="0" presId="urn:microsoft.com/office/officeart/2005/8/layout/hList3"/>
    <dgm:cxn modelId="{07D2AEC9-69CA-407C-907F-FF7C8B5FB4A9}" type="presOf" srcId="{AC452D17-8C45-483C-BFEF-4D597B207467}" destId="{78E5E30B-E156-407C-8F2C-C8E29FA7BBBF}" srcOrd="0" destOrd="0" presId="urn:microsoft.com/office/officeart/2005/8/layout/hList3"/>
    <dgm:cxn modelId="{9C950B73-C3E9-4F84-85AB-08455FB18136}" srcId="{6C463017-B1A0-46CF-BB53-9D641D23A209}" destId="{4E4BCAD6-13A8-4B9D-8F0D-8056A7A83389}" srcOrd="0" destOrd="0" parTransId="{7544FFAC-A461-4E42-AA0C-31BD1513F330}" sibTransId="{C34F58EF-4F3D-4D82-A948-D7DEABE00CDB}"/>
    <dgm:cxn modelId="{5709D665-9481-4326-9990-B60D04E29B42}" srcId="{4E4BCAD6-13A8-4B9D-8F0D-8056A7A83389}" destId="{A3161AC9-D375-4935-9F9A-27BD5A86A83C}" srcOrd="2" destOrd="0" parTransId="{125B5D72-CF92-4AB6-8E86-3CF0A2E67312}" sibTransId="{2775FCB9-1E3F-47FD-9176-5B6FDD9B2545}"/>
    <dgm:cxn modelId="{A9C43814-DD45-40FB-ACCD-F27722298E02}" type="presParOf" srcId="{D740FF79-C008-4EF2-B256-C5C3E7BB69A6}" destId="{F066F72A-1598-40D7-986E-2B699E6A9ED4}" srcOrd="0" destOrd="0" presId="urn:microsoft.com/office/officeart/2005/8/layout/hList3"/>
    <dgm:cxn modelId="{D1A978F6-BEED-4C87-85C6-BEA664B2C5DD}" type="presParOf" srcId="{D740FF79-C008-4EF2-B256-C5C3E7BB69A6}" destId="{0C4C60E1-DD3D-4DED-AF7F-1F7940DFF16A}" srcOrd="1" destOrd="0" presId="urn:microsoft.com/office/officeart/2005/8/layout/hList3"/>
    <dgm:cxn modelId="{9C37B39A-C295-4A50-AB38-3519F1E241AE}" type="presParOf" srcId="{0C4C60E1-DD3D-4DED-AF7F-1F7940DFF16A}" destId="{9E8CE01F-D296-404D-8F85-A0E34DEEA854}" srcOrd="0" destOrd="0" presId="urn:microsoft.com/office/officeart/2005/8/layout/hList3"/>
    <dgm:cxn modelId="{A34ADA99-BF21-4CC0-B19B-250C09191634}" type="presParOf" srcId="{0C4C60E1-DD3D-4DED-AF7F-1F7940DFF16A}" destId="{156F0CE2-565C-4486-ADA9-392A6FC5F740}" srcOrd="1" destOrd="0" presId="urn:microsoft.com/office/officeart/2005/8/layout/hList3"/>
    <dgm:cxn modelId="{065B8015-0D2F-43CF-8DC7-4051B48D6936}" type="presParOf" srcId="{0C4C60E1-DD3D-4DED-AF7F-1F7940DFF16A}" destId="{43C8B6F3-F1E0-4207-9BE0-1C7D88B59A5E}" srcOrd="2" destOrd="0" presId="urn:microsoft.com/office/officeart/2005/8/layout/hList3"/>
    <dgm:cxn modelId="{E6659135-BB84-468B-BD1D-A48BE7EB731C}" type="presParOf" srcId="{0C4C60E1-DD3D-4DED-AF7F-1F7940DFF16A}" destId="{0AEDFDFD-FB80-444C-9936-E7921DEF6690}" srcOrd="3" destOrd="0" presId="urn:microsoft.com/office/officeart/2005/8/layout/hList3"/>
    <dgm:cxn modelId="{04FDE1EA-4718-4895-9DA4-B17A064C5B60}" type="presParOf" srcId="{0C4C60E1-DD3D-4DED-AF7F-1F7940DFF16A}" destId="{78E5E30B-E156-407C-8F2C-C8E29FA7BBBF}" srcOrd="4" destOrd="0" presId="urn:microsoft.com/office/officeart/2005/8/layout/hList3"/>
    <dgm:cxn modelId="{5E31637D-9C8D-4494-948A-FF94ED67FEFF}" type="presParOf" srcId="{D740FF79-C008-4EF2-B256-C5C3E7BB69A6}" destId="{FC8E22E6-4A99-410F-99AA-4380A8914231}"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801AA1-6E54-466E-8252-A98F23042A8E}" type="doc">
      <dgm:prSet loTypeId="urn:microsoft.com/office/officeart/2005/8/layout/vList3#1" loCatId="list" qsTypeId="urn:microsoft.com/office/officeart/2005/8/quickstyle/simple1" qsCatId="simple" csTypeId="urn:microsoft.com/office/officeart/2005/8/colors/colorful1#2" csCatId="colorful" phldr="1"/>
      <dgm:spPr/>
    </dgm:pt>
    <dgm:pt modelId="{6474BE5F-A00D-4AC5-825A-DF67D5861D06}">
      <dgm:prSet phldrT="[Text]" custT="1"/>
      <dgm:spPr/>
      <dgm:t>
        <a:bodyPr/>
        <a:lstStyle/>
        <a:p>
          <a:r>
            <a:rPr lang="en-US" sz="2000" b="1" dirty="0">
              <a:solidFill>
                <a:schemeClr val="tx1"/>
              </a:solidFill>
              <a:latin typeface="Times New Roman" pitchFamily="18" charset="0"/>
              <a:cs typeface="Times New Roman" pitchFamily="18" charset="0"/>
            </a:rPr>
            <a:t>FAMILY CENTERED APPROACH</a:t>
          </a:r>
        </a:p>
      </dgm:t>
    </dgm:pt>
    <dgm:pt modelId="{7AC446B1-1CAC-43B6-9AA3-050D10F74DE0}" type="parTrans" cxnId="{3F7637B6-8B7C-4D47-968A-0BE5CA209509}">
      <dgm:prSet/>
      <dgm:spPr/>
      <dgm:t>
        <a:bodyPr/>
        <a:lstStyle/>
        <a:p>
          <a:endParaRPr lang="en-US"/>
        </a:p>
      </dgm:t>
    </dgm:pt>
    <dgm:pt modelId="{6965857A-8AC0-447C-BCDC-BEFDE9B51C22}" type="sibTrans" cxnId="{3F7637B6-8B7C-4D47-968A-0BE5CA209509}">
      <dgm:prSet/>
      <dgm:spPr/>
      <dgm:t>
        <a:bodyPr/>
        <a:lstStyle/>
        <a:p>
          <a:endParaRPr lang="en-US"/>
        </a:p>
      </dgm:t>
    </dgm:pt>
    <dgm:pt modelId="{653279D9-0F29-447B-860C-1592996A25CD}">
      <dgm:prSet phldrT="[Text]" custT="1"/>
      <dgm:spPr/>
      <dgm:t>
        <a:bodyPr/>
        <a:lstStyle/>
        <a:p>
          <a:r>
            <a:rPr lang="en-US" sz="2000" b="1" dirty="0">
              <a:solidFill>
                <a:schemeClr val="tx1"/>
              </a:solidFill>
              <a:latin typeface="Times New Roman" pitchFamily="18" charset="0"/>
              <a:cs typeface="Times New Roman" pitchFamily="18" charset="0"/>
            </a:rPr>
            <a:t>NON JUDGEMENTAL DURING APPROACH</a:t>
          </a:r>
        </a:p>
      </dgm:t>
    </dgm:pt>
    <dgm:pt modelId="{11A3DDC9-559D-4A76-B61D-0DC28047BC2E}" type="parTrans" cxnId="{7517D76E-159A-4218-AA91-FC66ABB18E90}">
      <dgm:prSet/>
      <dgm:spPr/>
      <dgm:t>
        <a:bodyPr/>
        <a:lstStyle/>
        <a:p>
          <a:endParaRPr lang="en-US"/>
        </a:p>
      </dgm:t>
    </dgm:pt>
    <dgm:pt modelId="{47DCF34C-427B-4FAB-B652-60F095855588}" type="sibTrans" cxnId="{7517D76E-159A-4218-AA91-FC66ABB18E90}">
      <dgm:prSet/>
      <dgm:spPr/>
      <dgm:t>
        <a:bodyPr/>
        <a:lstStyle/>
        <a:p>
          <a:endParaRPr lang="en-US"/>
        </a:p>
      </dgm:t>
    </dgm:pt>
    <dgm:pt modelId="{3D39D0E2-7047-471D-BD91-F091226D56F3}">
      <dgm:prSet phldrT="[Text]" custT="1"/>
      <dgm:spPr/>
      <dgm:t>
        <a:bodyPr/>
        <a:lstStyle/>
        <a:p>
          <a:r>
            <a:rPr lang="en-US" sz="2000" b="1" dirty="0">
              <a:solidFill>
                <a:schemeClr val="tx1"/>
              </a:solidFill>
              <a:latin typeface="Times New Roman" pitchFamily="18" charset="0"/>
              <a:cs typeface="Times New Roman" pitchFamily="18" charset="0"/>
            </a:rPr>
            <a:t>ACCEPTING DIFFERENT VALUES AND BELIEFS</a:t>
          </a:r>
        </a:p>
      </dgm:t>
    </dgm:pt>
    <dgm:pt modelId="{B8957DD2-2B68-4DD7-9086-67DCC22A3BD9}" type="parTrans" cxnId="{5B220551-2E8D-42DC-A307-C2434F5CF082}">
      <dgm:prSet/>
      <dgm:spPr/>
      <dgm:t>
        <a:bodyPr/>
        <a:lstStyle/>
        <a:p>
          <a:endParaRPr lang="en-US"/>
        </a:p>
      </dgm:t>
    </dgm:pt>
    <dgm:pt modelId="{E988A6EC-8191-4214-BAF5-17CAA9FD1658}" type="sibTrans" cxnId="{5B220551-2E8D-42DC-A307-C2434F5CF082}">
      <dgm:prSet/>
      <dgm:spPr/>
      <dgm:t>
        <a:bodyPr/>
        <a:lstStyle/>
        <a:p>
          <a:endParaRPr lang="en-US"/>
        </a:p>
      </dgm:t>
    </dgm:pt>
    <dgm:pt modelId="{2D576011-759F-469D-80C3-13EA672C7B8D}">
      <dgm:prSet phldrT="[Text]" custT="1"/>
      <dgm:spPr/>
      <dgm:t>
        <a:bodyPr/>
        <a:lstStyle/>
        <a:p>
          <a:r>
            <a:rPr lang="en-US" sz="2000" b="1" dirty="0">
              <a:solidFill>
                <a:schemeClr val="tx1"/>
              </a:solidFill>
              <a:latin typeface="Times New Roman" pitchFamily="18" charset="0"/>
              <a:cs typeface="Times New Roman" pitchFamily="18" charset="0"/>
            </a:rPr>
            <a:t>HOLISTIC APPROACH (WELLNESS)</a:t>
          </a:r>
        </a:p>
      </dgm:t>
    </dgm:pt>
    <dgm:pt modelId="{CA21F483-3F49-4881-9545-4ED49B75EB5D}" type="parTrans" cxnId="{2A143353-6C4E-43B6-BBF3-F1BEEB09FA28}">
      <dgm:prSet/>
      <dgm:spPr/>
      <dgm:t>
        <a:bodyPr/>
        <a:lstStyle/>
        <a:p>
          <a:endParaRPr lang="en-US"/>
        </a:p>
      </dgm:t>
    </dgm:pt>
    <dgm:pt modelId="{90295ACB-39AA-4C49-A6FF-4295B6C79013}" type="sibTrans" cxnId="{2A143353-6C4E-43B6-BBF3-F1BEEB09FA28}">
      <dgm:prSet/>
      <dgm:spPr/>
      <dgm:t>
        <a:bodyPr/>
        <a:lstStyle/>
        <a:p>
          <a:endParaRPr lang="en-US"/>
        </a:p>
      </dgm:t>
    </dgm:pt>
    <dgm:pt modelId="{F2AD81B2-408B-4A66-9E7D-080DCC3A415B}">
      <dgm:prSet phldrT="[Text]" custT="1"/>
      <dgm:spPr/>
      <dgm:t>
        <a:bodyPr/>
        <a:lstStyle/>
        <a:p>
          <a:r>
            <a:rPr lang="en-US" sz="2000" b="1" dirty="0">
              <a:solidFill>
                <a:schemeClr val="tx1"/>
              </a:solidFill>
              <a:latin typeface="Times New Roman" pitchFamily="18" charset="0"/>
              <a:cs typeface="Times New Roman" pitchFamily="18" charset="0"/>
            </a:rPr>
            <a:t>SELF AWARENESS</a:t>
          </a:r>
        </a:p>
      </dgm:t>
    </dgm:pt>
    <dgm:pt modelId="{80A65618-5329-47AD-ACF1-1EC4F9E922FD}" type="parTrans" cxnId="{573B030F-91E2-4283-8252-ABF09ED45111}">
      <dgm:prSet/>
      <dgm:spPr/>
      <dgm:t>
        <a:bodyPr/>
        <a:lstStyle/>
        <a:p>
          <a:endParaRPr lang="en-US"/>
        </a:p>
      </dgm:t>
    </dgm:pt>
    <dgm:pt modelId="{1B4ED856-15FD-41D9-8313-61FF9B476E45}" type="sibTrans" cxnId="{573B030F-91E2-4283-8252-ABF09ED45111}">
      <dgm:prSet/>
      <dgm:spPr/>
      <dgm:t>
        <a:bodyPr/>
        <a:lstStyle/>
        <a:p>
          <a:endParaRPr lang="en-US"/>
        </a:p>
      </dgm:t>
    </dgm:pt>
    <dgm:pt modelId="{76EB5B80-736C-4EFF-A30A-C8D9BFE95E81}">
      <dgm:prSet phldrT="[Text]" custT="1"/>
      <dgm:spPr/>
      <dgm:t>
        <a:bodyPr/>
        <a:lstStyle/>
        <a:p>
          <a:r>
            <a:rPr lang="en-US" sz="2000" b="1" dirty="0">
              <a:solidFill>
                <a:schemeClr val="tx1"/>
              </a:solidFill>
              <a:latin typeface="Times New Roman" pitchFamily="18" charset="0"/>
              <a:cs typeface="Times New Roman" pitchFamily="18" charset="0"/>
            </a:rPr>
            <a:t>ABLES TO WORK IN ADVERSES CONDITIONS</a:t>
          </a:r>
        </a:p>
      </dgm:t>
    </dgm:pt>
    <dgm:pt modelId="{9B02F1A1-0635-4EC6-89F5-DC8569E84A51}" type="parTrans" cxnId="{9ED5A4B6-1A6E-47F0-A807-BBA4C2E260E8}">
      <dgm:prSet/>
      <dgm:spPr/>
      <dgm:t>
        <a:bodyPr/>
        <a:lstStyle/>
        <a:p>
          <a:endParaRPr lang="en-US"/>
        </a:p>
      </dgm:t>
    </dgm:pt>
    <dgm:pt modelId="{8D31EFD2-AF1A-4E20-A6EA-7CD48B2F3252}" type="sibTrans" cxnId="{9ED5A4B6-1A6E-47F0-A807-BBA4C2E260E8}">
      <dgm:prSet/>
      <dgm:spPr/>
      <dgm:t>
        <a:bodyPr/>
        <a:lstStyle/>
        <a:p>
          <a:endParaRPr lang="en-US"/>
        </a:p>
      </dgm:t>
    </dgm:pt>
    <dgm:pt modelId="{261DA19F-1216-4D51-A645-44143B5D7444}">
      <dgm:prSet phldrT="[Text]" custT="1"/>
      <dgm:spPr/>
      <dgm:t>
        <a:bodyPr/>
        <a:lstStyle/>
        <a:p>
          <a:r>
            <a:rPr lang="en-US" sz="2000" b="1" dirty="0">
              <a:solidFill>
                <a:schemeClr val="tx1"/>
              </a:solidFill>
              <a:latin typeface="Times New Roman" pitchFamily="18" charset="0"/>
              <a:cs typeface="Times New Roman" pitchFamily="18" charset="0"/>
            </a:rPr>
            <a:t>FLEXIBLE</a:t>
          </a:r>
        </a:p>
      </dgm:t>
    </dgm:pt>
    <dgm:pt modelId="{CCAC994C-9CD4-4B04-8839-DF7BE0A56024}" type="parTrans" cxnId="{F0A0C14E-3E53-4D5C-8336-36E5FDAEAA85}">
      <dgm:prSet/>
      <dgm:spPr/>
      <dgm:t>
        <a:bodyPr/>
        <a:lstStyle/>
        <a:p>
          <a:endParaRPr lang="en-US"/>
        </a:p>
      </dgm:t>
    </dgm:pt>
    <dgm:pt modelId="{C75E8B72-1C03-4D8B-A48F-9CE9D7FF14F7}" type="sibTrans" cxnId="{F0A0C14E-3E53-4D5C-8336-36E5FDAEAA85}">
      <dgm:prSet/>
      <dgm:spPr/>
      <dgm:t>
        <a:bodyPr/>
        <a:lstStyle/>
        <a:p>
          <a:endParaRPr lang="en-US"/>
        </a:p>
      </dgm:t>
    </dgm:pt>
    <dgm:pt modelId="{C872F02A-DD43-4940-B2F9-7F9749FCF712}">
      <dgm:prSet phldrT="[Text]" custT="1"/>
      <dgm:spPr/>
      <dgm:t>
        <a:bodyPr/>
        <a:lstStyle/>
        <a:p>
          <a:r>
            <a:rPr lang="en-US" sz="2000" b="1" dirty="0">
              <a:solidFill>
                <a:schemeClr val="tx1"/>
              </a:solidFill>
              <a:latin typeface="Times New Roman" pitchFamily="18" charset="0"/>
              <a:cs typeface="Times New Roman" pitchFamily="18" charset="0"/>
            </a:rPr>
            <a:t>SENSITIVE TOWARDS TIME AND EFFORTS</a:t>
          </a:r>
        </a:p>
      </dgm:t>
    </dgm:pt>
    <dgm:pt modelId="{EDBAC5D9-5570-4829-8D29-D863E3334DDD}" type="parTrans" cxnId="{ED8B211F-C54D-43A3-BF14-6AFF779EF5B4}">
      <dgm:prSet/>
      <dgm:spPr/>
      <dgm:t>
        <a:bodyPr/>
        <a:lstStyle/>
        <a:p>
          <a:endParaRPr lang="en-US"/>
        </a:p>
      </dgm:t>
    </dgm:pt>
    <dgm:pt modelId="{43665204-C94D-4BB7-AC56-1D38CE10F34A}" type="sibTrans" cxnId="{ED8B211F-C54D-43A3-BF14-6AFF779EF5B4}">
      <dgm:prSet/>
      <dgm:spPr/>
      <dgm:t>
        <a:bodyPr/>
        <a:lstStyle/>
        <a:p>
          <a:endParaRPr lang="en-US"/>
        </a:p>
      </dgm:t>
    </dgm:pt>
    <dgm:pt modelId="{2D2189E0-B78F-4634-87FE-E7E61019D2E4}" type="pres">
      <dgm:prSet presAssocID="{D1801AA1-6E54-466E-8252-A98F23042A8E}" presName="linearFlow" presStyleCnt="0">
        <dgm:presLayoutVars>
          <dgm:dir/>
          <dgm:resizeHandles val="exact"/>
        </dgm:presLayoutVars>
      </dgm:prSet>
      <dgm:spPr/>
    </dgm:pt>
    <dgm:pt modelId="{421D97B4-C2F6-4031-AD5F-DC361B85C1F3}" type="pres">
      <dgm:prSet presAssocID="{6474BE5F-A00D-4AC5-825A-DF67D5861D06}" presName="composite" presStyleCnt="0"/>
      <dgm:spPr/>
    </dgm:pt>
    <dgm:pt modelId="{C6C382CA-6BEB-47C8-9076-BCE87B4EA862}" type="pres">
      <dgm:prSet presAssocID="{6474BE5F-A00D-4AC5-825A-DF67D5861D06}" presName="imgShp" presStyleLbl="fgImgPlace1" presStyleIdx="0" presStyleCnt="8"/>
      <dgm:spPr>
        <a:blipFill rotWithShape="0">
          <a:blip xmlns:r="http://schemas.openxmlformats.org/officeDocument/2006/relationships" r:embed="rId1"/>
          <a:stretch>
            <a:fillRect/>
          </a:stretch>
        </a:blipFill>
      </dgm:spPr>
    </dgm:pt>
    <dgm:pt modelId="{9516AE7E-DB86-419F-B0E4-0576F47188A8}" type="pres">
      <dgm:prSet presAssocID="{6474BE5F-A00D-4AC5-825A-DF67D5861D06}" presName="txShp" presStyleLbl="node1" presStyleIdx="0" presStyleCnt="8">
        <dgm:presLayoutVars>
          <dgm:bulletEnabled val="1"/>
        </dgm:presLayoutVars>
      </dgm:prSet>
      <dgm:spPr/>
      <dgm:t>
        <a:bodyPr/>
        <a:lstStyle/>
        <a:p>
          <a:endParaRPr lang="en-US"/>
        </a:p>
      </dgm:t>
    </dgm:pt>
    <dgm:pt modelId="{6B303110-2543-44FF-85A1-44972DF75018}" type="pres">
      <dgm:prSet presAssocID="{6965857A-8AC0-447C-BCDC-BEFDE9B51C22}" presName="spacing" presStyleCnt="0"/>
      <dgm:spPr/>
    </dgm:pt>
    <dgm:pt modelId="{79AE7633-C57B-43C4-A77E-6534874C2BB9}" type="pres">
      <dgm:prSet presAssocID="{2D576011-759F-469D-80C3-13EA672C7B8D}" presName="composite" presStyleCnt="0"/>
      <dgm:spPr/>
    </dgm:pt>
    <dgm:pt modelId="{E9471ADD-181B-4ACB-B992-01E45399C062}" type="pres">
      <dgm:prSet presAssocID="{2D576011-759F-469D-80C3-13EA672C7B8D}" presName="imgShp" presStyleLbl="fgImgPlace1" presStyleIdx="1" presStyleCnt="8"/>
      <dgm:spPr>
        <a:blipFill rotWithShape="0">
          <a:blip xmlns:r="http://schemas.openxmlformats.org/officeDocument/2006/relationships" r:embed="rId1"/>
          <a:stretch>
            <a:fillRect/>
          </a:stretch>
        </a:blipFill>
      </dgm:spPr>
    </dgm:pt>
    <dgm:pt modelId="{CA410EC5-F89D-456E-BEE0-FB50B9FAEF7D}" type="pres">
      <dgm:prSet presAssocID="{2D576011-759F-469D-80C3-13EA672C7B8D}" presName="txShp" presStyleLbl="node1" presStyleIdx="1" presStyleCnt="8">
        <dgm:presLayoutVars>
          <dgm:bulletEnabled val="1"/>
        </dgm:presLayoutVars>
      </dgm:prSet>
      <dgm:spPr/>
      <dgm:t>
        <a:bodyPr/>
        <a:lstStyle/>
        <a:p>
          <a:endParaRPr lang="en-US"/>
        </a:p>
      </dgm:t>
    </dgm:pt>
    <dgm:pt modelId="{7CE29B54-8C18-4275-9AD6-8E8FCB055EF5}" type="pres">
      <dgm:prSet presAssocID="{90295ACB-39AA-4C49-A6FF-4295B6C79013}" presName="spacing" presStyleCnt="0"/>
      <dgm:spPr/>
    </dgm:pt>
    <dgm:pt modelId="{BBFDD3E6-969C-467E-BD81-0F8631B625C3}" type="pres">
      <dgm:prSet presAssocID="{653279D9-0F29-447B-860C-1592996A25CD}" presName="composite" presStyleCnt="0"/>
      <dgm:spPr/>
    </dgm:pt>
    <dgm:pt modelId="{B624B876-2F55-4A3F-B69C-136F2F57C13D}" type="pres">
      <dgm:prSet presAssocID="{653279D9-0F29-447B-860C-1592996A25CD}" presName="imgShp" presStyleLbl="fgImgPlace1" presStyleIdx="2" presStyleCnt="8"/>
      <dgm:spPr>
        <a:blipFill rotWithShape="0">
          <a:blip xmlns:r="http://schemas.openxmlformats.org/officeDocument/2006/relationships" r:embed="rId1"/>
          <a:stretch>
            <a:fillRect/>
          </a:stretch>
        </a:blipFill>
      </dgm:spPr>
    </dgm:pt>
    <dgm:pt modelId="{B9F904A6-D8FA-40E3-BA1B-69BC8AA27DCE}" type="pres">
      <dgm:prSet presAssocID="{653279D9-0F29-447B-860C-1592996A25CD}" presName="txShp" presStyleLbl="node1" presStyleIdx="2" presStyleCnt="8" custLinFactNeighborX="182" custLinFactNeighborY="-3753">
        <dgm:presLayoutVars>
          <dgm:bulletEnabled val="1"/>
        </dgm:presLayoutVars>
      </dgm:prSet>
      <dgm:spPr/>
      <dgm:t>
        <a:bodyPr/>
        <a:lstStyle/>
        <a:p>
          <a:endParaRPr lang="en-US"/>
        </a:p>
      </dgm:t>
    </dgm:pt>
    <dgm:pt modelId="{38188378-6397-4543-97C3-0FC575D170FC}" type="pres">
      <dgm:prSet presAssocID="{47DCF34C-427B-4FAB-B652-60F095855588}" presName="spacing" presStyleCnt="0"/>
      <dgm:spPr/>
    </dgm:pt>
    <dgm:pt modelId="{D27A0D2F-5D39-4BF0-A405-652814902F88}" type="pres">
      <dgm:prSet presAssocID="{3D39D0E2-7047-471D-BD91-F091226D56F3}" presName="composite" presStyleCnt="0"/>
      <dgm:spPr/>
    </dgm:pt>
    <dgm:pt modelId="{5E9F6DC6-8199-4A46-87EB-8D01CD9A43F5}" type="pres">
      <dgm:prSet presAssocID="{3D39D0E2-7047-471D-BD91-F091226D56F3}" presName="imgShp" presStyleLbl="fgImgPlace1" presStyleIdx="3" presStyleCnt="8"/>
      <dgm:spPr>
        <a:blipFill rotWithShape="0">
          <a:blip xmlns:r="http://schemas.openxmlformats.org/officeDocument/2006/relationships" r:embed="rId1"/>
          <a:stretch>
            <a:fillRect/>
          </a:stretch>
        </a:blipFill>
      </dgm:spPr>
    </dgm:pt>
    <dgm:pt modelId="{07B78837-E343-4668-AFAF-A44D4A2FF567}" type="pres">
      <dgm:prSet presAssocID="{3D39D0E2-7047-471D-BD91-F091226D56F3}" presName="txShp" presStyleLbl="node1" presStyleIdx="3" presStyleCnt="8">
        <dgm:presLayoutVars>
          <dgm:bulletEnabled val="1"/>
        </dgm:presLayoutVars>
      </dgm:prSet>
      <dgm:spPr/>
      <dgm:t>
        <a:bodyPr/>
        <a:lstStyle/>
        <a:p>
          <a:endParaRPr lang="en-US"/>
        </a:p>
      </dgm:t>
    </dgm:pt>
    <dgm:pt modelId="{2F5F5744-6FD2-421C-BF51-D3B678ADB9C5}" type="pres">
      <dgm:prSet presAssocID="{E988A6EC-8191-4214-BAF5-17CAA9FD1658}" presName="spacing" presStyleCnt="0"/>
      <dgm:spPr/>
    </dgm:pt>
    <dgm:pt modelId="{662F7527-AC83-42F5-8D77-4AD6C26D8E2C}" type="pres">
      <dgm:prSet presAssocID="{F2AD81B2-408B-4A66-9E7D-080DCC3A415B}" presName="composite" presStyleCnt="0"/>
      <dgm:spPr/>
    </dgm:pt>
    <dgm:pt modelId="{BB7322D6-D672-48D6-A381-0BD307FB2791}" type="pres">
      <dgm:prSet presAssocID="{F2AD81B2-408B-4A66-9E7D-080DCC3A415B}" presName="imgShp" presStyleLbl="fgImgPlace1" presStyleIdx="4" presStyleCnt="8"/>
      <dgm:spPr>
        <a:blipFill rotWithShape="0">
          <a:blip xmlns:r="http://schemas.openxmlformats.org/officeDocument/2006/relationships" r:embed="rId1"/>
          <a:stretch>
            <a:fillRect/>
          </a:stretch>
        </a:blipFill>
      </dgm:spPr>
    </dgm:pt>
    <dgm:pt modelId="{EDE024E5-6D60-49CE-A37D-9047FEC423DC}" type="pres">
      <dgm:prSet presAssocID="{F2AD81B2-408B-4A66-9E7D-080DCC3A415B}" presName="txShp" presStyleLbl="node1" presStyleIdx="4" presStyleCnt="8">
        <dgm:presLayoutVars>
          <dgm:bulletEnabled val="1"/>
        </dgm:presLayoutVars>
      </dgm:prSet>
      <dgm:spPr/>
      <dgm:t>
        <a:bodyPr/>
        <a:lstStyle/>
        <a:p>
          <a:endParaRPr lang="en-US"/>
        </a:p>
      </dgm:t>
    </dgm:pt>
    <dgm:pt modelId="{9E0FBC7A-2125-4E38-9277-1CF52586A69A}" type="pres">
      <dgm:prSet presAssocID="{1B4ED856-15FD-41D9-8313-61FF9B476E45}" presName="spacing" presStyleCnt="0"/>
      <dgm:spPr/>
    </dgm:pt>
    <dgm:pt modelId="{64C2C6F6-B9CF-42E5-9031-179F0BAB83A7}" type="pres">
      <dgm:prSet presAssocID="{76EB5B80-736C-4EFF-A30A-C8D9BFE95E81}" presName="composite" presStyleCnt="0"/>
      <dgm:spPr/>
    </dgm:pt>
    <dgm:pt modelId="{92CB0239-E0AF-465A-8897-031D4C8307B9}" type="pres">
      <dgm:prSet presAssocID="{76EB5B80-736C-4EFF-A30A-C8D9BFE95E81}" presName="imgShp" presStyleLbl="fgImgPlace1" presStyleIdx="5" presStyleCnt="8"/>
      <dgm:spPr>
        <a:blipFill rotWithShape="0">
          <a:blip xmlns:r="http://schemas.openxmlformats.org/officeDocument/2006/relationships" r:embed="rId1"/>
          <a:stretch>
            <a:fillRect/>
          </a:stretch>
        </a:blipFill>
      </dgm:spPr>
    </dgm:pt>
    <dgm:pt modelId="{DF6FD6D3-44E7-4C34-BE54-35927623C932}" type="pres">
      <dgm:prSet presAssocID="{76EB5B80-736C-4EFF-A30A-C8D9BFE95E81}" presName="txShp" presStyleLbl="node1" presStyleIdx="5" presStyleCnt="8">
        <dgm:presLayoutVars>
          <dgm:bulletEnabled val="1"/>
        </dgm:presLayoutVars>
      </dgm:prSet>
      <dgm:spPr/>
      <dgm:t>
        <a:bodyPr/>
        <a:lstStyle/>
        <a:p>
          <a:endParaRPr lang="en-US"/>
        </a:p>
      </dgm:t>
    </dgm:pt>
    <dgm:pt modelId="{33B45C63-3202-401A-BD1F-6E8E79A84BA4}" type="pres">
      <dgm:prSet presAssocID="{8D31EFD2-AF1A-4E20-A6EA-7CD48B2F3252}" presName="spacing" presStyleCnt="0"/>
      <dgm:spPr/>
    </dgm:pt>
    <dgm:pt modelId="{5DC75349-BA3A-4249-B986-0963C93A6DBA}" type="pres">
      <dgm:prSet presAssocID="{261DA19F-1216-4D51-A645-44143B5D7444}" presName="composite" presStyleCnt="0"/>
      <dgm:spPr/>
    </dgm:pt>
    <dgm:pt modelId="{9AB646EF-1EFD-4A37-BAD1-19430FD46302}" type="pres">
      <dgm:prSet presAssocID="{261DA19F-1216-4D51-A645-44143B5D7444}" presName="imgShp" presStyleLbl="fgImgPlace1" presStyleIdx="6" presStyleCnt="8"/>
      <dgm:spPr>
        <a:blipFill rotWithShape="0">
          <a:blip xmlns:r="http://schemas.openxmlformats.org/officeDocument/2006/relationships" r:embed="rId1"/>
          <a:stretch>
            <a:fillRect/>
          </a:stretch>
        </a:blipFill>
      </dgm:spPr>
    </dgm:pt>
    <dgm:pt modelId="{33967036-B8AE-4219-86F9-6CBF504D5856}" type="pres">
      <dgm:prSet presAssocID="{261DA19F-1216-4D51-A645-44143B5D7444}" presName="txShp" presStyleLbl="node1" presStyleIdx="6" presStyleCnt="8">
        <dgm:presLayoutVars>
          <dgm:bulletEnabled val="1"/>
        </dgm:presLayoutVars>
      </dgm:prSet>
      <dgm:spPr/>
      <dgm:t>
        <a:bodyPr/>
        <a:lstStyle/>
        <a:p>
          <a:endParaRPr lang="en-US"/>
        </a:p>
      </dgm:t>
    </dgm:pt>
    <dgm:pt modelId="{38753596-2DBC-4B13-9661-729F438A93A3}" type="pres">
      <dgm:prSet presAssocID="{C75E8B72-1C03-4D8B-A48F-9CE9D7FF14F7}" presName="spacing" presStyleCnt="0"/>
      <dgm:spPr/>
    </dgm:pt>
    <dgm:pt modelId="{AFB46FE9-FECD-4FED-993E-5E71CAAB31FA}" type="pres">
      <dgm:prSet presAssocID="{C872F02A-DD43-4940-B2F9-7F9749FCF712}" presName="composite" presStyleCnt="0"/>
      <dgm:spPr/>
    </dgm:pt>
    <dgm:pt modelId="{EBA6170A-2C75-49F5-9A6E-F489BBF53272}" type="pres">
      <dgm:prSet presAssocID="{C872F02A-DD43-4940-B2F9-7F9749FCF712}" presName="imgShp" presStyleLbl="fgImgPlace1" presStyleIdx="7" presStyleCnt="8"/>
      <dgm:spPr>
        <a:blipFill rotWithShape="0">
          <a:blip xmlns:r="http://schemas.openxmlformats.org/officeDocument/2006/relationships" r:embed="rId1"/>
          <a:stretch>
            <a:fillRect/>
          </a:stretch>
        </a:blipFill>
      </dgm:spPr>
    </dgm:pt>
    <dgm:pt modelId="{D747B0B7-8112-434E-934D-92C88AC8DEEB}" type="pres">
      <dgm:prSet presAssocID="{C872F02A-DD43-4940-B2F9-7F9749FCF712}" presName="txShp" presStyleLbl="node1" presStyleIdx="7" presStyleCnt="8">
        <dgm:presLayoutVars>
          <dgm:bulletEnabled val="1"/>
        </dgm:presLayoutVars>
      </dgm:prSet>
      <dgm:spPr/>
      <dgm:t>
        <a:bodyPr/>
        <a:lstStyle/>
        <a:p>
          <a:endParaRPr lang="en-US"/>
        </a:p>
      </dgm:t>
    </dgm:pt>
  </dgm:ptLst>
  <dgm:cxnLst>
    <dgm:cxn modelId="{117F425F-4EE8-4465-BCC8-49F2B39DCE9C}" type="presOf" srcId="{C872F02A-DD43-4940-B2F9-7F9749FCF712}" destId="{D747B0B7-8112-434E-934D-92C88AC8DEEB}" srcOrd="0" destOrd="0" presId="urn:microsoft.com/office/officeart/2005/8/layout/vList3#1"/>
    <dgm:cxn modelId="{7517D76E-159A-4218-AA91-FC66ABB18E90}" srcId="{D1801AA1-6E54-466E-8252-A98F23042A8E}" destId="{653279D9-0F29-447B-860C-1592996A25CD}" srcOrd="2" destOrd="0" parTransId="{11A3DDC9-559D-4A76-B61D-0DC28047BC2E}" sibTransId="{47DCF34C-427B-4FAB-B652-60F095855588}"/>
    <dgm:cxn modelId="{3F7637B6-8B7C-4D47-968A-0BE5CA209509}" srcId="{D1801AA1-6E54-466E-8252-A98F23042A8E}" destId="{6474BE5F-A00D-4AC5-825A-DF67D5861D06}" srcOrd="0" destOrd="0" parTransId="{7AC446B1-1CAC-43B6-9AA3-050D10F74DE0}" sibTransId="{6965857A-8AC0-447C-BCDC-BEFDE9B51C22}"/>
    <dgm:cxn modelId="{BDA73D7E-29FB-4FD9-886D-EACE1E51B163}" type="presOf" srcId="{D1801AA1-6E54-466E-8252-A98F23042A8E}" destId="{2D2189E0-B78F-4634-87FE-E7E61019D2E4}" srcOrd="0" destOrd="0" presId="urn:microsoft.com/office/officeart/2005/8/layout/vList3#1"/>
    <dgm:cxn modelId="{2A143353-6C4E-43B6-BBF3-F1BEEB09FA28}" srcId="{D1801AA1-6E54-466E-8252-A98F23042A8E}" destId="{2D576011-759F-469D-80C3-13EA672C7B8D}" srcOrd="1" destOrd="0" parTransId="{CA21F483-3F49-4881-9545-4ED49B75EB5D}" sibTransId="{90295ACB-39AA-4C49-A6FF-4295B6C79013}"/>
    <dgm:cxn modelId="{9F30C7BA-8E62-45D4-A94A-490AA24FD919}" type="presOf" srcId="{2D576011-759F-469D-80C3-13EA672C7B8D}" destId="{CA410EC5-F89D-456E-BEE0-FB50B9FAEF7D}" srcOrd="0" destOrd="0" presId="urn:microsoft.com/office/officeart/2005/8/layout/vList3#1"/>
    <dgm:cxn modelId="{24F07460-3FB7-4B12-8E56-C7B4F46888C4}" type="presOf" srcId="{F2AD81B2-408B-4A66-9E7D-080DCC3A415B}" destId="{EDE024E5-6D60-49CE-A37D-9047FEC423DC}" srcOrd="0" destOrd="0" presId="urn:microsoft.com/office/officeart/2005/8/layout/vList3#1"/>
    <dgm:cxn modelId="{9ED5A4B6-1A6E-47F0-A807-BBA4C2E260E8}" srcId="{D1801AA1-6E54-466E-8252-A98F23042A8E}" destId="{76EB5B80-736C-4EFF-A30A-C8D9BFE95E81}" srcOrd="5" destOrd="0" parTransId="{9B02F1A1-0635-4EC6-89F5-DC8569E84A51}" sibTransId="{8D31EFD2-AF1A-4E20-A6EA-7CD48B2F3252}"/>
    <dgm:cxn modelId="{A4664CAC-2DDA-45ED-91A3-69A32FABEF04}" type="presOf" srcId="{6474BE5F-A00D-4AC5-825A-DF67D5861D06}" destId="{9516AE7E-DB86-419F-B0E4-0576F47188A8}" srcOrd="0" destOrd="0" presId="urn:microsoft.com/office/officeart/2005/8/layout/vList3#1"/>
    <dgm:cxn modelId="{D9D6E129-E993-41C5-B9CD-D2F667C93182}" type="presOf" srcId="{3D39D0E2-7047-471D-BD91-F091226D56F3}" destId="{07B78837-E343-4668-AFAF-A44D4A2FF567}" srcOrd="0" destOrd="0" presId="urn:microsoft.com/office/officeart/2005/8/layout/vList3#1"/>
    <dgm:cxn modelId="{5B220551-2E8D-42DC-A307-C2434F5CF082}" srcId="{D1801AA1-6E54-466E-8252-A98F23042A8E}" destId="{3D39D0E2-7047-471D-BD91-F091226D56F3}" srcOrd="3" destOrd="0" parTransId="{B8957DD2-2B68-4DD7-9086-67DCC22A3BD9}" sibTransId="{E988A6EC-8191-4214-BAF5-17CAA9FD1658}"/>
    <dgm:cxn modelId="{ED8B211F-C54D-43A3-BF14-6AFF779EF5B4}" srcId="{D1801AA1-6E54-466E-8252-A98F23042A8E}" destId="{C872F02A-DD43-4940-B2F9-7F9749FCF712}" srcOrd="7" destOrd="0" parTransId="{EDBAC5D9-5570-4829-8D29-D863E3334DDD}" sibTransId="{43665204-C94D-4BB7-AC56-1D38CE10F34A}"/>
    <dgm:cxn modelId="{24D3FDF1-12FE-47EF-8A04-BA29C0629399}" type="presOf" srcId="{261DA19F-1216-4D51-A645-44143B5D7444}" destId="{33967036-B8AE-4219-86F9-6CBF504D5856}" srcOrd="0" destOrd="0" presId="urn:microsoft.com/office/officeart/2005/8/layout/vList3#1"/>
    <dgm:cxn modelId="{34706FEB-D944-4A17-B9A4-793EC0B89E1B}" type="presOf" srcId="{76EB5B80-736C-4EFF-A30A-C8D9BFE95E81}" destId="{DF6FD6D3-44E7-4C34-BE54-35927623C932}" srcOrd="0" destOrd="0" presId="urn:microsoft.com/office/officeart/2005/8/layout/vList3#1"/>
    <dgm:cxn modelId="{E906B9BF-13A9-40D1-B52C-7017FD232F65}" type="presOf" srcId="{653279D9-0F29-447B-860C-1592996A25CD}" destId="{B9F904A6-D8FA-40E3-BA1B-69BC8AA27DCE}" srcOrd="0" destOrd="0" presId="urn:microsoft.com/office/officeart/2005/8/layout/vList3#1"/>
    <dgm:cxn modelId="{F0A0C14E-3E53-4D5C-8336-36E5FDAEAA85}" srcId="{D1801AA1-6E54-466E-8252-A98F23042A8E}" destId="{261DA19F-1216-4D51-A645-44143B5D7444}" srcOrd="6" destOrd="0" parTransId="{CCAC994C-9CD4-4B04-8839-DF7BE0A56024}" sibTransId="{C75E8B72-1C03-4D8B-A48F-9CE9D7FF14F7}"/>
    <dgm:cxn modelId="{573B030F-91E2-4283-8252-ABF09ED45111}" srcId="{D1801AA1-6E54-466E-8252-A98F23042A8E}" destId="{F2AD81B2-408B-4A66-9E7D-080DCC3A415B}" srcOrd="4" destOrd="0" parTransId="{80A65618-5329-47AD-ACF1-1EC4F9E922FD}" sibTransId="{1B4ED856-15FD-41D9-8313-61FF9B476E45}"/>
    <dgm:cxn modelId="{F9EFA786-8E78-4614-8639-25540E451F8A}" type="presParOf" srcId="{2D2189E0-B78F-4634-87FE-E7E61019D2E4}" destId="{421D97B4-C2F6-4031-AD5F-DC361B85C1F3}" srcOrd="0" destOrd="0" presId="urn:microsoft.com/office/officeart/2005/8/layout/vList3#1"/>
    <dgm:cxn modelId="{A75F3A26-CB21-4B20-A86F-9FE5FA056106}" type="presParOf" srcId="{421D97B4-C2F6-4031-AD5F-DC361B85C1F3}" destId="{C6C382CA-6BEB-47C8-9076-BCE87B4EA862}" srcOrd="0" destOrd="0" presId="urn:microsoft.com/office/officeart/2005/8/layout/vList3#1"/>
    <dgm:cxn modelId="{720CB81A-4DBE-40CD-BCF3-2976A3CC8931}" type="presParOf" srcId="{421D97B4-C2F6-4031-AD5F-DC361B85C1F3}" destId="{9516AE7E-DB86-419F-B0E4-0576F47188A8}" srcOrd="1" destOrd="0" presId="urn:microsoft.com/office/officeart/2005/8/layout/vList3#1"/>
    <dgm:cxn modelId="{4BCB9A01-A520-4C4F-859B-AA5ED55CBCB6}" type="presParOf" srcId="{2D2189E0-B78F-4634-87FE-E7E61019D2E4}" destId="{6B303110-2543-44FF-85A1-44972DF75018}" srcOrd="1" destOrd="0" presId="urn:microsoft.com/office/officeart/2005/8/layout/vList3#1"/>
    <dgm:cxn modelId="{5F095FE4-67FB-4986-8FF2-3543CE609C67}" type="presParOf" srcId="{2D2189E0-B78F-4634-87FE-E7E61019D2E4}" destId="{79AE7633-C57B-43C4-A77E-6534874C2BB9}" srcOrd="2" destOrd="0" presId="urn:microsoft.com/office/officeart/2005/8/layout/vList3#1"/>
    <dgm:cxn modelId="{7FD7B04C-9C21-4EA8-83E8-0D763330FAAA}" type="presParOf" srcId="{79AE7633-C57B-43C4-A77E-6534874C2BB9}" destId="{E9471ADD-181B-4ACB-B992-01E45399C062}" srcOrd="0" destOrd="0" presId="urn:microsoft.com/office/officeart/2005/8/layout/vList3#1"/>
    <dgm:cxn modelId="{81467F3E-0EE7-4E0C-8865-DAE81654A9E0}" type="presParOf" srcId="{79AE7633-C57B-43C4-A77E-6534874C2BB9}" destId="{CA410EC5-F89D-456E-BEE0-FB50B9FAEF7D}" srcOrd="1" destOrd="0" presId="urn:microsoft.com/office/officeart/2005/8/layout/vList3#1"/>
    <dgm:cxn modelId="{DBA567C0-8248-489A-BA06-5CA199FAF187}" type="presParOf" srcId="{2D2189E0-B78F-4634-87FE-E7E61019D2E4}" destId="{7CE29B54-8C18-4275-9AD6-8E8FCB055EF5}" srcOrd="3" destOrd="0" presId="urn:microsoft.com/office/officeart/2005/8/layout/vList3#1"/>
    <dgm:cxn modelId="{23741ECA-F133-4DBE-8FEA-413F71374D09}" type="presParOf" srcId="{2D2189E0-B78F-4634-87FE-E7E61019D2E4}" destId="{BBFDD3E6-969C-467E-BD81-0F8631B625C3}" srcOrd="4" destOrd="0" presId="urn:microsoft.com/office/officeart/2005/8/layout/vList3#1"/>
    <dgm:cxn modelId="{310236F0-DFDB-46B9-8539-96E4719CE37D}" type="presParOf" srcId="{BBFDD3E6-969C-467E-BD81-0F8631B625C3}" destId="{B624B876-2F55-4A3F-B69C-136F2F57C13D}" srcOrd="0" destOrd="0" presId="urn:microsoft.com/office/officeart/2005/8/layout/vList3#1"/>
    <dgm:cxn modelId="{13F5B941-38DD-4162-9117-F9D9808CE777}" type="presParOf" srcId="{BBFDD3E6-969C-467E-BD81-0F8631B625C3}" destId="{B9F904A6-D8FA-40E3-BA1B-69BC8AA27DCE}" srcOrd="1" destOrd="0" presId="urn:microsoft.com/office/officeart/2005/8/layout/vList3#1"/>
    <dgm:cxn modelId="{39FFA503-6BD1-44ED-85B3-123F4B49B1A0}" type="presParOf" srcId="{2D2189E0-B78F-4634-87FE-E7E61019D2E4}" destId="{38188378-6397-4543-97C3-0FC575D170FC}" srcOrd="5" destOrd="0" presId="urn:microsoft.com/office/officeart/2005/8/layout/vList3#1"/>
    <dgm:cxn modelId="{E5AE19EF-26E1-4F02-BDD9-D2B63BEABFD1}" type="presParOf" srcId="{2D2189E0-B78F-4634-87FE-E7E61019D2E4}" destId="{D27A0D2F-5D39-4BF0-A405-652814902F88}" srcOrd="6" destOrd="0" presId="urn:microsoft.com/office/officeart/2005/8/layout/vList3#1"/>
    <dgm:cxn modelId="{974D77FD-92A8-4442-A304-45CFAF9EC1A6}" type="presParOf" srcId="{D27A0D2F-5D39-4BF0-A405-652814902F88}" destId="{5E9F6DC6-8199-4A46-87EB-8D01CD9A43F5}" srcOrd="0" destOrd="0" presId="urn:microsoft.com/office/officeart/2005/8/layout/vList3#1"/>
    <dgm:cxn modelId="{F7360AE4-DD56-4F5F-9E23-354CCBB5D2CC}" type="presParOf" srcId="{D27A0D2F-5D39-4BF0-A405-652814902F88}" destId="{07B78837-E343-4668-AFAF-A44D4A2FF567}" srcOrd="1" destOrd="0" presId="urn:microsoft.com/office/officeart/2005/8/layout/vList3#1"/>
    <dgm:cxn modelId="{E3E73650-6B80-40CB-A7E5-30445D68A42A}" type="presParOf" srcId="{2D2189E0-B78F-4634-87FE-E7E61019D2E4}" destId="{2F5F5744-6FD2-421C-BF51-D3B678ADB9C5}" srcOrd="7" destOrd="0" presId="urn:microsoft.com/office/officeart/2005/8/layout/vList3#1"/>
    <dgm:cxn modelId="{51AE57CD-6A07-4E02-8449-57A06CF35950}" type="presParOf" srcId="{2D2189E0-B78F-4634-87FE-E7E61019D2E4}" destId="{662F7527-AC83-42F5-8D77-4AD6C26D8E2C}" srcOrd="8" destOrd="0" presId="urn:microsoft.com/office/officeart/2005/8/layout/vList3#1"/>
    <dgm:cxn modelId="{9F53D67B-50F9-49B7-BF2F-A85832027D84}" type="presParOf" srcId="{662F7527-AC83-42F5-8D77-4AD6C26D8E2C}" destId="{BB7322D6-D672-48D6-A381-0BD307FB2791}" srcOrd="0" destOrd="0" presId="urn:microsoft.com/office/officeart/2005/8/layout/vList3#1"/>
    <dgm:cxn modelId="{E917676D-2886-4E62-98B6-67E184E52848}" type="presParOf" srcId="{662F7527-AC83-42F5-8D77-4AD6C26D8E2C}" destId="{EDE024E5-6D60-49CE-A37D-9047FEC423DC}" srcOrd="1" destOrd="0" presId="urn:microsoft.com/office/officeart/2005/8/layout/vList3#1"/>
    <dgm:cxn modelId="{155FF22B-0597-43DA-A011-2EC460B24F61}" type="presParOf" srcId="{2D2189E0-B78F-4634-87FE-E7E61019D2E4}" destId="{9E0FBC7A-2125-4E38-9277-1CF52586A69A}" srcOrd="9" destOrd="0" presId="urn:microsoft.com/office/officeart/2005/8/layout/vList3#1"/>
    <dgm:cxn modelId="{F785915A-0839-409D-B889-EBBCE3286D7C}" type="presParOf" srcId="{2D2189E0-B78F-4634-87FE-E7E61019D2E4}" destId="{64C2C6F6-B9CF-42E5-9031-179F0BAB83A7}" srcOrd="10" destOrd="0" presId="urn:microsoft.com/office/officeart/2005/8/layout/vList3#1"/>
    <dgm:cxn modelId="{D8B8A581-DEDA-47A8-9AE6-BEBCB250CF10}" type="presParOf" srcId="{64C2C6F6-B9CF-42E5-9031-179F0BAB83A7}" destId="{92CB0239-E0AF-465A-8897-031D4C8307B9}" srcOrd="0" destOrd="0" presId="urn:microsoft.com/office/officeart/2005/8/layout/vList3#1"/>
    <dgm:cxn modelId="{B4928560-CF56-49BE-B3EF-3209441B5EDC}" type="presParOf" srcId="{64C2C6F6-B9CF-42E5-9031-179F0BAB83A7}" destId="{DF6FD6D3-44E7-4C34-BE54-35927623C932}" srcOrd="1" destOrd="0" presId="urn:microsoft.com/office/officeart/2005/8/layout/vList3#1"/>
    <dgm:cxn modelId="{D1BAB742-A2F3-4467-8364-30F6FCAED39B}" type="presParOf" srcId="{2D2189E0-B78F-4634-87FE-E7E61019D2E4}" destId="{33B45C63-3202-401A-BD1F-6E8E79A84BA4}" srcOrd="11" destOrd="0" presId="urn:microsoft.com/office/officeart/2005/8/layout/vList3#1"/>
    <dgm:cxn modelId="{BEC03A7D-0730-4457-B0D4-82D137A5F5A6}" type="presParOf" srcId="{2D2189E0-B78F-4634-87FE-E7E61019D2E4}" destId="{5DC75349-BA3A-4249-B986-0963C93A6DBA}" srcOrd="12" destOrd="0" presId="urn:microsoft.com/office/officeart/2005/8/layout/vList3#1"/>
    <dgm:cxn modelId="{B95C28EA-AD23-4A2A-928B-C30EEBB50A14}" type="presParOf" srcId="{5DC75349-BA3A-4249-B986-0963C93A6DBA}" destId="{9AB646EF-1EFD-4A37-BAD1-19430FD46302}" srcOrd="0" destOrd="0" presId="urn:microsoft.com/office/officeart/2005/8/layout/vList3#1"/>
    <dgm:cxn modelId="{09431319-ACE5-46C8-9F0D-B333599D34AF}" type="presParOf" srcId="{5DC75349-BA3A-4249-B986-0963C93A6DBA}" destId="{33967036-B8AE-4219-86F9-6CBF504D5856}" srcOrd="1" destOrd="0" presId="urn:microsoft.com/office/officeart/2005/8/layout/vList3#1"/>
    <dgm:cxn modelId="{5A7EB673-9C6A-4878-B8FF-EA4DC7CF1E54}" type="presParOf" srcId="{2D2189E0-B78F-4634-87FE-E7E61019D2E4}" destId="{38753596-2DBC-4B13-9661-729F438A93A3}" srcOrd="13" destOrd="0" presId="urn:microsoft.com/office/officeart/2005/8/layout/vList3#1"/>
    <dgm:cxn modelId="{560D0066-7AB7-4073-A522-31E05BA14095}" type="presParOf" srcId="{2D2189E0-B78F-4634-87FE-E7E61019D2E4}" destId="{AFB46FE9-FECD-4FED-993E-5E71CAAB31FA}" srcOrd="14" destOrd="0" presId="urn:microsoft.com/office/officeart/2005/8/layout/vList3#1"/>
    <dgm:cxn modelId="{D931C52C-3E5C-4A3C-89A3-430BFBC43C82}" type="presParOf" srcId="{AFB46FE9-FECD-4FED-993E-5E71CAAB31FA}" destId="{EBA6170A-2C75-49F5-9A6E-F489BBF53272}" srcOrd="0" destOrd="0" presId="urn:microsoft.com/office/officeart/2005/8/layout/vList3#1"/>
    <dgm:cxn modelId="{6E73565B-FBA0-48C0-8F41-6AF28994B744}" type="presParOf" srcId="{AFB46FE9-FECD-4FED-993E-5E71CAAB31FA}" destId="{D747B0B7-8112-434E-934D-92C88AC8DEEB}" srcOrd="1" destOrd="0" presId="urn:microsoft.com/office/officeart/2005/8/layout/vList3#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801AA1-6E54-466E-8252-A98F23042A8E}" type="doc">
      <dgm:prSet loTypeId="urn:microsoft.com/office/officeart/2005/8/layout/vList3#2" loCatId="list" qsTypeId="urn:microsoft.com/office/officeart/2005/8/quickstyle/simple1" qsCatId="simple" csTypeId="urn:microsoft.com/office/officeart/2005/8/colors/colorful1#3" csCatId="colorful" phldr="1"/>
      <dgm:spPr/>
    </dgm:pt>
    <dgm:pt modelId="{6474BE5F-A00D-4AC5-825A-DF67D5861D06}">
      <dgm:prSet phldrT="[Text]"/>
      <dgm:spPr/>
      <dgm:t>
        <a:bodyPr/>
        <a:lstStyle/>
        <a:p>
          <a:r>
            <a:rPr lang="en-US" b="1" dirty="0">
              <a:solidFill>
                <a:schemeClr val="tx1"/>
              </a:solidFill>
              <a:latin typeface="Times New Roman" pitchFamily="18" charset="0"/>
              <a:cs typeface="Times New Roman" pitchFamily="18" charset="0"/>
            </a:rPr>
            <a:t>INDEPENDENT AND POSITIVE ATTITUDE </a:t>
          </a:r>
        </a:p>
      </dgm:t>
    </dgm:pt>
    <dgm:pt modelId="{7AC446B1-1CAC-43B6-9AA3-050D10F74DE0}" type="parTrans" cxnId="{3F7637B6-8B7C-4D47-968A-0BE5CA209509}">
      <dgm:prSet/>
      <dgm:spPr/>
      <dgm:t>
        <a:bodyPr/>
        <a:lstStyle/>
        <a:p>
          <a:endParaRPr lang="en-US"/>
        </a:p>
      </dgm:t>
    </dgm:pt>
    <dgm:pt modelId="{6965857A-8AC0-447C-BCDC-BEFDE9B51C22}" type="sibTrans" cxnId="{3F7637B6-8B7C-4D47-968A-0BE5CA209509}">
      <dgm:prSet/>
      <dgm:spPr/>
      <dgm:t>
        <a:bodyPr/>
        <a:lstStyle/>
        <a:p>
          <a:endParaRPr lang="en-US"/>
        </a:p>
      </dgm:t>
    </dgm:pt>
    <dgm:pt modelId="{653279D9-0F29-447B-860C-1592996A25CD}">
      <dgm:prSet phldrT="[Text]"/>
      <dgm:spPr/>
      <dgm:t>
        <a:bodyPr/>
        <a:lstStyle/>
        <a:p>
          <a:r>
            <a:rPr lang="en-US" b="1" dirty="0">
              <a:solidFill>
                <a:schemeClr val="tx1"/>
              </a:solidFill>
              <a:latin typeface="Times New Roman" pitchFamily="18" charset="0"/>
              <a:cs typeface="Times New Roman" pitchFamily="18" charset="0"/>
            </a:rPr>
            <a:t>ABLE TO COPE AND MANAGE STRESS</a:t>
          </a:r>
        </a:p>
      </dgm:t>
    </dgm:pt>
    <dgm:pt modelId="{11A3DDC9-559D-4A76-B61D-0DC28047BC2E}" type="parTrans" cxnId="{7517D76E-159A-4218-AA91-FC66ABB18E90}">
      <dgm:prSet/>
      <dgm:spPr/>
      <dgm:t>
        <a:bodyPr/>
        <a:lstStyle/>
        <a:p>
          <a:endParaRPr lang="en-US"/>
        </a:p>
      </dgm:t>
    </dgm:pt>
    <dgm:pt modelId="{47DCF34C-427B-4FAB-B652-60F095855588}" type="sibTrans" cxnId="{7517D76E-159A-4218-AA91-FC66ABB18E90}">
      <dgm:prSet/>
      <dgm:spPr/>
      <dgm:t>
        <a:bodyPr/>
        <a:lstStyle/>
        <a:p>
          <a:endParaRPr lang="en-US"/>
        </a:p>
      </dgm:t>
    </dgm:pt>
    <dgm:pt modelId="{3D39D0E2-7047-471D-BD91-F091226D56F3}">
      <dgm:prSet phldrT="[Text]"/>
      <dgm:spPr/>
      <dgm:t>
        <a:bodyPr/>
        <a:lstStyle/>
        <a:p>
          <a:r>
            <a:rPr lang="en-US" b="1" dirty="0">
              <a:solidFill>
                <a:schemeClr val="tx1"/>
              </a:solidFill>
              <a:latin typeface="Times New Roman" pitchFamily="18" charset="0"/>
              <a:cs typeface="Times New Roman" pitchFamily="18" charset="0"/>
            </a:rPr>
            <a:t>ABLE TO HANDLE SITUATION</a:t>
          </a:r>
        </a:p>
      </dgm:t>
    </dgm:pt>
    <dgm:pt modelId="{B8957DD2-2B68-4DD7-9086-67DCC22A3BD9}" type="parTrans" cxnId="{5B220551-2E8D-42DC-A307-C2434F5CF082}">
      <dgm:prSet/>
      <dgm:spPr/>
      <dgm:t>
        <a:bodyPr/>
        <a:lstStyle/>
        <a:p>
          <a:endParaRPr lang="en-US"/>
        </a:p>
      </dgm:t>
    </dgm:pt>
    <dgm:pt modelId="{E988A6EC-8191-4214-BAF5-17CAA9FD1658}" type="sibTrans" cxnId="{5B220551-2E8D-42DC-A307-C2434F5CF082}">
      <dgm:prSet/>
      <dgm:spPr/>
      <dgm:t>
        <a:bodyPr/>
        <a:lstStyle/>
        <a:p>
          <a:endParaRPr lang="en-US"/>
        </a:p>
      </dgm:t>
    </dgm:pt>
    <dgm:pt modelId="{2D576011-759F-469D-80C3-13EA672C7B8D}">
      <dgm:prSet phldrT="[Text]"/>
      <dgm:spPr/>
      <dgm:t>
        <a:bodyPr/>
        <a:lstStyle/>
        <a:p>
          <a:r>
            <a:rPr lang="en-US" b="1" dirty="0">
              <a:solidFill>
                <a:schemeClr val="tx1"/>
              </a:solidFill>
              <a:latin typeface="Times New Roman" pitchFamily="18" charset="0"/>
              <a:cs typeface="Times New Roman" pitchFamily="18" charset="0"/>
            </a:rPr>
            <a:t>SKILLFUL</a:t>
          </a:r>
        </a:p>
      </dgm:t>
    </dgm:pt>
    <dgm:pt modelId="{CA21F483-3F49-4881-9545-4ED49B75EB5D}" type="parTrans" cxnId="{2A143353-6C4E-43B6-BBF3-F1BEEB09FA28}">
      <dgm:prSet/>
      <dgm:spPr/>
      <dgm:t>
        <a:bodyPr/>
        <a:lstStyle/>
        <a:p>
          <a:endParaRPr lang="en-US"/>
        </a:p>
      </dgm:t>
    </dgm:pt>
    <dgm:pt modelId="{90295ACB-39AA-4C49-A6FF-4295B6C79013}" type="sibTrans" cxnId="{2A143353-6C4E-43B6-BBF3-F1BEEB09FA28}">
      <dgm:prSet/>
      <dgm:spPr/>
      <dgm:t>
        <a:bodyPr/>
        <a:lstStyle/>
        <a:p>
          <a:endParaRPr lang="en-US"/>
        </a:p>
      </dgm:t>
    </dgm:pt>
    <dgm:pt modelId="{F2AD81B2-408B-4A66-9E7D-080DCC3A415B}">
      <dgm:prSet phldrT="[Text]"/>
      <dgm:spPr/>
      <dgm:t>
        <a:bodyPr/>
        <a:lstStyle/>
        <a:p>
          <a:r>
            <a:rPr lang="en-US" b="1" dirty="0">
              <a:solidFill>
                <a:schemeClr val="tx1"/>
              </a:solidFill>
              <a:latin typeface="Times New Roman" pitchFamily="18" charset="0"/>
              <a:cs typeface="Times New Roman" pitchFamily="18" charset="0"/>
            </a:rPr>
            <a:t>TERMINATE RELATIONSHIP WITH FAMILY</a:t>
          </a:r>
        </a:p>
      </dgm:t>
    </dgm:pt>
    <dgm:pt modelId="{80A65618-5329-47AD-ACF1-1EC4F9E922FD}" type="parTrans" cxnId="{573B030F-91E2-4283-8252-ABF09ED45111}">
      <dgm:prSet/>
      <dgm:spPr/>
      <dgm:t>
        <a:bodyPr/>
        <a:lstStyle/>
        <a:p>
          <a:endParaRPr lang="en-US"/>
        </a:p>
      </dgm:t>
    </dgm:pt>
    <dgm:pt modelId="{1B4ED856-15FD-41D9-8313-61FF9B476E45}" type="sibTrans" cxnId="{573B030F-91E2-4283-8252-ABF09ED45111}">
      <dgm:prSet/>
      <dgm:spPr/>
      <dgm:t>
        <a:bodyPr/>
        <a:lstStyle/>
        <a:p>
          <a:endParaRPr lang="en-US"/>
        </a:p>
      </dgm:t>
    </dgm:pt>
    <dgm:pt modelId="{2D2189E0-B78F-4634-87FE-E7E61019D2E4}" type="pres">
      <dgm:prSet presAssocID="{D1801AA1-6E54-466E-8252-A98F23042A8E}" presName="linearFlow" presStyleCnt="0">
        <dgm:presLayoutVars>
          <dgm:dir/>
          <dgm:resizeHandles val="exact"/>
        </dgm:presLayoutVars>
      </dgm:prSet>
      <dgm:spPr/>
    </dgm:pt>
    <dgm:pt modelId="{421D97B4-C2F6-4031-AD5F-DC361B85C1F3}" type="pres">
      <dgm:prSet presAssocID="{6474BE5F-A00D-4AC5-825A-DF67D5861D06}" presName="composite" presStyleCnt="0"/>
      <dgm:spPr/>
    </dgm:pt>
    <dgm:pt modelId="{C6C382CA-6BEB-47C8-9076-BCE87B4EA862}" type="pres">
      <dgm:prSet presAssocID="{6474BE5F-A00D-4AC5-825A-DF67D5861D06}" presName="imgShp" presStyleLbl="fgImgPlace1" presStyleIdx="0" presStyleCnt="5"/>
      <dgm:spPr>
        <a:blipFill rotWithShape="0">
          <a:blip xmlns:r="http://schemas.openxmlformats.org/officeDocument/2006/relationships" r:embed="rId1"/>
          <a:stretch>
            <a:fillRect/>
          </a:stretch>
        </a:blipFill>
      </dgm:spPr>
    </dgm:pt>
    <dgm:pt modelId="{9516AE7E-DB86-419F-B0E4-0576F47188A8}" type="pres">
      <dgm:prSet presAssocID="{6474BE5F-A00D-4AC5-825A-DF67D5861D06}" presName="txShp" presStyleLbl="node1" presStyleIdx="0" presStyleCnt="5">
        <dgm:presLayoutVars>
          <dgm:bulletEnabled val="1"/>
        </dgm:presLayoutVars>
      </dgm:prSet>
      <dgm:spPr/>
      <dgm:t>
        <a:bodyPr/>
        <a:lstStyle/>
        <a:p>
          <a:endParaRPr lang="en-US"/>
        </a:p>
      </dgm:t>
    </dgm:pt>
    <dgm:pt modelId="{6B303110-2543-44FF-85A1-44972DF75018}" type="pres">
      <dgm:prSet presAssocID="{6965857A-8AC0-447C-BCDC-BEFDE9B51C22}" presName="spacing" presStyleCnt="0"/>
      <dgm:spPr/>
    </dgm:pt>
    <dgm:pt modelId="{79AE7633-C57B-43C4-A77E-6534874C2BB9}" type="pres">
      <dgm:prSet presAssocID="{2D576011-759F-469D-80C3-13EA672C7B8D}" presName="composite" presStyleCnt="0"/>
      <dgm:spPr/>
    </dgm:pt>
    <dgm:pt modelId="{E9471ADD-181B-4ACB-B992-01E45399C062}" type="pres">
      <dgm:prSet presAssocID="{2D576011-759F-469D-80C3-13EA672C7B8D}" presName="imgShp" presStyleLbl="fgImgPlace1" presStyleIdx="1" presStyleCnt="5"/>
      <dgm:spPr>
        <a:blipFill rotWithShape="0">
          <a:blip xmlns:r="http://schemas.openxmlformats.org/officeDocument/2006/relationships" r:embed="rId1"/>
          <a:stretch>
            <a:fillRect/>
          </a:stretch>
        </a:blipFill>
      </dgm:spPr>
    </dgm:pt>
    <dgm:pt modelId="{CA410EC5-F89D-456E-BEE0-FB50B9FAEF7D}" type="pres">
      <dgm:prSet presAssocID="{2D576011-759F-469D-80C3-13EA672C7B8D}" presName="txShp" presStyleLbl="node1" presStyleIdx="1" presStyleCnt="5">
        <dgm:presLayoutVars>
          <dgm:bulletEnabled val="1"/>
        </dgm:presLayoutVars>
      </dgm:prSet>
      <dgm:spPr/>
      <dgm:t>
        <a:bodyPr/>
        <a:lstStyle/>
        <a:p>
          <a:endParaRPr lang="en-US"/>
        </a:p>
      </dgm:t>
    </dgm:pt>
    <dgm:pt modelId="{7CE29B54-8C18-4275-9AD6-8E8FCB055EF5}" type="pres">
      <dgm:prSet presAssocID="{90295ACB-39AA-4C49-A6FF-4295B6C79013}" presName="spacing" presStyleCnt="0"/>
      <dgm:spPr/>
    </dgm:pt>
    <dgm:pt modelId="{BBFDD3E6-969C-467E-BD81-0F8631B625C3}" type="pres">
      <dgm:prSet presAssocID="{653279D9-0F29-447B-860C-1592996A25CD}" presName="composite" presStyleCnt="0"/>
      <dgm:spPr/>
    </dgm:pt>
    <dgm:pt modelId="{B624B876-2F55-4A3F-B69C-136F2F57C13D}" type="pres">
      <dgm:prSet presAssocID="{653279D9-0F29-447B-860C-1592996A25CD}" presName="imgShp" presStyleLbl="fgImgPlace1" presStyleIdx="2" presStyleCnt="5"/>
      <dgm:spPr>
        <a:blipFill rotWithShape="0">
          <a:blip xmlns:r="http://schemas.openxmlformats.org/officeDocument/2006/relationships" r:embed="rId1"/>
          <a:stretch>
            <a:fillRect/>
          </a:stretch>
        </a:blipFill>
      </dgm:spPr>
    </dgm:pt>
    <dgm:pt modelId="{B9F904A6-D8FA-40E3-BA1B-69BC8AA27DCE}" type="pres">
      <dgm:prSet presAssocID="{653279D9-0F29-447B-860C-1592996A25CD}" presName="txShp" presStyleLbl="node1" presStyleIdx="2" presStyleCnt="5">
        <dgm:presLayoutVars>
          <dgm:bulletEnabled val="1"/>
        </dgm:presLayoutVars>
      </dgm:prSet>
      <dgm:spPr/>
      <dgm:t>
        <a:bodyPr/>
        <a:lstStyle/>
        <a:p>
          <a:endParaRPr lang="en-US"/>
        </a:p>
      </dgm:t>
    </dgm:pt>
    <dgm:pt modelId="{38188378-6397-4543-97C3-0FC575D170FC}" type="pres">
      <dgm:prSet presAssocID="{47DCF34C-427B-4FAB-B652-60F095855588}" presName="spacing" presStyleCnt="0"/>
      <dgm:spPr/>
    </dgm:pt>
    <dgm:pt modelId="{D27A0D2F-5D39-4BF0-A405-652814902F88}" type="pres">
      <dgm:prSet presAssocID="{3D39D0E2-7047-471D-BD91-F091226D56F3}" presName="composite" presStyleCnt="0"/>
      <dgm:spPr/>
    </dgm:pt>
    <dgm:pt modelId="{5E9F6DC6-8199-4A46-87EB-8D01CD9A43F5}" type="pres">
      <dgm:prSet presAssocID="{3D39D0E2-7047-471D-BD91-F091226D56F3}" presName="imgShp" presStyleLbl="fgImgPlace1" presStyleIdx="3" presStyleCnt="5"/>
      <dgm:spPr>
        <a:blipFill rotWithShape="0">
          <a:blip xmlns:r="http://schemas.openxmlformats.org/officeDocument/2006/relationships" r:embed="rId1"/>
          <a:stretch>
            <a:fillRect/>
          </a:stretch>
        </a:blipFill>
      </dgm:spPr>
    </dgm:pt>
    <dgm:pt modelId="{07B78837-E343-4668-AFAF-A44D4A2FF567}" type="pres">
      <dgm:prSet presAssocID="{3D39D0E2-7047-471D-BD91-F091226D56F3}" presName="txShp" presStyleLbl="node1" presStyleIdx="3" presStyleCnt="5">
        <dgm:presLayoutVars>
          <dgm:bulletEnabled val="1"/>
        </dgm:presLayoutVars>
      </dgm:prSet>
      <dgm:spPr/>
      <dgm:t>
        <a:bodyPr/>
        <a:lstStyle/>
        <a:p>
          <a:endParaRPr lang="en-US"/>
        </a:p>
      </dgm:t>
    </dgm:pt>
    <dgm:pt modelId="{2F5F5744-6FD2-421C-BF51-D3B678ADB9C5}" type="pres">
      <dgm:prSet presAssocID="{E988A6EC-8191-4214-BAF5-17CAA9FD1658}" presName="spacing" presStyleCnt="0"/>
      <dgm:spPr/>
    </dgm:pt>
    <dgm:pt modelId="{662F7527-AC83-42F5-8D77-4AD6C26D8E2C}" type="pres">
      <dgm:prSet presAssocID="{F2AD81B2-408B-4A66-9E7D-080DCC3A415B}" presName="composite" presStyleCnt="0"/>
      <dgm:spPr/>
    </dgm:pt>
    <dgm:pt modelId="{BB7322D6-D672-48D6-A381-0BD307FB2791}" type="pres">
      <dgm:prSet presAssocID="{F2AD81B2-408B-4A66-9E7D-080DCC3A415B}" presName="imgShp" presStyleLbl="fgImgPlace1" presStyleIdx="4" presStyleCnt="5"/>
      <dgm:spPr>
        <a:blipFill rotWithShape="0">
          <a:blip xmlns:r="http://schemas.openxmlformats.org/officeDocument/2006/relationships" r:embed="rId1"/>
          <a:stretch>
            <a:fillRect/>
          </a:stretch>
        </a:blipFill>
      </dgm:spPr>
    </dgm:pt>
    <dgm:pt modelId="{EDE024E5-6D60-49CE-A37D-9047FEC423DC}" type="pres">
      <dgm:prSet presAssocID="{F2AD81B2-408B-4A66-9E7D-080DCC3A415B}" presName="txShp" presStyleLbl="node1" presStyleIdx="4" presStyleCnt="5">
        <dgm:presLayoutVars>
          <dgm:bulletEnabled val="1"/>
        </dgm:presLayoutVars>
      </dgm:prSet>
      <dgm:spPr/>
      <dgm:t>
        <a:bodyPr/>
        <a:lstStyle/>
        <a:p>
          <a:endParaRPr lang="en-US"/>
        </a:p>
      </dgm:t>
    </dgm:pt>
  </dgm:ptLst>
  <dgm:cxnLst>
    <dgm:cxn modelId="{D0E24176-5F03-468E-811C-E311B4555381}" type="presOf" srcId="{F2AD81B2-408B-4A66-9E7D-080DCC3A415B}" destId="{EDE024E5-6D60-49CE-A37D-9047FEC423DC}" srcOrd="0" destOrd="0" presId="urn:microsoft.com/office/officeart/2005/8/layout/vList3#2"/>
    <dgm:cxn modelId="{3F7637B6-8B7C-4D47-968A-0BE5CA209509}" srcId="{D1801AA1-6E54-466E-8252-A98F23042A8E}" destId="{6474BE5F-A00D-4AC5-825A-DF67D5861D06}" srcOrd="0" destOrd="0" parTransId="{7AC446B1-1CAC-43B6-9AA3-050D10F74DE0}" sibTransId="{6965857A-8AC0-447C-BCDC-BEFDE9B51C22}"/>
    <dgm:cxn modelId="{8A3F8D19-FC89-4B43-B907-1FF524FDF28C}" type="presOf" srcId="{D1801AA1-6E54-466E-8252-A98F23042A8E}" destId="{2D2189E0-B78F-4634-87FE-E7E61019D2E4}" srcOrd="0" destOrd="0" presId="urn:microsoft.com/office/officeart/2005/8/layout/vList3#2"/>
    <dgm:cxn modelId="{7818FCEC-215C-4FBE-8B9F-9B95FDC8D693}" type="presOf" srcId="{2D576011-759F-469D-80C3-13EA672C7B8D}" destId="{CA410EC5-F89D-456E-BEE0-FB50B9FAEF7D}" srcOrd="0" destOrd="0" presId="urn:microsoft.com/office/officeart/2005/8/layout/vList3#2"/>
    <dgm:cxn modelId="{C4E7605E-3F5B-4685-BE9A-B022BD5C83D3}" type="presOf" srcId="{653279D9-0F29-447B-860C-1592996A25CD}" destId="{B9F904A6-D8FA-40E3-BA1B-69BC8AA27DCE}" srcOrd="0" destOrd="0" presId="urn:microsoft.com/office/officeart/2005/8/layout/vList3#2"/>
    <dgm:cxn modelId="{5B220551-2E8D-42DC-A307-C2434F5CF082}" srcId="{D1801AA1-6E54-466E-8252-A98F23042A8E}" destId="{3D39D0E2-7047-471D-BD91-F091226D56F3}" srcOrd="3" destOrd="0" parTransId="{B8957DD2-2B68-4DD7-9086-67DCC22A3BD9}" sibTransId="{E988A6EC-8191-4214-BAF5-17CAA9FD1658}"/>
    <dgm:cxn modelId="{9629173D-EFFF-4092-8FBC-9AD0BB4E4F93}" type="presOf" srcId="{3D39D0E2-7047-471D-BD91-F091226D56F3}" destId="{07B78837-E343-4668-AFAF-A44D4A2FF567}" srcOrd="0" destOrd="0" presId="urn:microsoft.com/office/officeart/2005/8/layout/vList3#2"/>
    <dgm:cxn modelId="{2A143353-6C4E-43B6-BBF3-F1BEEB09FA28}" srcId="{D1801AA1-6E54-466E-8252-A98F23042A8E}" destId="{2D576011-759F-469D-80C3-13EA672C7B8D}" srcOrd="1" destOrd="0" parTransId="{CA21F483-3F49-4881-9545-4ED49B75EB5D}" sibTransId="{90295ACB-39AA-4C49-A6FF-4295B6C79013}"/>
    <dgm:cxn modelId="{0A764721-96F6-49E3-AC80-179A3B8DC87B}" type="presOf" srcId="{6474BE5F-A00D-4AC5-825A-DF67D5861D06}" destId="{9516AE7E-DB86-419F-B0E4-0576F47188A8}" srcOrd="0" destOrd="0" presId="urn:microsoft.com/office/officeart/2005/8/layout/vList3#2"/>
    <dgm:cxn modelId="{7517D76E-159A-4218-AA91-FC66ABB18E90}" srcId="{D1801AA1-6E54-466E-8252-A98F23042A8E}" destId="{653279D9-0F29-447B-860C-1592996A25CD}" srcOrd="2" destOrd="0" parTransId="{11A3DDC9-559D-4A76-B61D-0DC28047BC2E}" sibTransId="{47DCF34C-427B-4FAB-B652-60F095855588}"/>
    <dgm:cxn modelId="{573B030F-91E2-4283-8252-ABF09ED45111}" srcId="{D1801AA1-6E54-466E-8252-A98F23042A8E}" destId="{F2AD81B2-408B-4A66-9E7D-080DCC3A415B}" srcOrd="4" destOrd="0" parTransId="{80A65618-5329-47AD-ACF1-1EC4F9E922FD}" sibTransId="{1B4ED856-15FD-41D9-8313-61FF9B476E45}"/>
    <dgm:cxn modelId="{9AAD3D13-9BE6-4A2E-A88E-07E4BBBB57FB}" type="presParOf" srcId="{2D2189E0-B78F-4634-87FE-E7E61019D2E4}" destId="{421D97B4-C2F6-4031-AD5F-DC361B85C1F3}" srcOrd="0" destOrd="0" presId="urn:microsoft.com/office/officeart/2005/8/layout/vList3#2"/>
    <dgm:cxn modelId="{B60054FA-759C-4DE1-8AF0-BD3C9D651876}" type="presParOf" srcId="{421D97B4-C2F6-4031-AD5F-DC361B85C1F3}" destId="{C6C382CA-6BEB-47C8-9076-BCE87B4EA862}" srcOrd="0" destOrd="0" presId="urn:microsoft.com/office/officeart/2005/8/layout/vList3#2"/>
    <dgm:cxn modelId="{C1767A23-AB81-49DA-91BE-360851CFF207}" type="presParOf" srcId="{421D97B4-C2F6-4031-AD5F-DC361B85C1F3}" destId="{9516AE7E-DB86-419F-B0E4-0576F47188A8}" srcOrd="1" destOrd="0" presId="urn:microsoft.com/office/officeart/2005/8/layout/vList3#2"/>
    <dgm:cxn modelId="{394EA3B2-4314-4EEF-BAFB-929D7A16CFEE}" type="presParOf" srcId="{2D2189E0-B78F-4634-87FE-E7E61019D2E4}" destId="{6B303110-2543-44FF-85A1-44972DF75018}" srcOrd="1" destOrd="0" presId="urn:microsoft.com/office/officeart/2005/8/layout/vList3#2"/>
    <dgm:cxn modelId="{F35D1319-FCB7-4EC1-B293-BF35F18527EC}" type="presParOf" srcId="{2D2189E0-B78F-4634-87FE-E7E61019D2E4}" destId="{79AE7633-C57B-43C4-A77E-6534874C2BB9}" srcOrd="2" destOrd="0" presId="urn:microsoft.com/office/officeart/2005/8/layout/vList3#2"/>
    <dgm:cxn modelId="{6B89315A-275D-47EA-BE94-F8EEC91DB66E}" type="presParOf" srcId="{79AE7633-C57B-43C4-A77E-6534874C2BB9}" destId="{E9471ADD-181B-4ACB-B992-01E45399C062}" srcOrd="0" destOrd="0" presId="urn:microsoft.com/office/officeart/2005/8/layout/vList3#2"/>
    <dgm:cxn modelId="{A9E1E471-1E65-40D3-86F1-B2C2315AF207}" type="presParOf" srcId="{79AE7633-C57B-43C4-A77E-6534874C2BB9}" destId="{CA410EC5-F89D-456E-BEE0-FB50B9FAEF7D}" srcOrd="1" destOrd="0" presId="urn:microsoft.com/office/officeart/2005/8/layout/vList3#2"/>
    <dgm:cxn modelId="{43F6064E-A347-4224-9B5E-46DB7EE5BD7A}" type="presParOf" srcId="{2D2189E0-B78F-4634-87FE-E7E61019D2E4}" destId="{7CE29B54-8C18-4275-9AD6-8E8FCB055EF5}" srcOrd="3" destOrd="0" presId="urn:microsoft.com/office/officeart/2005/8/layout/vList3#2"/>
    <dgm:cxn modelId="{E055A1D2-C671-4DCD-AAF7-FCC525A8E11D}" type="presParOf" srcId="{2D2189E0-B78F-4634-87FE-E7E61019D2E4}" destId="{BBFDD3E6-969C-467E-BD81-0F8631B625C3}" srcOrd="4" destOrd="0" presId="urn:microsoft.com/office/officeart/2005/8/layout/vList3#2"/>
    <dgm:cxn modelId="{4661E997-4E8A-4C66-B213-727317CC6202}" type="presParOf" srcId="{BBFDD3E6-969C-467E-BD81-0F8631B625C3}" destId="{B624B876-2F55-4A3F-B69C-136F2F57C13D}" srcOrd="0" destOrd="0" presId="urn:microsoft.com/office/officeart/2005/8/layout/vList3#2"/>
    <dgm:cxn modelId="{CA36BF49-8DAB-4A5E-AD13-29B82081586B}" type="presParOf" srcId="{BBFDD3E6-969C-467E-BD81-0F8631B625C3}" destId="{B9F904A6-D8FA-40E3-BA1B-69BC8AA27DCE}" srcOrd="1" destOrd="0" presId="urn:microsoft.com/office/officeart/2005/8/layout/vList3#2"/>
    <dgm:cxn modelId="{22F69735-4DA4-4CFE-A1E4-DE81870C95D6}" type="presParOf" srcId="{2D2189E0-B78F-4634-87FE-E7E61019D2E4}" destId="{38188378-6397-4543-97C3-0FC575D170FC}" srcOrd="5" destOrd="0" presId="urn:microsoft.com/office/officeart/2005/8/layout/vList3#2"/>
    <dgm:cxn modelId="{CB41BA6E-58C4-4CEC-9611-F707C768E8BA}" type="presParOf" srcId="{2D2189E0-B78F-4634-87FE-E7E61019D2E4}" destId="{D27A0D2F-5D39-4BF0-A405-652814902F88}" srcOrd="6" destOrd="0" presId="urn:microsoft.com/office/officeart/2005/8/layout/vList3#2"/>
    <dgm:cxn modelId="{39214B1D-890D-4CAC-8FDE-99C73C4E5A76}" type="presParOf" srcId="{D27A0D2F-5D39-4BF0-A405-652814902F88}" destId="{5E9F6DC6-8199-4A46-87EB-8D01CD9A43F5}" srcOrd="0" destOrd="0" presId="urn:microsoft.com/office/officeart/2005/8/layout/vList3#2"/>
    <dgm:cxn modelId="{C4BE2590-75ED-4CE1-8A29-0C7FE20290B8}" type="presParOf" srcId="{D27A0D2F-5D39-4BF0-A405-652814902F88}" destId="{07B78837-E343-4668-AFAF-A44D4A2FF567}" srcOrd="1" destOrd="0" presId="urn:microsoft.com/office/officeart/2005/8/layout/vList3#2"/>
    <dgm:cxn modelId="{914880C3-A368-47F0-8A14-2F04335E2DD5}" type="presParOf" srcId="{2D2189E0-B78F-4634-87FE-E7E61019D2E4}" destId="{2F5F5744-6FD2-421C-BF51-D3B678ADB9C5}" srcOrd="7" destOrd="0" presId="urn:microsoft.com/office/officeart/2005/8/layout/vList3#2"/>
    <dgm:cxn modelId="{35695F76-F0E9-4AA2-8318-2DB87CC628DD}" type="presParOf" srcId="{2D2189E0-B78F-4634-87FE-E7E61019D2E4}" destId="{662F7527-AC83-42F5-8D77-4AD6C26D8E2C}" srcOrd="8" destOrd="0" presId="urn:microsoft.com/office/officeart/2005/8/layout/vList3#2"/>
    <dgm:cxn modelId="{F30E161E-8B62-4AD1-9097-99895D9F23C0}" type="presParOf" srcId="{662F7527-AC83-42F5-8D77-4AD6C26D8E2C}" destId="{BB7322D6-D672-48D6-A381-0BD307FB2791}" srcOrd="0" destOrd="0" presId="urn:microsoft.com/office/officeart/2005/8/layout/vList3#2"/>
    <dgm:cxn modelId="{4CA29A13-71F2-4261-9C48-1178E5957D60}" type="presParOf" srcId="{662F7527-AC83-42F5-8D77-4AD6C26D8E2C}" destId="{EDE024E5-6D60-49CE-A37D-9047FEC423DC}" srcOrd="1" destOrd="0" presId="urn:microsoft.com/office/officeart/2005/8/layout/vList3#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FA09DF-F107-4F45-99DB-5E4FC5B5E0C6}" type="doc">
      <dgm:prSet loTypeId="urn:microsoft.com/office/officeart/2005/8/layout/cycle2" loCatId="cycle" qsTypeId="urn:microsoft.com/office/officeart/2005/8/quickstyle/3d1" qsCatId="3D" csTypeId="urn:microsoft.com/office/officeart/2005/8/colors/colorful1" csCatId="colorful" phldr="1"/>
      <dgm:spPr/>
      <dgm:t>
        <a:bodyPr/>
        <a:lstStyle/>
        <a:p>
          <a:endParaRPr lang="en-US"/>
        </a:p>
      </dgm:t>
    </dgm:pt>
    <dgm:pt modelId="{E40235A0-C4B9-41BF-9C25-B742F109CFB2}">
      <dgm:prSet phldrT="[Text]" custT="1"/>
      <dgm:spPr/>
      <dgm:t>
        <a:bodyPr/>
        <a:lstStyle/>
        <a:p>
          <a:r>
            <a:rPr lang="en-US" sz="2800" b="1" dirty="0" smtClean="0">
              <a:solidFill>
                <a:schemeClr val="bg1"/>
              </a:solidFill>
              <a:latin typeface="Times New Roman" pitchFamily="18" charset="0"/>
              <a:cs typeface="Times New Roman" pitchFamily="18" charset="0"/>
            </a:rPr>
            <a:t>Source</a:t>
          </a:r>
          <a:endParaRPr lang="en-US" sz="2800" b="1" dirty="0">
            <a:solidFill>
              <a:schemeClr val="bg1"/>
            </a:solidFill>
            <a:latin typeface="Times New Roman" pitchFamily="18" charset="0"/>
            <a:cs typeface="Times New Roman" pitchFamily="18" charset="0"/>
          </a:endParaRPr>
        </a:p>
      </dgm:t>
    </dgm:pt>
    <dgm:pt modelId="{65716E56-BBCC-4331-AEBF-31E69A036D95}" type="parTrans" cxnId="{210D6E3F-CE7D-46BC-A601-89B9C5BF912D}">
      <dgm:prSet/>
      <dgm:spPr/>
      <dgm:t>
        <a:bodyPr/>
        <a:lstStyle/>
        <a:p>
          <a:endParaRPr lang="en-US"/>
        </a:p>
      </dgm:t>
    </dgm:pt>
    <dgm:pt modelId="{3A91BF23-997E-4C2A-9F42-D615C0D543A0}" type="sibTrans" cxnId="{210D6E3F-CE7D-46BC-A601-89B9C5BF912D}">
      <dgm:prSet/>
      <dgm:spPr/>
      <dgm:t>
        <a:bodyPr/>
        <a:lstStyle/>
        <a:p>
          <a:endParaRPr lang="en-US"/>
        </a:p>
      </dgm:t>
    </dgm:pt>
    <dgm:pt modelId="{566E491B-5425-4947-86F9-258BDB6F9C6E}">
      <dgm:prSet phldrT="[Text]" custT="1"/>
      <dgm:spPr/>
      <dgm:t>
        <a:bodyPr/>
        <a:lstStyle/>
        <a:p>
          <a:r>
            <a:rPr lang="en-US" sz="2800" b="1" dirty="0" smtClean="0">
              <a:solidFill>
                <a:schemeClr val="bg1"/>
              </a:solidFill>
              <a:latin typeface="Times New Roman" pitchFamily="18" charset="0"/>
              <a:cs typeface="Times New Roman" pitchFamily="18" charset="0"/>
            </a:rPr>
            <a:t>Encoding</a:t>
          </a:r>
          <a:endParaRPr lang="en-US" sz="2800" b="1" dirty="0">
            <a:solidFill>
              <a:schemeClr val="bg1"/>
            </a:solidFill>
            <a:latin typeface="Times New Roman" pitchFamily="18" charset="0"/>
            <a:cs typeface="Times New Roman" pitchFamily="18" charset="0"/>
          </a:endParaRPr>
        </a:p>
      </dgm:t>
    </dgm:pt>
    <dgm:pt modelId="{EA41C0D6-EDB5-41E3-8408-4F34F8F22B34}" type="parTrans" cxnId="{74B898CF-904A-4AB6-8C48-DAB6A86F12EC}">
      <dgm:prSet/>
      <dgm:spPr/>
      <dgm:t>
        <a:bodyPr/>
        <a:lstStyle/>
        <a:p>
          <a:endParaRPr lang="en-US"/>
        </a:p>
      </dgm:t>
    </dgm:pt>
    <dgm:pt modelId="{2608DE10-B7A9-4394-B6A8-2C7D3F523A0D}" type="sibTrans" cxnId="{74B898CF-904A-4AB6-8C48-DAB6A86F12EC}">
      <dgm:prSet/>
      <dgm:spPr/>
      <dgm:t>
        <a:bodyPr/>
        <a:lstStyle/>
        <a:p>
          <a:endParaRPr lang="en-US"/>
        </a:p>
      </dgm:t>
    </dgm:pt>
    <dgm:pt modelId="{268166D4-573B-45B1-BC82-0F23EA612DDF}">
      <dgm:prSet phldrT="[Text]" custT="1"/>
      <dgm:spPr/>
      <dgm:t>
        <a:bodyPr/>
        <a:lstStyle/>
        <a:p>
          <a:r>
            <a:rPr lang="en-US" sz="2800" b="1" dirty="0" smtClean="0">
              <a:solidFill>
                <a:schemeClr val="bg1"/>
              </a:solidFill>
              <a:latin typeface="Times New Roman" pitchFamily="18" charset="0"/>
              <a:cs typeface="Times New Roman" pitchFamily="18" charset="0"/>
            </a:rPr>
            <a:t>Channel</a:t>
          </a:r>
          <a:endParaRPr lang="en-US" sz="2800" b="1" dirty="0">
            <a:solidFill>
              <a:schemeClr val="bg1"/>
            </a:solidFill>
            <a:latin typeface="Times New Roman" pitchFamily="18" charset="0"/>
            <a:cs typeface="Times New Roman" pitchFamily="18" charset="0"/>
          </a:endParaRPr>
        </a:p>
      </dgm:t>
    </dgm:pt>
    <dgm:pt modelId="{E7F51B05-A4B5-4128-8814-569E4D23DF19}" type="parTrans" cxnId="{9F7722CC-75E7-4A07-AB6D-6A5C09492380}">
      <dgm:prSet/>
      <dgm:spPr/>
      <dgm:t>
        <a:bodyPr/>
        <a:lstStyle/>
        <a:p>
          <a:endParaRPr lang="en-US"/>
        </a:p>
      </dgm:t>
    </dgm:pt>
    <dgm:pt modelId="{65DA03D3-208E-4ACB-922B-E5708EACAAF1}" type="sibTrans" cxnId="{9F7722CC-75E7-4A07-AB6D-6A5C09492380}">
      <dgm:prSet/>
      <dgm:spPr/>
      <dgm:t>
        <a:bodyPr/>
        <a:lstStyle/>
        <a:p>
          <a:endParaRPr lang="en-US"/>
        </a:p>
      </dgm:t>
    </dgm:pt>
    <dgm:pt modelId="{90128B43-B64C-4CCB-90C5-784A9B5A7A7F}">
      <dgm:prSet phldrT="[Text]" custT="1"/>
      <dgm:spPr/>
      <dgm:t>
        <a:bodyPr/>
        <a:lstStyle/>
        <a:p>
          <a:r>
            <a:rPr lang="en-US" sz="2800" b="1" dirty="0" smtClean="0">
              <a:solidFill>
                <a:schemeClr val="bg1"/>
              </a:solidFill>
              <a:latin typeface="Times New Roman" pitchFamily="18" charset="0"/>
              <a:cs typeface="Times New Roman" pitchFamily="18" charset="0"/>
            </a:rPr>
            <a:t>Decoding</a:t>
          </a:r>
          <a:endParaRPr lang="en-US" sz="2800" b="1" dirty="0">
            <a:solidFill>
              <a:schemeClr val="bg1"/>
            </a:solidFill>
            <a:latin typeface="Times New Roman" pitchFamily="18" charset="0"/>
            <a:cs typeface="Times New Roman" pitchFamily="18" charset="0"/>
          </a:endParaRPr>
        </a:p>
      </dgm:t>
    </dgm:pt>
    <dgm:pt modelId="{7F18E57C-41C4-47F3-A1CC-E1C9200CE697}" type="parTrans" cxnId="{9D3A087D-C3BE-4DDA-A568-8ECAA6E6D091}">
      <dgm:prSet/>
      <dgm:spPr/>
      <dgm:t>
        <a:bodyPr/>
        <a:lstStyle/>
        <a:p>
          <a:endParaRPr lang="en-US"/>
        </a:p>
      </dgm:t>
    </dgm:pt>
    <dgm:pt modelId="{F270ADD8-50B5-42F6-B096-F016940B9721}" type="sibTrans" cxnId="{9D3A087D-C3BE-4DDA-A568-8ECAA6E6D091}">
      <dgm:prSet/>
      <dgm:spPr/>
      <dgm:t>
        <a:bodyPr/>
        <a:lstStyle/>
        <a:p>
          <a:endParaRPr lang="en-US"/>
        </a:p>
      </dgm:t>
    </dgm:pt>
    <dgm:pt modelId="{D51F20BE-32D5-40F7-A583-E8029FA43E94}">
      <dgm:prSet phldrT="[Text]" custT="1"/>
      <dgm:spPr/>
      <dgm:t>
        <a:bodyPr/>
        <a:lstStyle/>
        <a:p>
          <a:r>
            <a:rPr lang="en-US" sz="2800" b="1" dirty="0" smtClean="0">
              <a:solidFill>
                <a:schemeClr val="bg1"/>
              </a:solidFill>
              <a:latin typeface="Times New Roman" pitchFamily="18" charset="0"/>
              <a:cs typeface="Times New Roman" pitchFamily="18" charset="0"/>
            </a:rPr>
            <a:t>Receiver</a:t>
          </a:r>
          <a:endParaRPr lang="en-US" sz="2800" b="1" dirty="0">
            <a:solidFill>
              <a:schemeClr val="bg1"/>
            </a:solidFill>
            <a:latin typeface="Times New Roman" pitchFamily="18" charset="0"/>
            <a:cs typeface="Times New Roman" pitchFamily="18" charset="0"/>
          </a:endParaRPr>
        </a:p>
      </dgm:t>
    </dgm:pt>
    <dgm:pt modelId="{007D52CB-4828-445D-A0DD-BC874CB72FB7}" type="parTrans" cxnId="{ADC9CF11-96E9-4750-ACCA-8474CFB47211}">
      <dgm:prSet/>
      <dgm:spPr/>
      <dgm:t>
        <a:bodyPr/>
        <a:lstStyle/>
        <a:p>
          <a:endParaRPr lang="en-US"/>
        </a:p>
      </dgm:t>
    </dgm:pt>
    <dgm:pt modelId="{E38DA2E3-C108-46EC-AD2D-21D26DA2D843}" type="sibTrans" cxnId="{ADC9CF11-96E9-4750-ACCA-8474CFB47211}">
      <dgm:prSet/>
      <dgm:spPr/>
      <dgm:t>
        <a:bodyPr/>
        <a:lstStyle/>
        <a:p>
          <a:endParaRPr lang="en-US"/>
        </a:p>
      </dgm:t>
    </dgm:pt>
    <dgm:pt modelId="{82D5993A-964A-45E5-B3A6-C53FF8704B24}" type="pres">
      <dgm:prSet presAssocID="{0AFA09DF-F107-4F45-99DB-5E4FC5B5E0C6}" presName="cycle" presStyleCnt="0">
        <dgm:presLayoutVars>
          <dgm:dir/>
          <dgm:resizeHandles val="exact"/>
        </dgm:presLayoutVars>
      </dgm:prSet>
      <dgm:spPr/>
    </dgm:pt>
    <dgm:pt modelId="{11AD577E-1F56-4114-9A8B-C9EEAEF6486A}" type="pres">
      <dgm:prSet presAssocID="{E40235A0-C4B9-41BF-9C25-B742F109CFB2}" presName="node" presStyleLbl="node1" presStyleIdx="0" presStyleCnt="5" custScaleX="163395">
        <dgm:presLayoutVars>
          <dgm:bulletEnabled val="1"/>
        </dgm:presLayoutVars>
      </dgm:prSet>
      <dgm:spPr/>
    </dgm:pt>
    <dgm:pt modelId="{51AD70D5-8B8B-481F-BDEC-D8FFB56BD424}" type="pres">
      <dgm:prSet presAssocID="{3A91BF23-997E-4C2A-9F42-D615C0D543A0}" presName="sibTrans" presStyleLbl="sibTrans2D1" presStyleIdx="0" presStyleCnt="5" custLinFactNeighborX="67584" custLinFactNeighborY="-12415" custRadScaleRad="55264" custRadScaleInc="-2147483648"/>
      <dgm:spPr/>
    </dgm:pt>
    <dgm:pt modelId="{ABCD8954-97DA-45EA-9635-8685E51A1FD3}" type="pres">
      <dgm:prSet presAssocID="{3A91BF23-997E-4C2A-9F42-D615C0D543A0}" presName="connectorText" presStyleLbl="sibTrans2D1" presStyleIdx="0" presStyleCnt="5"/>
      <dgm:spPr/>
    </dgm:pt>
    <dgm:pt modelId="{3F5BA917-1442-41C2-BE31-54434417275A}" type="pres">
      <dgm:prSet presAssocID="{566E491B-5425-4947-86F9-258BDB6F9C6E}" presName="node" presStyleLbl="node1" presStyleIdx="1" presStyleCnt="5" custScaleX="163395" custRadScaleRad="98677" custRadScaleInc="7038">
        <dgm:presLayoutVars>
          <dgm:bulletEnabled val="1"/>
        </dgm:presLayoutVars>
      </dgm:prSet>
      <dgm:spPr/>
    </dgm:pt>
    <dgm:pt modelId="{BAD708EF-9EAE-4D41-A25F-2E924ECEF0AA}" type="pres">
      <dgm:prSet presAssocID="{2608DE10-B7A9-4394-B6A8-2C7D3F523A0D}" presName="sibTrans" presStyleLbl="sibTrans2D1" presStyleIdx="1" presStyleCnt="5"/>
      <dgm:spPr/>
    </dgm:pt>
    <dgm:pt modelId="{35753FAE-D948-4109-A12F-EF233B771255}" type="pres">
      <dgm:prSet presAssocID="{2608DE10-B7A9-4394-B6A8-2C7D3F523A0D}" presName="connectorText" presStyleLbl="sibTrans2D1" presStyleIdx="1" presStyleCnt="5"/>
      <dgm:spPr/>
    </dgm:pt>
    <dgm:pt modelId="{2C68386D-FC26-4B01-B8B5-19DAD80075E3}" type="pres">
      <dgm:prSet presAssocID="{268166D4-573B-45B1-BC82-0F23EA612DDF}" presName="node" presStyleLbl="node1" presStyleIdx="2" presStyleCnt="5" custScaleX="163395" custRadScaleRad="113138" custRadScaleInc="-23198">
        <dgm:presLayoutVars>
          <dgm:bulletEnabled val="1"/>
        </dgm:presLayoutVars>
      </dgm:prSet>
      <dgm:spPr/>
    </dgm:pt>
    <dgm:pt modelId="{9B17BCA4-0F61-450D-8256-DA7759573C14}" type="pres">
      <dgm:prSet presAssocID="{65DA03D3-208E-4ACB-922B-E5708EACAAF1}" presName="sibTrans" presStyleLbl="sibTrans2D1" presStyleIdx="2" presStyleCnt="5" custLinFactNeighborX="-23935"/>
      <dgm:spPr/>
    </dgm:pt>
    <dgm:pt modelId="{4A63D77A-7A5E-4EF7-991F-00FB3915D215}" type="pres">
      <dgm:prSet presAssocID="{65DA03D3-208E-4ACB-922B-E5708EACAAF1}" presName="connectorText" presStyleLbl="sibTrans2D1" presStyleIdx="2" presStyleCnt="5"/>
      <dgm:spPr/>
    </dgm:pt>
    <dgm:pt modelId="{A74075E6-F9F5-4AD0-8C08-EB81D285C71D}" type="pres">
      <dgm:prSet presAssocID="{90128B43-B64C-4CCB-90C5-784A9B5A7A7F}" presName="node" presStyleLbl="node1" presStyleIdx="3" presStyleCnt="5" custScaleX="163395" custRadScaleRad="109981" custRadScaleInc="18450">
        <dgm:presLayoutVars>
          <dgm:bulletEnabled val="1"/>
        </dgm:presLayoutVars>
      </dgm:prSet>
      <dgm:spPr/>
    </dgm:pt>
    <dgm:pt modelId="{296EA81E-3D3C-428C-A62F-30C8D8927216}" type="pres">
      <dgm:prSet presAssocID="{F270ADD8-50B5-42F6-B096-F016940B9721}" presName="sibTrans" presStyleLbl="sibTrans2D1" presStyleIdx="3" presStyleCnt="5"/>
      <dgm:spPr/>
    </dgm:pt>
    <dgm:pt modelId="{1BC440E5-1ACB-4B1E-9818-8D207203AB47}" type="pres">
      <dgm:prSet presAssocID="{F270ADD8-50B5-42F6-B096-F016940B9721}" presName="connectorText" presStyleLbl="sibTrans2D1" presStyleIdx="3" presStyleCnt="5"/>
      <dgm:spPr/>
    </dgm:pt>
    <dgm:pt modelId="{B19C523F-4F06-4818-9B2A-8CE59BC7D2DB}" type="pres">
      <dgm:prSet presAssocID="{D51F20BE-32D5-40F7-A583-E8029FA43E94}" presName="node" presStyleLbl="node1" presStyleIdx="4" presStyleCnt="5" custScaleX="163395" custRadScaleRad="98170" custRadScaleInc="-10109">
        <dgm:presLayoutVars>
          <dgm:bulletEnabled val="1"/>
        </dgm:presLayoutVars>
      </dgm:prSet>
      <dgm:spPr/>
    </dgm:pt>
    <dgm:pt modelId="{C2363F2F-3AB1-480C-9FE3-E7CA96CD9C75}" type="pres">
      <dgm:prSet presAssocID="{E38DA2E3-C108-46EC-AD2D-21D26DA2D843}" presName="sibTrans" presStyleLbl="sibTrans2D1" presStyleIdx="4" presStyleCnt="5" custLinFactNeighborX="-39396" custLinFactNeighborY="-9932"/>
      <dgm:spPr/>
    </dgm:pt>
    <dgm:pt modelId="{6117C02B-9504-4FFF-A38F-5C1B09FE8371}" type="pres">
      <dgm:prSet presAssocID="{E38DA2E3-C108-46EC-AD2D-21D26DA2D843}" presName="connectorText" presStyleLbl="sibTrans2D1" presStyleIdx="4" presStyleCnt="5"/>
      <dgm:spPr/>
    </dgm:pt>
  </dgm:ptLst>
  <dgm:cxnLst>
    <dgm:cxn modelId="{C2CF9555-458D-4F39-A8E0-8512D45C7A21}" type="presOf" srcId="{F270ADD8-50B5-42F6-B096-F016940B9721}" destId="{1BC440E5-1ACB-4B1E-9818-8D207203AB47}" srcOrd="1" destOrd="0" presId="urn:microsoft.com/office/officeart/2005/8/layout/cycle2"/>
    <dgm:cxn modelId="{E0C6B25D-4A53-4CAD-BDE5-6F8E7DA458F3}" type="presOf" srcId="{E38DA2E3-C108-46EC-AD2D-21D26DA2D843}" destId="{C2363F2F-3AB1-480C-9FE3-E7CA96CD9C75}" srcOrd="0" destOrd="0" presId="urn:microsoft.com/office/officeart/2005/8/layout/cycle2"/>
    <dgm:cxn modelId="{6E1DA6F6-3870-4E6B-B80E-B0F07AF028F0}" type="presOf" srcId="{F270ADD8-50B5-42F6-B096-F016940B9721}" destId="{296EA81E-3D3C-428C-A62F-30C8D8927216}" srcOrd="0" destOrd="0" presId="urn:microsoft.com/office/officeart/2005/8/layout/cycle2"/>
    <dgm:cxn modelId="{74B898CF-904A-4AB6-8C48-DAB6A86F12EC}" srcId="{0AFA09DF-F107-4F45-99DB-5E4FC5B5E0C6}" destId="{566E491B-5425-4947-86F9-258BDB6F9C6E}" srcOrd="1" destOrd="0" parTransId="{EA41C0D6-EDB5-41E3-8408-4F34F8F22B34}" sibTransId="{2608DE10-B7A9-4394-B6A8-2C7D3F523A0D}"/>
    <dgm:cxn modelId="{5794D55F-ACBC-4D22-B849-B48D73BC7935}" type="presOf" srcId="{E38DA2E3-C108-46EC-AD2D-21D26DA2D843}" destId="{6117C02B-9504-4FFF-A38F-5C1B09FE8371}" srcOrd="1" destOrd="0" presId="urn:microsoft.com/office/officeart/2005/8/layout/cycle2"/>
    <dgm:cxn modelId="{D3285941-5478-450E-B1C0-70343E0B0EF3}" type="presOf" srcId="{65DA03D3-208E-4ACB-922B-E5708EACAAF1}" destId="{9B17BCA4-0F61-450D-8256-DA7759573C14}" srcOrd="0" destOrd="0" presId="urn:microsoft.com/office/officeart/2005/8/layout/cycle2"/>
    <dgm:cxn modelId="{CEF8068F-0595-41C7-AFB7-958265574B25}" type="presOf" srcId="{E40235A0-C4B9-41BF-9C25-B742F109CFB2}" destId="{11AD577E-1F56-4114-9A8B-C9EEAEF6486A}" srcOrd="0" destOrd="0" presId="urn:microsoft.com/office/officeart/2005/8/layout/cycle2"/>
    <dgm:cxn modelId="{9D3154F8-2C8C-4609-BBFC-95A99C8F2534}" type="presOf" srcId="{566E491B-5425-4947-86F9-258BDB6F9C6E}" destId="{3F5BA917-1442-41C2-BE31-54434417275A}" srcOrd="0" destOrd="0" presId="urn:microsoft.com/office/officeart/2005/8/layout/cycle2"/>
    <dgm:cxn modelId="{EEE9F77B-4755-4525-A1E7-8689CF10DF69}" type="presOf" srcId="{3A91BF23-997E-4C2A-9F42-D615C0D543A0}" destId="{ABCD8954-97DA-45EA-9635-8685E51A1FD3}" srcOrd="1" destOrd="0" presId="urn:microsoft.com/office/officeart/2005/8/layout/cycle2"/>
    <dgm:cxn modelId="{26182275-9DF9-4C8C-BC3F-F7A3AEDD5283}" type="presOf" srcId="{D51F20BE-32D5-40F7-A583-E8029FA43E94}" destId="{B19C523F-4F06-4818-9B2A-8CE59BC7D2DB}" srcOrd="0" destOrd="0" presId="urn:microsoft.com/office/officeart/2005/8/layout/cycle2"/>
    <dgm:cxn modelId="{7D8E21DD-BD8E-4E4C-BC2C-154F685CEEA1}" type="presOf" srcId="{2608DE10-B7A9-4394-B6A8-2C7D3F523A0D}" destId="{35753FAE-D948-4109-A12F-EF233B771255}" srcOrd="1" destOrd="0" presId="urn:microsoft.com/office/officeart/2005/8/layout/cycle2"/>
    <dgm:cxn modelId="{9F7722CC-75E7-4A07-AB6D-6A5C09492380}" srcId="{0AFA09DF-F107-4F45-99DB-5E4FC5B5E0C6}" destId="{268166D4-573B-45B1-BC82-0F23EA612DDF}" srcOrd="2" destOrd="0" parTransId="{E7F51B05-A4B5-4128-8814-569E4D23DF19}" sibTransId="{65DA03D3-208E-4ACB-922B-E5708EACAAF1}"/>
    <dgm:cxn modelId="{D9AD51FE-E6A8-4383-ADA8-1DCC623A6E46}" type="presOf" srcId="{2608DE10-B7A9-4394-B6A8-2C7D3F523A0D}" destId="{BAD708EF-9EAE-4D41-A25F-2E924ECEF0AA}" srcOrd="0" destOrd="0" presId="urn:microsoft.com/office/officeart/2005/8/layout/cycle2"/>
    <dgm:cxn modelId="{D7F11FDC-CA3C-4E81-9827-D74D95A51315}" type="presOf" srcId="{268166D4-573B-45B1-BC82-0F23EA612DDF}" destId="{2C68386D-FC26-4B01-B8B5-19DAD80075E3}" srcOrd="0" destOrd="0" presId="urn:microsoft.com/office/officeart/2005/8/layout/cycle2"/>
    <dgm:cxn modelId="{ADC9CF11-96E9-4750-ACCA-8474CFB47211}" srcId="{0AFA09DF-F107-4F45-99DB-5E4FC5B5E0C6}" destId="{D51F20BE-32D5-40F7-A583-E8029FA43E94}" srcOrd="4" destOrd="0" parTransId="{007D52CB-4828-445D-A0DD-BC874CB72FB7}" sibTransId="{E38DA2E3-C108-46EC-AD2D-21D26DA2D843}"/>
    <dgm:cxn modelId="{9D3A087D-C3BE-4DDA-A568-8ECAA6E6D091}" srcId="{0AFA09DF-F107-4F45-99DB-5E4FC5B5E0C6}" destId="{90128B43-B64C-4CCB-90C5-784A9B5A7A7F}" srcOrd="3" destOrd="0" parTransId="{7F18E57C-41C4-47F3-A1CC-E1C9200CE697}" sibTransId="{F270ADD8-50B5-42F6-B096-F016940B9721}"/>
    <dgm:cxn modelId="{11463FD0-333B-46C5-9310-25B79DE8B2D1}" type="presOf" srcId="{3A91BF23-997E-4C2A-9F42-D615C0D543A0}" destId="{51AD70D5-8B8B-481F-BDEC-D8FFB56BD424}" srcOrd="0" destOrd="0" presId="urn:microsoft.com/office/officeart/2005/8/layout/cycle2"/>
    <dgm:cxn modelId="{B0DD91C4-8713-42C5-8769-B753BCCD25AE}" type="presOf" srcId="{90128B43-B64C-4CCB-90C5-784A9B5A7A7F}" destId="{A74075E6-F9F5-4AD0-8C08-EB81D285C71D}" srcOrd="0" destOrd="0" presId="urn:microsoft.com/office/officeart/2005/8/layout/cycle2"/>
    <dgm:cxn modelId="{8F29956F-3D7F-43F3-8870-10761533B8B8}" type="presOf" srcId="{0AFA09DF-F107-4F45-99DB-5E4FC5B5E0C6}" destId="{82D5993A-964A-45E5-B3A6-C53FF8704B24}" srcOrd="0" destOrd="0" presId="urn:microsoft.com/office/officeart/2005/8/layout/cycle2"/>
    <dgm:cxn modelId="{1DF0577C-B4E7-4752-8CCA-976760C41F4C}" type="presOf" srcId="{65DA03D3-208E-4ACB-922B-E5708EACAAF1}" destId="{4A63D77A-7A5E-4EF7-991F-00FB3915D215}" srcOrd="1" destOrd="0" presId="urn:microsoft.com/office/officeart/2005/8/layout/cycle2"/>
    <dgm:cxn modelId="{210D6E3F-CE7D-46BC-A601-89B9C5BF912D}" srcId="{0AFA09DF-F107-4F45-99DB-5E4FC5B5E0C6}" destId="{E40235A0-C4B9-41BF-9C25-B742F109CFB2}" srcOrd="0" destOrd="0" parTransId="{65716E56-BBCC-4331-AEBF-31E69A036D95}" sibTransId="{3A91BF23-997E-4C2A-9F42-D615C0D543A0}"/>
    <dgm:cxn modelId="{FCE5562A-6172-44F2-8C58-2AAB72524676}" type="presParOf" srcId="{82D5993A-964A-45E5-B3A6-C53FF8704B24}" destId="{11AD577E-1F56-4114-9A8B-C9EEAEF6486A}" srcOrd="0" destOrd="0" presId="urn:microsoft.com/office/officeart/2005/8/layout/cycle2"/>
    <dgm:cxn modelId="{5A9AF0B8-0193-4283-97DE-0B813F79C4E5}" type="presParOf" srcId="{82D5993A-964A-45E5-B3A6-C53FF8704B24}" destId="{51AD70D5-8B8B-481F-BDEC-D8FFB56BD424}" srcOrd="1" destOrd="0" presId="urn:microsoft.com/office/officeart/2005/8/layout/cycle2"/>
    <dgm:cxn modelId="{7D21491E-4BFA-41C2-8E15-88B9AFEFFBB7}" type="presParOf" srcId="{51AD70D5-8B8B-481F-BDEC-D8FFB56BD424}" destId="{ABCD8954-97DA-45EA-9635-8685E51A1FD3}" srcOrd="0" destOrd="0" presId="urn:microsoft.com/office/officeart/2005/8/layout/cycle2"/>
    <dgm:cxn modelId="{988E0128-DBD4-46EF-8E2A-7EFAFCEE4185}" type="presParOf" srcId="{82D5993A-964A-45E5-B3A6-C53FF8704B24}" destId="{3F5BA917-1442-41C2-BE31-54434417275A}" srcOrd="2" destOrd="0" presId="urn:microsoft.com/office/officeart/2005/8/layout/cycle2"/>
    <dgm:cxn modelId="{E10E3E60-FF71-4615-B00D-18E58EE7E518}" type="presParOf" srcId="{82D5993A-964A-45E5-B3A6-C53FF8704B24}" destId="{BAD708EF-9EAE-4D41-A25F-2E924ECEF0AA}" srcOrd="3" destOrd="0" presId="urn:microsoft.com/office/officeart/2005/8/layout/cycle2"/>
    <dgm:cxn modelId="{2164BA54-225D-484C-88AA-91B753828AB4}" type="presParOf" srcId="{BAD708EF-9EAE-4D41-A25F-2E924ECEF0AA}" destId="{35753FAE-D948-4109-A12F-EF233B771255}" srcOrd="0" destOrd="0" presId="urn:microsoft.com/office/officeart/2005/8/layout/cycle2"/>
    <dgm:cxn modelId="{3335C8E1-0B49-4D9B-AEF0-83538FF5CB6D}" type="presParOf" srcId="{82D5993A-964A-45E5-B3A6-C53FF8704B24}" destId="{2C68386D-FC26-4B01-B8B5-19DAD80075E3}" srcOrd="4" destOrd="0" presId="urn:microsoft.com/office/officeart/2005/8/layout/cycle2"/>
    <dgm:cxn modelId="{B321746D-4154-477D-B947-4FB435D85282}" type="presParOf" srcId="{82D5993A-964A-45E5-B3A6-C53FF8704B24}" destId="{9B17BCA4-0F61-450D-8256-DA7759573C14}" srcOrd="5" destOrd="0" presId="urn:microsoft.com/office/officeart/2005/8/layout/cycle2"/>
    <dgm:cxn modelId="{22AE456D-010B-42F6-B747-BB282644D7F8}" type="presParOf" srcId="{9B17BCA4-0F61-450D-8256-DA7759573C14}" destId="{4A63D77A-7A5E-4EF7-991F-00FB3915D215}" srcOrd="0" destOrd="0" presId="urn:microsoft.com/office/officeart/2005/8/layout/cycle2"/>
    <dgm:cxn modelId="{BF23E492-130A-4ECC-BA9F-85F417B7875F}" type="presParOf" srcId="{82D5993A-964A-45E5-B3A6-C53FF8704B24}" destId="{A74075E6-F9F5-4AD0-8C08-EB81D285C71D}" srcOrd="6" destOrd="0" presId="urn:microsoft.com/office/officeart/2005/8/layout/cycle2"/>
    <dgm:cxn modelId="{A678EF32-7440-463F-8DE3-23D52C8A8B60}" type="presParOf" srcId="{82D5993A-964A-45E5-B3A6-C53FF8704B24}" destId="{296EA81E-3D3C-428C-A62F-30C8D8927216}" srcOrd="7" destOrd="0" presId="urn:microsoft.com/office/officeart/2005/8/layout/cycle2"/>
    <dgm:cxn modelId="{20D4BB63-9288-4418-A592-F34AD8EF9914}" type="presParOf" srcId="{296EA81E-3D3C-428C-A62F-30C8D8927216}" destId="{1BC440E5-1ACB-4B1E-9818-8D207203AB47}" srcOrd="0" destOrd="0" presId="urn:microsoft.com/office/officeart/2005/8/layout/cycle2"/>
    <dgm:cxn modelId="{676F2E1E-E22E-4397-9B92-E0AD8F2F8DE1}" type="presParOf" srcId="{82D5993A-964A-45E5-B3A6-C53FF8704B24}" destId="{B19C523F-4F06-4818-9B2A-8CE59BC7D2DB}" srcOrd="8" destOrd="0" presId="urn:microsoft.com/office/officeart/2005/8/layout/cycle2"/>
    <dgm:cxn modelId="{E2728909-6CCF-4C48-8290-C0CEADF29259}" type="presParOf" srcId="{82D5993A-964A-45E5-B3A6-C53FF8704B24}" destId="{C2363F2F-3AB1-480C-9FE3-E7CA96CD9C75}" srcOrd="9" destOrd="0" presId="urn:microsoft.com/office/officeart/2005/8/layout/cycle2"/>
    <dgm:cxn modelId="{5F462279-E1F6-4F36-AE4D-C2B969C728AA}" type="presParOf" srcId="{C2363F2F-3AB1-480C-9FE3-E7CA96CD9C75}" destId="{6117C02B-9504-4FFF-A38F-5C1B09FE8371}"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E83BD0-D178-4595-BA18-C4F39C80A051}" type="doc">
      <dgm:prSet loTypeId="urn:microsoft.com/office/officeart/2005/8/layout/chevron2" loCatId="process" qsTypeId="urn:microsoft.com/office/officeart/2005/8/quickstyle/3d9" qsCatId="3D" csTypeId="urn:microsoft.com/office/officeart/2005/8/colors/colorful3" csCatId="colorful" phldr="1"/>
      <dgm:spPr/>
      <dgm:t>
        <a:bodyPr/>
        <a:lstStyle/>
        <a:p>
          <a:endParaRPr lang="en-US"/>
        </a:p>
      </dgm:t>
    </dgm:pt>
    <dgm:pt modelId="{E0F3BEC1-7DF3-4639-9887-17696145595C}">
      <dgm:prSet phldrT="[Text]" custT="1"/>
      <dgm:spPr/>
      <dgm:t>
        <a:bodyPr/>
        <a:lstStyle/>
        <a:p>
          <a:r>
            <a:rPr lang="en-US" sz="2000" dirty="0" smtClean="0">
              <a:solidFill>
                <a:schemeClr val="bg1"/>
              </a:solidFill>
              <a:latin typeface="Times New Roman" pitchFamily="18" charset="0"/>
              <a:cs typeface="Times New Roman" pitchFamily="18" charset="0"/>
            </a:rPr>
            <a:t>1.</a:t>
          </a:r>
          <a:endParaRPr lang="en-US" sz="2000" dirty="0">
            <a:solidFill>
              <a:schemeClr val="bg1"/>
            </a:solidFill>
            <a:latin typeface="Times New Roman" pitchFamily="18" charset="0"/>
            <a:cs typeface="Times New Roman" pitchFamily="18" charset="0"/>
          </a:endParaRPr>
        </a:p>
      </dgm:t>
    </dgm:pt>
    <dgm:pt modelId="{D45AED01-B144-4A5B-9AE2-5FE846C89016}" type="parTrans" cxnId="{7F22ADE2-A234-41B1-BFDC-29D32975DCA6}">
      <dgm:prSet/>
      <dgm:spPr/>
      <dgm:t>
        <a:bodyPr/>
        <a:lstStyle/>
        <a:p>
          <a:endParaRPr lang="en-US"/>
        </a:p>
      </dgm:t>
    </dgm:pt>
    <dgm:pt modelId="{52CDAADA-930F-4F53-B474-82AA5F90BA4D}" type="sibTrans" cxnId="{7F22ADE2-A234-41B1-BFDC-29D32975DCA6}">
      <dgm:prSet/>
      <dgm:spPr/>
      <dgm:t>
        <a:bodyPr/>
        <a:lstStyle/>
        <a:p>
          <a:endParaRPr lang="en-US"/>
        </a:p>
      </dgm:t>
    </dgm:pt>
    <dgm:pt modelId="{A3DE515C-2198-4207-84CB-0DE4A4C0D63D}">
      <dgm:prSet phldrT="[Text]" custT="1"/>
      <dgm:spPr/>
      <dgm:t>
        <a:bodyPr/>
        <a:lstStyle/>
        <a:p>
          <a:r>
            <a:rPr lang="en-US" sz="4800" dirty="0" smtClean="0">
              <a:latin typeface="Times New Roman" pitchFamily="18" charset="0"/>
              <a:cs typeface="Times New Roman" pitchFamily="18" charset="0"/>
            </a:rPr>
            <a:t>Individual approach</a:t>
          </a:r>
          <a:endParaRPr lang="en-US" sz="4800" dirty="0">
            <a:latin typeface="Times New Roman" pitchFamily="18" charset="0"/>
            <a:cs typeface="Times New Roman" pitchFamily="18" charset="0"/>
          </a:endParaRPr>
        </a:p>
      </dgm:t>
    </dgm:pt>
    <dgm:pt modelId="{4B09AABD-C4D4-4CD0-9E25-55029303DB12}" type="parTrans" cxnId="{6E574573-7BDE-4781-9E49-A725A5845DAB}">
      <dgm:prSet/>
      <dgm:spPr/>
      <dgm:t>
        <a:bodyPr/>
        <a:lstStyle/>
        <a:p>
          <a:endParaRPr lang="en-US"/>
        </a:p>
      </dgm:t>
    </dgm:pt>
    <dgm:pt modelId="{68DCF390-C9D9-4C6D-BB3C-46354E105615}" type="sibTrans" cxnId="{6E574573-7BDE-4781-9E49-A725A5845DAB}">
      <dgm:prSet/>
      <dgm:spPr/>
      <dgm:t>
        <a:bodyPr/>
        <a:lstStyle/>
        <a:p>
          <a:endParaRPr lang="en-US"/>
        </a:p>
      </dgm:t>
    </dgm:pt>
    <dgm:pt modelId="{28988BD0-7B7B-4506-9206-20EDBD481FE8}">
      <dgm:prSet phldrT="[Text]" custT="1"/>
      <dgm:spPr/>
      <dgm:t>
        <a:bodyPr/>
        <a:lstStyle/>
        <a:p>
          <a:r>
            <a:rPr lang="en-US" sz="2000" dirty="0" smtClean="0">
              <a:solidFill>
                <a:schemeClr val="bg1"/>
              </a:solidFill>
              <a:latin typeface="Times New Roman" pitchFamily="18" charset="0"/>
              <a:cs typeface="Times New Roman" pitchFamily="18" charset="0"/>
            </a:rPr>
            <a:t>2.</a:t>
          </a:r>
          <a:endParaRPr lang="en-US" sz="2000" dirty="0">
            <a:solidFill>
              <a:schemeClr val="bg1"/>
            </a:solidFill>
            <a:latin typeface="Times New Roman" pitchFamily="18" charset="0"/>
            <a:cs typeface="Times New Roman" pitchFamily="18" charset="0"/>
          </a:endParaRPr>
        </a:p>
      </dgm:t>
    </dgm:pt>
    <dgm:pt modelId="{DCD45B6D-8B98-40A6-93F7-0CA24AC0FF8E}" type="parTrans" cxnId="{A6D41F46-FFE7-44F2-8F45-8A4271A6F9CF}">
      <dgm:prSet/>
      <dgm:spPr/>
      <dgm:t>
        <a:bodyPr/>
        <a:lstStyle/>
        <a:p>
          <a:endParaRPr lang="en-US"/>
        </a:p>
      </dgm:t>
    </dgm:pt>
    <dgm:pt modelId="{73E07D23-A905-4F49-80A7-C6A2C1065A5F}" type="sibTrans" cxnId="{A6D41F46-FFE7-44F2-8F45-8A4271A6F9CF}">
      <dgm:prSet/>
      <dgm:spPr/>
      <dgm:t>
        <a:bodyPr/>
        <a:lstStyle/>
        <a:p>
          <a:endParaRPr lang="en-US"/>
        </a:p>
      </dgm:t>
    </dgm:pt>
    <dgm:pt modelId="{B7D5C199-9581-4846-8881-053F8410D7B0}">
      <dgm:prSet phldrT="[Text]" custT="1"/>
      <dgm:spPr/>
      <dgm:t>
        <a:bodyPr/>
        <a:lstStyle/>
        <a:p>
          <a:r>
            <a:rPr lang="en-US" sz="4800" dirty="0" smtClean="0">
              <a:latin typeface="Times New Roman" pitchFamily="18" charset="0"/>
              <a:cs typeface="Times New Roman" pitchFamily="18" charset="0"/>
            </a:rPr>
            <a:t>Group approach</a:t>
          </a:r>
          <a:endParaRPr lang="en-US" sz="4800" dirty="0">
            <a:latin typeface="Times New Roman" pitchFamily="18" charset="0"/>
            <a:cs typeface="Times New Roman" pitchFamily="18" charset="0"/>
          </a:endParaRPr>
        </a:p>
      </dgm:t>
    </dgm:pt>
    <dgm:pt modelId="{399301C3-9F1C-4BAD-B0D1-05674A13F3B6}" type="parTrans" cxnId="{5AC031B6-F1C1-4745-8C98-6DD19A6959DC}">
      <dgm:prSet/>
      <dgm:spPr/>
      <dgm:t>
        <a:bodyPr/>
        <a:lstStyle/>
        <a:p>
          <a:endParaRPr lang="en-US"/>
        </a:p>
      </dgm:t>
    </dgm:pt>
    <dgm:pt modelId="{6E701CB2-3097-46FB-B43C-33FA2BBCBF8C}" type="sibTrans" cxnId="{5AC031B6-F1C1-4745-8C98-6DD19A6959DC}">
      <dgm:prSet/>
      <dgm:spPr/>
      <dgm:t>
        <a:bodyPr/>
        <a:lstStyle/>
        <a:p>
          <a:endParaRPr lang="en-US"/>
        </a:p>
      </dgm:t>
    </dgm:pt>
    <dgm:pt modelId="{2D158B8C-4A73-4B84-B66D-81E2EF3547FA}">
      <dgm:prSet phldrT="[Text]" custT="1"/>
      <dgm:spPr/>
      <dgm:t>
        <a:bodyPr/>
        <a:lstStyle/>
        <a:p>
          <a:r>
            <a:rPr lang="en-US" sz="2000" dirty="0" smtClean="0">
              <a:solidFill>
                <a:schemeClr val="bg1"/>
              </a:solidFill>
              <a:latin typeface="Times New Roman" pitchFamily="18" charset="0"/>
              <a:cs typeface="Times New Roman" pitchFamily="18" charset="0"/>
            </a:rPr>
            <a:t>3.</a:t>
          </a:r>
          <a:endParaRPr lang="en-US" sz="2000" dirty="0">
            <a:solidFill>
              <a:schemeClr val="bg1"/>
            </a:solidFill>
            <a:latin typeface="Times New Roman" pitchFamily="18" charset="0"/>
            <a:cs typeface="Times New Roman" pitchFamily="18" charset="0"/>
          </a:endParaRPr>
        </a:p>
      </dgm:t>
    </dgm:pt>
    <dgm:pt modelId="{64A058EF-D6FB-42DA-B910-2C8410DB5772}" type="parTrans" cxnId="{874E7246-9869-4E25-9D7B-4ADEDFE2D141}">
      <dgm:prSet/>
      <dgm:spPr/>
      <dgm:t>
        <a:bodyPr/>
        <a:lstStyle/>
        <a:p>
          <a:endParaRPr lang="en-US"/>
        </a:p>
      </dgm:t>
    </dgm:pt>
    <dgm:pt modelId="{E8D56BD4-8135-4AB9-AB1C-89C42A06FB25}" type="sibTrans" cxnId="{874E7246-9869-4E25-9D7B-4ADEDFE2D141}">
      <dgm:prSet/>
      <dgm:spPr/>
      <dgm:t>
        <a:bodyPr/>
        <a:lstStyle/>
        <a:p>
          <a:endParaRPr lang="en-US"/>
        </a:p>
      </dgm:t>
    </dgm:pt>
    <dgm:pt modelId="{CD2DA298-91F4-4448-9437-5C82F98D64EE}">
      <dgm:prSet phldrT="[Text]" custT="1"/>
      <dgm:spPr/>
      <dgm:t>
        <a:bodyPr/>
        <a:lstStyle/>
        <a:p>
          <a:r>
            <a:rPr lang="en-US" sz="4800" dirty="0" smtClean="0">
              <a:latin typeface="Times New Roman" pitchFamily="18" charset="0"/>
              <a:cs typeface="Times New Roman" pitchFamily="18" charset="0"/>
            </a:rPr>
            <a:t>Mass approach</a:t>
          </a:r>
          <a:endParaRPr lang="en-US" sz="4800" dirty="0">
            <a:latin typeface="Times New Roman" pitchFamily="18" charset="0"/>
            <a:cs typeface="Times New Roman" pitchFamily="18" charset="0"/>
          </a:endParaRPr>
        </a:p>
      </dgm:t>
    </dgm:pt>
    <dgm:pt modelId="{8E7933D5-2921-4537-85C1-DC596BA62E1F}" type="parTrans" cxnId="{152633F7-D65C-4C14-B8F4-A134E58FE565}">
      <dgm:prSet/>
      <dgm:spPr/>
      <dgm:t>
        <a:bodyPr/>
        <a:lstStyle/>
        <a:p>
          <a:endParaRPr lang="en-US"/>
        </a:p>
      </dgm:t>
    </dgm:pt>
    <dgm:pt modelId="{F0769B20-77FE-4EB0-8880-67F1C252CA0B}" type="sibTrans" cxnId="{152633F7-D65C-4C14-B8F4-A134E58FE565}">
      <dgm:prSet/>
      <dgm:spPr/>
      <dgm:t>
        <a:bodyPr/>
        <a:lstStyle/>
        <a:p>
          <a:endParaRPr lang="en-US"/>
        </a:p>
      </dgm:t>
    </dgm:pt>
    <dgm:pt modelId="{A717531B-6971-4B6C-9BEC-2068385A699F}" type="pres">
      <dgm:prSet presAssocID="{A9E83BD0-D178-4595-BA18-C4F39C80A051}" presName="linearFlow" presStyleCnt="0">
        <dgm:presLayoutVars>
          <dgm:dir/>
          <dgm:animLvl val="lvl"/>
          <dgm:resizeHandles val="exact"/>
        </dgm:presLayoutVars>
      </dgm:prSet>
      <dgm:spPr/>
    </dgm:pt>
    <dgm:pt modelId="{AEB86A30-46E9-4E75-895E-82F551BF831F}" type="pres">
      <dgm:prSet presAssocID="{E0F3BEC1-7DF3-4639-9887-17696145595C}" presName="composite" presStyleCnt="0"/>
      <dgm:spPr/>
    </dgm:pt>
    <dgm:pt modelId="{1F61B505-E7FF-4519-8F0E-56F560B483F0}" type="pres">
      <dgm:prSet presAssocID="{E0F3BEC1-7DF3-4639-9887-17696145595C}" presName="parentText" presStyleLbl="alignNode1" presStyleIdx="0" presStyleCnt="3">
        <dgm:presLayoutVars>
          <dgm:chMax val="1"/>
          <dgm:bulletEnabled val="1"/>
        </dgm:presLayoutVars>
      </dgm:prSet>
      <dgm:spPr/>
    </dgm:pt>
    <dgm:pt modelId="{E5B4835C-09EE-42AC-8EEA-00E1B636E238}" type="pres">
      <dgm:prSet presAssocID="{E0F3BEC1-7DF3-4639-9887-17696145595C}" presName="descendantText" presStyleLbl="alignAcc1" presStyleIdx="0" presStyleCnt="3">
        <dgm:presLayoutVars>
          <dgm:bulletEnabled val="1"/>
        </dgm:presLayoutVars>
      </dgm:prSet>
      <dgm:spPr/>
      <dgm:t>
        <a:bodyPr/>
        <a:lstStyle/>
        <a:p>
          <a:endParaRPr lang="en-US"/>
        </a:p>
      </dgm:t>
    </dgm:pt>
    <dgm:pt modelId="{63381673-F323-4058-80BD-AE219EF333F4}" type="pres">
      <dgm:prSet presAssocID="{52CDAADA-930F-4F53-B474-82AA5F90BA4D}" presName="sp" presStyleCnt="0"/>
      <dgm:spPr/>
    </dgm:pt>
    <dgm:pt modelId="{49EC592E-7A1C-4E96-BA14-AADCC5C5B350}" type="pres">
      <dgm:prSet presAssocID="{28988BD0-7B7B-4506-9206-20EDBD481FE8}" presName="composite" presStyleCnt="0"/>
      <dgm:spPr/>
    </dgm:pt>
    <dgm:pt modelId="{9190FC31-29A2-48D7-BA37-344EDE485EAB}" type="pres">
      <dgm:prSet presAssocID="{28988BD0-7B7B-4506-9206-20EDBD481FE8}" presName="parentText" presStyleLbl="alignNode1" presStyleIdx="1" presStyleCnt="3">
        <dgm:presLayoutVars>
          <dgm:chMax val="1"/>
          <dgm:bulletEnabled val="1"/>
        </dgm:presLayoutVars>
      </dgm:prSet>
      <dgm:spPr/>
      <dgm:t>
        <a:bodyPr/>
        <a:lstStyle/>
        <a:p>
          <a:endParaRPr lang="en-US"/>
        </a:p>
      </dgm:t>
    </dgm:pt>
    <dgm:pt modelId="{46575344-CF97-4AF8-AAE5-0E7C0280EFC3}" type="pres">
      <dgm:prSet presAssocID="{28988BD0-7B7B-4506-9206-20EDBD481FE8}" presName="descendantText" presStyleLbl="alignAcc1" presStyleIdx="1" presStyleCnt="3">
        <dgm:presLayoutVars>
          <dgm:bulletEnabled val="1"/>
        </dgm:presLayoutVars>
      </dgm:prSet>
      <dgm:spPr/>
      <dgm:t>
        <a:bodyPr/>
        <a:lstStyle/>
        <a:p>
          <a:endParaRPr lang="en-US"/>
        </a:p>
      </dgm:t>
    </dgm:pt>
    <dgm:pt modelId="{C143803F-BFC1-48E5-92E3-93831F7411B6}" type="pres">
      <dgm:prSet presAssocID="{73E07D23-A905-4F49-80A7-C6A2C1065A5F}" presName="sp" presStyleCnt="0"/>
      <dgm:spPr/>
    </dgm:pt>
    <dgm:pt modelId="{0518FBDF-0CDF-474C-B2B6-F40BFC85F92E}" type="pres">
      <dgm:prSet presAssocID="{2D158B8C-4A73-4B84-B66D-81E2EF3547FA}" presName="composite" presStyleCnt="0"/>
      <dgm:spPr/>
    </dgm:pt>
    <dgm:pt modelId="{C23AFEF9-3A5D-4128-8C69-36F12903E1B0}" type="pres">
      <dgm:prSet presAssocID="{2D158B8C-4A73-4B84-B66D-81E2EF3547FA}" presName="parentText" presStyleLbl="alignNode1" presStyleIdx="2" presStyleCnt="3">
        <dgm:presLayoutVars>
          <dgm:chMax val="1"/>
          <dgm:bulletEnabled val="1"/>
        </dgm:presLayoutVars>
      </dgm:prSet>
      <dgm:spPr/>
    </dgm:pt>
    <dgm:pt modelId="{1779CB82-5A40-4AEC-84A5-9831B461D8E1}" type="pres">
      <dgm:prSet presAssocID="{2D158B8C-4A73-4B84-B66D-81E2EF3547FA}" presName="descendantText" presStyleLbl="alignAcc1" presStyleIdx="2" presStyleCnt="3">
        <dgm:presLayoutVars>
          <dgm:bulletEnabled val="1"/>
        </dgm:presLayoutVars>
      </dgm:prSet>
      <dgm:spPr/>
      <dgm:t>
        <a:bodyPr/>
        <a:lstStyle/>
        <a:p>
          <a:endParaRPr lang="en-US"/>
        </a:p>
      </dgm:t>
    </dgm:pt>
  </dgm:ptLst>
  <dgm:cxnLst>
    <dgm:cxn modelId="{874E7246-9869-4E25-9D7B-4ADEDFE2D141}" srcId="{A9E83BD0-D178-4595-BA18-C4F39C80A051}" destId="{2D158B8C-4A73-4B84-B66D-81E2EF3547FA}" srcOrd="2" destOrd="0" parTransId="{64A058EF-D6FB-42DA-B910-2C8410DB5772}" sibTransId="{E8D56BD4-8135-4AB9-AB1C-89C42A06FB25}"/>
    <dgm:cxn modelId="{499520AA-E2C3-4386-B2AC-3AC2A7DAC4D1}" type="presOf" srcId="{A3DE515C-2198-4207-84CB-0DE4A4C0D63D}" destId="{E5B4835C-09EE-42AC-8EEA-00E1B636E238}" srcOrd="0" destOrd="0" presId="urn:microsoft.com/office/officeart/2005/8/layout/chevron2"/>
    <dgm:cxn modelId="{A6D41F46-FFE7-44F2-8F45-8A4271A6F9CF}" srcId="{A9E83BD0-D178-4595-BA18-C4F39C80A051}" destId="{28988BD0-7B7B-4506-9206-20EDBD481FE8}" srcOrd="1" destOrd="0" parTransId="{DCD45B6D-8B98-40A6-93F7-0CA24AC0FF8E}" sibTransId="{73E07D23-A905-4F49-80A7-C6A2C1065A5F}"/>
    <dgm:cxn modelId="{9904B0A5-66D1-4BCB-A0C0-435E40509D52}" type="presOf" srcId="{A9E83BD0-D178-4595-BA18-C4F39C80A051}" destId="{A717531B-6971-4B6C-9BEC-2068385A699F}" srcOrd="0" destOrd="0" presId="urn:microsoft.com/office/officeart/2005/8/layout/chevron2"/>
    <dgm:cxn modelId="{5AC031B6-F1C1-4745-8C98-6DD19A6959DC}" srcId="{28988BD0-7B7B-4506-9206-20EDBD481FE8}" destId="{B7D5C199-9581-4846-8881-053F8410D7B0}" srcOrd="0" destOrd="0" parTransId="{399301C3-9F1C-4BAD-B0D1-05674A13F3B6}" sibTransId="{6E701CB2-3097-46FB-B43C-33FA2BBCBF8C}"/>
    <dgm:cxn modelId="{F4568557-8BE8-496C-8236-15CA38F578A0}" type="presOf" srcId="{B7D5C199-9581-4846-8881-053F8410D7B0}" destId="{46575344-CF97-4AF8-AAE5-0E7C0280EFC3}" srcOrd="0" destOrd="0" presId="urn:microsoft.com/office/officeart/2005/8/layout/chevron2"/>
    <dgm:cxn modelId="{9B194416-E16F-4F05-A9A1-81CEE8006C4D}" type="presOf" srcId="{E0F3BEC1-7DF3-4639-9887-17696145595C}" destId="{1F61B505-E7FF-4519-8F0E-56F560B483F0}" srcOrd="0" destOrd="0" presId="urn:microsoft.com/office/officeart/2005/8/layout/chevron2"/>
    <dgm:cxn modelId="{CC187238-AF90-4661-B8B2-2A9BF662404C}" type="presOf" srcId="{2D158B8C-4A73-4B84-B66D-81E2EF3547FA}" destId="{C23AFEF9-3A5D-4128-8C69-36F12903E1B0}" srcOrd="0" destOrd="0" presId="urn:microsoft.com/office/officeart/2005/8/layout/chevron2"/>
    <dgm:cxn modelId="{BE8F7446-DC69-4A37-ABF3-A08BA75C964A}" type="presOf" srcId="{CD2DA298-91F4-4448-9437-5C82F98D64EE}" destId="{1779CB82-5A40-4AEC-84A5-9831B461D8E1}" srcOrd="0" destOrd="0" presId="urn:microsoft.com/office/officeart/2005/8/layout/chevron2"/>
    <dgm:cxn modelId="{7F22ADE2-A234-41B1-BFDC-29D32975DCA6}" srcId="{A9E83BD0-D178-4595-BA18-C4F39C80A051}" destId="{E0F3BEC1-7DF3-4639-9887-17696145595C}" srcOrd="0" destOrd="0" parTransId="{D45AED01-B144-4A5B-9AE2-5FE846C89016}" sibTransId="{52CDAADA-930F-4F53-B474-82AA5F90BA4D}"/>
    <dgm:cxn modelId="{1212FD2E-4890-4B92-8B82-687C4FCED89C}" type="presOf" srcId="{28988BD0-7B7B-4506-9206-20EDBD481FE8}" destId="{9190FC31-29A2-48D7-BA37-344EDE485EAB}" srcOrd="0" destOrd="0" presId="urn:microsoft.com/office/officeart/2005/8/layout/chevron2"/>
    <dgm:cxn modelId="{6E574573-7BDE-4781-9E49-A725A5845DAB}" srcId="{E0F3BEC1-7DF3-4639-9887-17696145595C}" destId="{A3DE515C-2198-4207-84CB-0DE4A4C0D63D}" srcOrd="0" destOrd="0" parTransId="{4B09AABD-C4D4-4CD0-9E25-55029303DB12}" sibTransId="{68DCF390-C9D9-4C6D-BB3C-46354E105615}"/>
    <dgm:cxn modelId="{152633F7-D65C-4C14-B8F4-A134E58FE565}" srcId="{2D158B8C-4A73-4B84-B66D-81E2EF3547FA}" destId="{CD2DA298-91F4-4448-9437-5C82F98D64EE}" srcOrd="0" destOrd="0" parTransId="{8E7933D5-2921-4537-85C1-DC596BA62E1F}" sibTransId="{F0769B20-77FE-4EB0-8880-67F1C252CA0B}"/>
    <dgm:cxn modelId="{D192EBDB-A680-4E95-B27E-D58B07FE27F1}" type="presParOf" srcId="{A717531B-6971-4B6C-9BEC-2068385A699F}" destId="{AEB86A30-46E9-4E75-895E-82F551BF831F}" srcOrd="0" destOrd="0" presId="urn:microsoft.com/office/officeart/2005/8/layout/chevron2"/>
    <dgm:cxn modelId="{ECA2A232-22A4-4D0A-9B2E-326FC78E5F83}" type="presParOf" srcId="{AEB86A30-46E9-4E75-895E-82F551BF831F}" destId="{1F61B505-E7FF-4519-8F0E-56F560B483F0}" srcOrd="0" destOrd="0" presId="urn:microsoft.com/office/officeart/2005/8/layout/chevron2"/>
    <dgm:cxn modelId="{8750AC0B-BDF0-4E54-A6A7-76CC69704761}" type="presParOf" srcId="{AEB86A30-46E9-4E75-895E-82F551BF831F}" destId="{E5B4835C-09EE-42AC-8EEA-00E1B636E238}" srcOrd="1" destOrd="0" presId="urn:microsoft.com/office/officeart/2005/8/layout/chevron2"/>
    <dgm:cxn modelId="{E2ABF44A-3615-4699-9849-C2557AB0DB39}" type="presParOf" srcId="{A717531B-6971-4B6C-9BEC-2068385A699F}" destId="{63381673-F323-4058-80BD-AE219EF333F4}" srcOrd="1" destOrd="0" presId="urn:microsoft.com/office/officeart/2005/8/layout/chevron2"/>
    <dgm:cxn modelId="{5D54FECE-CDAC-42F8-9FD4-D94F58D4A946}" type="presParOf" srcId="{A717531B-6971-4B6C-9BEC-2068385A699F}" destId="{49EC592E-7A1C-4E96-BA14-AADCC5C5B350}" srcOrd="2" destOrd="0" presId="urn:microsoft.com/office/officeart/2005/8/layout/chevron2"/>
    <dgm:cxn modelId="{4810AD8F-9BED-4256-B8FE-07DEDC1C8B64}" type="presParOf" srcId="{49EC592E-7A1C-4E96-BA14-AADCC5C5B350}" destId="{9190FC31-29A2-48D7-BA37-344EDE485EAB}" srcOrd="0" destOrd="0" presId="urn:microsoft.com/office/officeart/2005/8/layout/chevron2"/>
    <dgm:cxn modelId="{FC540000-EC88-4231-9EC8-AE7394FFE1F8}" type="presParOf" srcId="{49EC592E-7A1C-4E96-BA14-AADCC5C5B350}" destId="{46575344-CF97-4AF8-AAE5-0E7C0280EFC3}" srcOrd="1" destOrd="0" presId="urn:microsoft.com/office/officeart/2005/8/layout/chevron2"/>
    <dgm:cxn modelId="{0058043F-3D49-4E9C-A540-CB511B912F62}" type="presParOf" srcId="{A717531B-6971-4B6C-9BEC-2068385A699F}" destId="{C143803F-BFC1-48E5-92E3-93831F7411B6}" srcOrd="3" destOrd="0" presId="urn:microsoft.com/office/officeart/2005/8/layout/chevron2"/>
    <dgm:cxn modelId="{2371C6D4-401C-4CB3-8A5C-03FE426AF8EB}" type="presParOf" srcId="{A717531B-6971-4B6C-9BEC-2068385A699F}" destId="{0518FBDF-0CDF-474C-B2B6-F40BFC85F92E}" srcOrd="4" destOrd="0" presId="urn:microsoft.com/office/officeart/2005/8/layout/chevron2"/>
    <dgm:cxn modelId="{F8CB2087-A28A-40E4-8734-E8775DFDDC50}" type="presParOf" srcId="{0518FBDF-0CDF-474C-B2B6-F40BFC85F92E}" destId="{C23AFEF9-3A5D-4128-8C69-36F12903E1B0}" srcOrd="0" destOrd="0" presId="urn:microsoft.com/office/officeart/2005/8/layout/chevron2"/>
    <dgm:cxn modelId="{BE6DD931-9673-4F5E-9B38-3DFEEE4E431E}" type="presParOf" srcId="{0518FBDF-0CDF-474C-B2B6-F40BFC85F92E}" destId="{1779CB82-5A40-4AEC-84A5-9831B461D8E1}"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0EE6B4A-229F-484D-84EB-0A01E29D739D}" type="doc">
      <dgm:prSet loTypeId="urn:microsoft.com/office/officeart/2005/8/layout/hProcess9" loCatId="process" qsTypeId="urn:microsoft.com/office/officeart/2005/8/quickstyle/3d5" qsCatId="3D" csTypeId="urn:microsoft.com/office/officeart/2005/8/colors/colorful2" csCatId="colorful" phldr="1"/>
      <dgm:spPr/>
    </dgm:pt>
    <dgm:pt modelId="{DA582327-C37F-4816-834D-4F55A5031E3D}">
      <dgm:prSet phldrT="[Text]"/>
      <dgm:spPr/>
      <dgm:t>
        <a:bodyPr/>
        <a:lstStyle/>
        <a:p>
          <a:r>
            <a:rPr lang="en-US" b="1" dirty="0" smtClean="0">
              <a:solidFill>
                <a:schemeClr val="bg1"/>
              </a:solidFill>
              <a:latin typeface="Times New Roman" pitchFamily="18" charset="0"/>
              <a:cs typeface="Times New Roman" pitchFamily="18" charset="0"/>
            </a:rPr>
            <a:t>Planning strategy</a:t>
          </a:r>
          <a:endParaRPr lang="en-US" b="1" dirty="0">
            <a:solidFill>
              <a:schemeClr val="bg1"/>
            </a:solidFill>
            <a:latin typeface="Times New Roman" pitchFamily="18" charset="0"/>
            <a:cs typeface="Times New Roman" pitchFamily="18" charset="0"/>
          </a:endParaRPr>
        </a:p>
      </dgm:t>
    </dgm:pt>
    <dgm:pt modelId="{07743804-3F4A-44CC-B97C-DCB9D47F1218}" type="parTrans" cxnId="{B07F003A-24DA-4739-9BA5-B2EE64BF96AB}">
      <dgm:prSet/>
      <dgm:spPr/>
    </dgm:pt>
    <dgm:pt modelId="{89E6F256-AAE2-4E7D-8002-4DDD2FEF58BB}" type="sibTrans" cxnId="{B07F003A-24DA-4739-9BA5-B2EE64BF96AB}">
      <dgm:prSet/>
      <dgm:spPr/>
    </dgm:pt>
    <dgm:pt modelId="{378ABC8D-0181-497D-A20A-5051A85D1D97}">
      <dgm:prSet phldrT="[Text]"/>
      <dgm:spPr/>
      <dgm:t>
        <a:bodyPr/>
        <a:lstStyle/>
        <a:p>
          <a:r>
            <a:rPr lang="en-US" b="1" dirty="0" smtClean="0">
              <a:solidFill>
                <a:schemeClr val="bg1"/>
              </a:solidFill>
              <a:latin typeface="Times New Roman" pitchFamily="18" charset="0"/>
              <a:cs typeface="Times New Roman" pitchFamily="18" charset="0"/>
            </a:rPr>
            <a:t>Implementing strategy</a:t>
          </a:r>
          <a:endParaRPr lang="en-US" b="1" dirty="0">
            <a:solidFill>
              <a:schemeClr val="bg1"/>
            </a:solidFill>
            <a:latin typeface="Times New Roman" pitchFamily="18" charset="0"/>
            <a:cs typeface="Times New Roman" pitchFamily="18" charset="0"/>
          </a:endParaRPr>
        </a:p>
      </dgm:t>
    </dgm:pt>
    <dgm:pt modelId="{97B56AC5-3E40-4661-ABA9-FB2281CA749C}" type="parTrans" cxnId="{96C55DDD-F730-4273-A901-223355DE7ECC}">
      <dgm:prSet/>
      <dgm:spPr/>
    </dgm:pt>
    <dgm:pt modelId="{0135C787-FB47-489B-A999-D43F8789583A}" type="sibTrans" cxnId="{96C55DDD-F730-4273-A901-223355DE7ECC}">
      <dgm:prSet/>
      <dgm:spPr/>
    </dgm:pt>
    <dgm:pt modelId="{0AD07E4D-41F4-44DD-98C3-58077EA92CDA}">
      <dgm:prSet phldrT="[Text]"/>
      <dgm:spPr/>
      <dgm:t>
        <a:bodyPr/>
        <a:lstStyle/>
        <a:p>
          <a:r>
            <a:rPr lang="en-US" b="1" dirty="0" smtClean="0">
              <a:solidFill>
                <a:schemeClr val="bg1"/>
              </a:solidFill>
              <a:latin typeface="Times New Roman" pitchFamily="18" charset="0"/>
              <a:cs typeface="Times New Roman" pitchFamily="18" charset="0"/>
            </a:rPr>
            <a:t>Monitoring and evaluation of strategy</a:t>
          </a:r>
          <a:endParaRPr lang="en-US" b="1" dirty="0">
            <a:solidFill>
              <a:schemeClr val="bg1"/>
            </a:solidFill>
            <a:latin typeface="Times New Roman" pitchFamily="18" charset="0"/>
            <a:cs typeface="Times New Roman" pitchFamily="18" charset="0"/>
          </a:endParaRPr>
        </a:p>
      </dgm:t>
    </dgm:pt>
    <dgm:pt modelId="{E41B2432-412F-47D0-AEFC-3D79832F40BE}" type="parTrans" cxnId="{57904192-4961-4F05-A8E7-87E44522C456}">
      <dgm:prSet/>
      <dgm:spPr/>
    </dgm:pt>
    <dgm:pt modelId="{B36EBD2E-B87A-4738-A9F0-D671CB9AEF96}" type="sibTrans" cxnId="{57904192-4961-4F05-A8E7-87E44522C456}">
      <dgm:prSet/>
      <dgm:spPr/>
    </dgm:pt>
    <dgm:pt modelId="{8EB357A3-40F6-4A75-A88B-C80273F3677A}" type="pres">
      <dgm:prSet presAssocID="{00EE6B4A-229F-484D-84EB-0A01E29D739D}" presName="CompostProcess" presStyleCnt="0">
        <dgm:presLayoutVars>
          <dgm:dir/>
          <dgm:resizeHandles val="exact"/>
        </dgm:presLayoutVars>
      </dgm:prSet>
      <dgm:spPr/>
    </dgm:pt>
    <dgm:pt modelId="{B1BBDAC6-D385-4F31-8255-AF52817450F8}" type="pres">
      <dgm:prSet presAssocID="{00EE6B4A-229F-484D-84EB-0A01E29D739D}" presName="arrow" presStyleLbl="bgShp" presStyleIdx="0" presStyleCnt="1"/>
      <dgm:spPr/>
    </dgm:pt>
    <dgm:pt modelId="{EFB237E1-2E94-491C-8EEC-370C13E01348}" type="pres">
      <dgm:prSet presAssocID="{00EE6B4A-229F-484D-84EB-0A01E29D739D}" presName="linearProcess" presStyleCnt="0"/>
      <dgm:spPr/>
    </dgm:pt>
    <dgm:pt modelId="{C2E10CFB-0EA4-4576-A402-EF0C65C48837}" type="pres">
      <dgm:prSet presAssocID="{DA582327-C37F-4816-834D-4F55A5031E3D}" presName="textNode" presStyleLbl="node1" presStyleIdx="0" presStyleCnt="3">
        <dgm:presLayoutVars>
          <dgm:bulletEnabled val="1"/>
        </dgm:presLayoutVars>
      </dgm:prSet>
      <dgm:spPr/>
    </dgm:pt>
    <dgm:pt modelId="{6A5D01E4-CDE9-44BC-AB18-E56BD322413A}" type="pres">
      <dgm:prSet presAssocID="{89E6F256-AAE2-4E7D-8002-4DDD2FEF58BB}" presName="sibTrans" presStyleCnt="0"/>
      <dgm:spPr/>
    </dgm:pt>
    <dgm:pt modelId="{1162F024-2DD6-4C0B-9849-629F2E7E7238}" type="pres">
      <dgm:prSet presAssocID="{378ABC8D-0181-497D-A20A-5051A85D1D97}" presName="textNode" presStyleLbl="node1" presStyleIdx="1" presStyleCnt="3">
        <dgm:presLayoutVars>
          <dgm:bulletEnabled val="1"/>
        </dgm:presLayoutVars>
      </dgm:prSet>
      <dgm:spPr/>
    </dgm:pt>
    <dgm:pt modelId="{48FCE49F-1E3F-407C-B205-A93E3D5FBF4B}" type="pres">
      <dgm:prSet presAssocID="{0135C787-FB47-489B-A999-D43F8789583A}" presName="sibTrans" presStyleCnt="0"/>
      <dgm:spPr/>
    </dgm:pt>
    <dgm:pt modelId="{7C407C34-E7AB-4F60-B6E5-E6E60224AC98}" type="pres">
      <dgm:prSet presAssocID="{0AD07E4D-41F4-44DD-98C3-58077EA92CDA}" presName="textNode" presStyleLbl="node1" presStyleIdx="2" presStyleCnt="3">
        <dgm:presLayoutVars>
          <dgm:bulletEnabled val="1"/>
        </dgm:presLayoutVars>
      </dgm:prSet>
      <dgm:spPr/>
      <dgm:t>
        <a:bodyPr/>
        <a:lstStyle/>
        <a:p>
          <a:endParaRPr lang="en-US"/>
        </a:p>
      </dgm:t>
    </dgm:pt>
  </dgm:ptLst>
  <dgm:cxnLst>
    <dgm:cxn modelId="{F85F086E-BC9C-48FD-88E9-3199929ADCAD}" type="presOf" srcId="{00EE6B4A-229F-484D-84EB-0A01E29D739D}" destId="{8EB357A3-40F6-4A75-A88B-C80273F3677A}" srcOrd="0" destOrd="0" presId="urn:microsoft.com/office/officeart/2005/8/layout/hProcess9"/>
    <dgm:cxn modelId="{57904192-4961-4F05-A8E7-87E44522C456}" srcId="{00EE6B4A-229F-484D-84EB-0A01E29D739D}" destId="{0AD07E4D-41F4-44DD-98C3-58077EA92CDA}" srcOrd="2" destOrd="0" parTransId="{E41B2432-412F-47D0-AEFC-3D79832F40BE}" sibTransId="{B36EBD2E-B87A-4738-A9F0-D671CB9AEF96}"/>
    <dgm:cxn modelId="{ADD99013-B47E-47B1-8E69-35314A023D7B}" type="presOf" srcId="{378ABC8D-0181-497D-A20A-5051A85D1D97}" destId="{1162F024-2DD6-4C0B-9849-629F2E7E7238}" srcOrd="0" destOrd="0" presId="urn:microsoft.com/office/officeart/2005/8/layout/hProcess9"/>
    <dgm:cxn modelId="{0A0AFAAE-2E52-448F-BF34-AADCA7482A6C}" type="presOf" srcId="{DA582327-C37F-4816-834D-4F55A5031E3D}" destId="{C2E10CFB-0EA4-4576-A402-EF0C65C48837}" srcOrd="0" destOrd="0" presId="urn:microsoft.com/office/officeart/2005/8/layout/hProcess9"/>
    <dgm:cxn modelId="{B07F003A-24DA-4739-9BA5-B2EE64BF96AB}" srcId="{00EE6B4A-229F-484D-84EB-0A01E29D739D}" destId="{DA582327-C37F-4816-834D-4F55A5031E3D}" srcOrd="0" destOrd="0" parTransId="{07743804-3F4A-44CC-B97C-DCB9D47F1218}" sibTransId="{89E6F256-AAE2-4E7D-8002-4DDD2FEF58BB}"/>
    <dgm:cxn modelId="{96C55DDD-F730-4273-A901-223355DE7ECC}" srcId="{00EE6B4A-229F-484D-84EB-0A01E29D739D}" destId="{378ABC8D-0181-497D-A20A-5051A85D1D97}" srcOrd="1" destOrd="0" parTransId="{97B56AC5-3E40-4661-ABA9-FB2281CA749C}" sibTransId="{0135C787-FB47-489B-A999-D43F8789583A}"/>
    <dgm:cxn modelId="{4A194562-95DD-44EF-B58B-E8E8B1A3EDF4}" type="presOf" srcId="{0AD07E4D-41F4-44DD-98C3-58077EA92CDA}" destId="{7C407C34-E7AB-4F60-B6E5-E6E60224AC98}" srcOrd="0" destOrd="0" presId="urn:microsoft.com/office/officeart/2005/8/layout/hProcess9"/>
    <dgm:cxn modelId="{25676244-6266-4E50-A233-4369A2D690E3}" type="presParOf" srcId="{8EB357A3-40F6-4A75-A88B-C80273F3677A}" destId="{B1BBDAC6-D385-4F31-8255-AF52817450F8}" srcOrd="0" destOrd="0" presId="urn:microsoft.com/office/officeart/2005/8/layout/hProcess9"/>
    <dgm:cxn modelId="{BF94C157-CA1E-40FB-8589-A0FD61A65D3A}" type="presParOf" srcId="{8EB357A3-40F6-4A75-A88B-C80273F3677A}" destId="{EFB237E1-2E94-491C-8EEC-370C13E01348}" srcOrd="1" destOrd="0" presId="urn:microsoft.com/office/officeart/2005/8/layout/hProcess9"/>
    <dgm:cxn modelId="{4554A732-51CE-4418-9D75-57E2962B4383}" type="presParOf" srcId="{EFB237E1-2E94-491C-8EEC-370C13E01348}" destId="{C2E10CFB-0EA4-4576-A402-EF0C65C48837}" srcOrd="0" destOrd="0" presId="urn:microsoft.com/office/officeart/2005/8/layout/hProcess9"/>
    <dgm:cxn modelId="{83D012F2-B9C7-47AC-9819-74B204895EF6}" type="presParOf" srcId="{EFB237E1-2E94-491C-8EEC-370C13E01348}" destId="{6A5D01E4-CDE9-44BC-AB18-E56BD322413A}" srcOrd="1" destOrd="0" presId="urn:microsoft.com/office/officeart/2005/8/layout/hProcess9"/>
    <dgm:cxn modelId="{C543FD0C-8D17-4290-AB56-7D611DA9B6D2}" type="presParOf" srcId="{EFB237E1-2E94-491C-8EEC-370C13E01348}" destId="{1162F024-2DD6-4C0B-9849-629F2E7E7238}" srcOrd="2" destOrd="0" presId="urn:microsoft.com/office/officeart/2005/8/layout/hProcess9"/>
    <dgm:cxn modelId="{560F1D55-E5EA-41CC-81F7-2DB8E04A7C67}" type="presParOf" srcId="{EFB237E1-2E94-491C-8EEC-370C13E01348}" destId="{48FCE49F-1E3F-407C-B205-A93E3D5FBF4B}" srcOrd="3" destOrd="0" presId="urn:microsoft.com/office/officeart/2005/8/layout/hProcess9"/>
    <dgm:cxn modelId="{C617AB63-FDDD-4CD1-9EE5-35910B28516C}" type="presParOf" srcId="{EFB237E1-2E94-491C-8EEC-370C13E01348}" destId="{7C407C34-E7AB-4F60-B6E5-E6E60224AC98}"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66F72A-1598-40D7-986E-2B699E6A9ED4}">
      <dsp:nvSpPr>
        <dsp:cNvPr id="0" name=""/>
        <dsp:cNvSpPr/>
      </dsp:nvSpPr>
      <dsp:spPr>
        <a:xfrm>
          <a:off x="0" y="0"/>
          <a:ext cx="11582400" cy="1600200"/>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a:solidFill>
                <a:schemeClr val="tx1">
                  <a:lumMod val="85000"/>
                  <a:lumOff val="15000"/>
                </a:schemeClr>
              </a:solidFill>
              <a:latin typeface="Times New Roman" pitchFamily="18" charset="0"/>
              <a:cs typeface="Times New Roman" pitchFamily="18" charset="0"/>
            </a:rPr>
            <a:t>Delicious pie</a:t>
          </a:r>
        </a:p>
      </dsp:txBody>
      <dsp:txXfrm>
        <a:off x="0" y="0"/>
        <a:ext cx="11582400" cy="1600200"/>
      </dsp:txXfrm>
    </dsp:sp>
    <dsp:sp modelId="{9E8CE01F-D296-404D-8F85-A0E34DEEA854}">
      <dsp:nvSpPr>
        <dsp:cNvPr id="0" name=""/>
        <dsp:cNvSpPr/>
      </dsp:nvSpPr>
      <dsp:spPr>
        <a:xfrm>
          <a:off x="1413" y="1600200"/>
          <a:ext cx="2315914" cy="3360420"/>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1" kern="1200" dirty="0">
              <a:solidFill>
                <a:schemeClr val="tx1">
                  <a:lumMod val="85000"/>
                  <a:lumOff val="15000"/>
                </a:schemeClr>
              </a:solidFill>
              <a:latin typeface="Times New Roman" pitchFamily="18" charset="0"/>
              <a:cs typeface="Times New Roman" pitchFamily="18" charset="0"/>
            </a:rPr>
            <a:t>Assessment</a:t>
          </a:r>
        </a:p>
      </dsp:txBody>
      <dsp:txXfrm>
        <a:off x="1413" y="1600200"/>
        <a:ext cx="2315914" cy="3360420"/>
      </dsp:txXfrm>
    </dsp:sp>
    <dsp:sp modelId="{156F0CE2-565C-4486-ADA9-392A6FC5F740}">
      <dsp:nvSpPr>
        <dsp:cNvPr id="0" name=""/>
        <dsp:cNvSpPr/>
      </dsp:nvSpPr>
      <dsp:spPr>
        <a:xfrm>
          <a:off x="2317328" y="1600200"/>
          <a:ext cx="2315914" cy="3360420"/>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1" kern="1200" dirty="0">
              <a:solidFill>
                <a:schemeClr val="tx1">
                  <a:lumMod val="85000"/>
                  <a:lumOff val="15000"/>
                </a:schemeClr>
              </a:solidFill>
              <a:latin typeface="Times New Roman" pitchFamily="18" charset="0"/>
              <a:cs typeface="Times New Roman" pitchFamily="18" charset="0"/>
            </a:rPr>
            <a:t>Diagnosis</a:t>
          </a:r>
        </a:p>
      </dsp:txBody>
      <dsp:txXfrm>
        <a:off x="2317328" y="1600200"/>
        <a:ext cx="2315914" cy="3360420"/>
      </dsp:txXfrm>
    </dsp:sp>
    <dsp:sp modelId="{43C8B6F3-F1E0-4207-9BE0-1C7D88B59A5E}">
      <dsp:nvSpPr>
        <dsp:cNvPr id="0" name=""/>
        <dsp:cNvSpPr/>
      </dsp:nvSpPr>
      <dsp:spPr>
        <a:xfrm>
          <a:off x="4633242" y="1600200"/>
          <a:ext cx="2315914" cy="3360420"/>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1" kern="1200" dirty="0">
              <a:solidFill>
                <a:schemeClr val="tx1">
                  <a:lumMod val="85000"/>
                  <a:lumOff val="15000"/>
                </a:schemeClr>
              </a:solidFill>
              <a:latin typeface="Times New Roman" pitchFamily="18" charset="0"/>
              <a:cs typeface="Times New Roman" pitchFamily="18" charset="0"/>
            </a:rPr>
            <a:t>Planning</a:t>
          </a:r>
        </a:p>
      </dsp:txBody>
      <dsp:txXfrm>
        <a:off x="4633242" y="1600200"/>
        <a:ext cx="2315914" cy="3360420"/>
      </dsp:txXfrm>
    </dsp:sp>
    <dsp:sp modelId="{0AEDFDFD-FB80-444C-9936-E7921DEF6690}">
      <dsp:nvSpPr>
        <dsp:cNvPr id="0" name=""/>
        <dsp:cNvSpPr/>
      </dsp:nvSpPr>
      <dsp:spPr>
        <a:xfrm>
          <a:off x="6949157" y="1600200"/>
          <a:ext cx="2315914" cy="3360420"/>
        </a:xfrm>
        <a:prstGeom prst="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1" kern="1200" dirty="0">
              <a:solidFill>
                <a:schemeClr val="tx1">
                  <a:lumMod val="85000"/>
                  <a:lumOff val="15000"/>
                </a:schemeClr>
              </a:solidFill>
              <a:latin typeface="Times New Roman" pitchFamily="18" charset="0"/>
              <a:cs typeface="Times New Roman" pitchFamily="18" charset="0"/>
            </a:rPr>
            <a:t>Implementation</a:t>
          </a:r>
        </a:p>
      </dsp:txBody>
      <dsp:txXfrm>
        <a:off x="6949157" y="1600200"/>
        <a:ext cx="2315914" cy="3360420"/>
      </dsp:txXfrm>
    </dsp:sp>
    <dsp:sp modelId="{78E5E30B-E156-407C-8F2C-C8E29FA7BBBF}">
      <dsp:nvSpPr>
        <dsp:cNvPr id="0" name=""/>
        <dsp:cNvSpPr/>
      </dsp:nvSpPr>
      <dsp:spPr>
        <a:xfrm>
          <a:off x="9265071" y="1600200"/>
          <a:ext cx="2315914" cy="3360420"/>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1" kern="1200" dirty="0">
              <a:solidFill>
                <a:schemeClr val="tx1">
                  <a:lumMod val="85000"/>
                  <a:lumOff val="15000"/>
                </a:schemeClr>
              </a:solidFill>
              <a:latin typeface="Times New Roman" pitchFamily="18" charset="0"/>
              <a:cs typeface="Times New Roman" pitchFamily="18" charset="0"/>
            </a:rPr>
            <a:t>Evaluation</a:t>
          </a:r>
        </a:p>
      </dsp:txBody>
      <dsp:txXfrm>
        <a:off x="9265071" y="1600200"/>
        <a:ext cx="2315914" cy="3360420"/>
      </dsp:txXfrm>
    </dsp:sp>
    <dsp:sp modelId="{FC8E22E6-4A99-410F-99AA-4380A8914231}">
      <dsp:nvSpPr>
        <dsp:cNvPr id="0" name=""/>
        <dsp:cNvSpPr/>
      </dsp:nvSpPr>
      <dsp:spPr>
        <a:xfrm>
          <a:off x="0" y="4960619"/>
          <a:ext cx="11582400" cy="373380"/>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16AE7E-DB86-419F-B0E4-0576F47188A8}">
      <dsp:nvSpPr>
        <dsp:cNvPr id="0" name=""/>
        <dsp:cNvSpPr/>
      </dsp:nvSpPr>
      <dsp:spPr>
        <a:xfrm rot="10800000">
          <a:off x="2032354" y="3298"/>
          <a:ext cx="7567168" cy="505354"/>
        </a:xfrm>
        <a:prstGeom prst="homePlat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847" tIns="76200" rIns="142240" bIns="76200" numCol="1" spcCol="1270" anchor="ctr" anchorCtr="0">
          <a:noAutofit/>
        </a:bodyPr>
        <a:lstStyle/>
        <a:p>
          <a:pPr lvl="0" algn="ctr" defTabSz="889000">
            <a:lnSpc>
              <a:spcPct val="90000"/>
            </a:lnSpc>
            <a:spcBef>
              <a:spcPct val="0"/>
            </a:spcBef>
            <a:spcAft>
              <a:spcPct val="35000"/>
            </a:spcAft>
          </a:pPr>
          <a:r>
            <a:rPr lang="en-US" sz="2000" b="1" kern="1200" dirty="0">
              <a:solidFill>
                <a:schemeClr val="tx1"/>
              </a:solidFill>
              <a:latin typeface="Times New Roman" pitchFamily="18" charset="0"/>
              <a:cs typeface="Times New Roman" pitchFamily="18" charset="0"/>
            </a:rPr>
            <a:t>FAMILY CENTERED APPROACH</a:t>
          </a:r>
        </a:p>
      </dsp:txBody>
      <dsp:txXfrm rot="10800000">
        <a:off x="2032354" y="3298"/>
        <a:ext cx="7567168" cy="505354"/>
      </dsp:txXfrm>
    </dsp:sp>
    <dsp:sp modelId="{C6C382CA-6BEB-47C8-9076-BCE87B4EA862}">
      <dsp:nvSpPr>
        <dsp:cNvPr id="0" name=""/>
        <dsp:cNvSpPr/>
      </dsp:nvSpPr>
      <dsp:spPr>
        <a:xfrm>
          <a:off x="1779677" y="3298"/>
          <a:ext cx="505354" cy="505354"/>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410EC5-F89D-456E-BEE0-FB50B9FAEF7D}">
      <dsp:nvSpPr>
        <dsp:cNvPr id="0" name=""/>
        <dsp:cNvSpPr/>
      </dsp:nvSpPr>
      <dsp:spPr>
        <a:xfrm rot="10800000">
          <a:off x="2032354" y="659505"/>
          <a:ext cx="7567168" cy="505354"/>
        </a:xfrm>
        <a:prstGeom prst="homePlat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847" tIns="76200" rIns="142240" bIns="76200" numCol="1" spcCol="1270" anchor="ctr" anchorCtr="0">
          <a:noAutofit/>
        </a:bodyPr>
        <a:lstStyle/>
        <a:p>
          <a:pPr lvl="0" algn="ctr" defTabSz="889000">
            <a:lnSpc>
              <a:spcPct val="90000"/>
            </a:lnSpc>
            <a:spcBef>
              <a:spcPct val="0"/>
            </a:spcBef>
            <a:spcAft>
              <a:spcPct val="35000"/>
            </a:spcAft>
          </a:pPr>
          <a:r>
            <a:rPr lang="en-US" sz="2000" b="1" kern="1200" dirty="0">
              <a:solidFill>
                <a:schemeClr val="tx1"/>
              </a:solidFill>
              <a:latin typeface="Times New Roman" pitchFamily="18" charset="0"/>
              <a:cs typeface="Times New Roman" pitchFamily="18" charset="0"/>
            </a:rPr>
            <a:t>HOLISTIC APPROACH (WELLNESS)</a:t>
          </a:r>
        </a:p>
      </dsp:txBody>
      <dsp:txXfrm rot="10800000">
        <a:off x="2032354" y="659505"/>
        <a:ext cx="7567168" cy="505354"/>
      </dsp:txXfrm>
    </dsp:sp>
    <dsp:sp modelId="{E9471ADD-181B-4ACB-B992-01E45399C062}">
      <dsp:nvSpPr>
        <dsp:cNvPr id="0" name=""/>
        <dsp:cNvSpPr/>
      </dsp:nvSpPr>
      <dsp:spPr>
        <a:xfrm>
          <a:off x="1779677" y="659505"/>
          <a:ext cx="505354" cy="505354"/>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F904A6-D8FA-40E3-BA1B-69BC8AA27DCE}">
      <dsp:nvSpPr>
        <dsp:cNvPr id="0" name=""/>
        <dsp:cNvSpPr/>
      </dsp:nvSpPr>
      <dsp:spPr>
        <a:xfrm rot="10800000">
          <a:off x="2046126" y="1296746"/>
          <a:ext cx="7567168" cy="505354"/>
        </a:xfrm>
        <a:prstGeom prst="homePlat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847" tIns="76200" rIns="142240" bIns="76200" numCol="1" spcCol="1270" anchor="ctr" anchorCtr="0">
          <a:noAutofit/>
        </a:bodyPr>
        <a:lstStyle/>
        <a:p>
          <a:pPr lvl="0" algn="ctr" defTabSz="889000">
            <a:lnSpc>
              <a:spcPct val="90000"/>
            </a:lnSpc>
            <a:spcBef>
              <a:spcPct val="0"/>
            </a:spcBef>
            <a:spcAft>
              <a:spcPct val="35000"/>
            </a:spcAft>
          </a:pPr>
          <a:r>
            <a:rPr lang="en-US" sz="2000" b="1" kern="1200" dirty="0">
              <a:solidFill>
                <a:schemeClr val="tx1"/>
              </a:solidFill>
              <a:latin typeface="Times New Roman" pitchFamily="18" charset="0"/>
              <a:cs typeface="Times New Roman" pitchFamily="18" charset="0"/>
            </a:rPr>
            <a:t>NON JUDGEMENTAL DURING APPROACH</a:t>
          </a:r>
        </a:p>
      </dsp:txBody>
      <dsp:txXfrm rot="10800000">
        <a:off x="2046126" y="1296746"/>
        <a:ext cx="7567168" cy="505354"/>
      </dsp:txXfrm>
    </dsp:sp>
    <dsp:sp modelId="{B624B876-2F55-4A3F-B69C-136F2F57C13D}">
      <dsp:nvSpPr>
        <dsp:cNvPr id="0" name=""/>
        <dsp:cNvSpPr/>
      </dsp:nvSpPr>
      <dsp:spPr>
        <a:xfrm>
          <a:off x="1779677" y="1315712"/>
          <a:ext cx="505354" cy="505354"/>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B78837-E343-4668-AFAF-A44D4A2FF567}">
      <dsp:nvSpPr>
        <dsp:cNvPr id="0" name=""/>
        <dsp:cNvSpPr/>
      </dsp:nvSpPr>
      <dsp:spPr>
        <a:xfrm rot="10800000">
          <a:off x="2032354" y="1971919"/>
          <a:ext cx="7567168" cy="505354"/>
        </a:xfrm>
        <a:prstGeom prst="homePlate">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847" tIns="76200" rIns="142240" bIns="76200" numCol="1" spcCol="1270" anchor="ctr" anchorCtr="0">
          <a:noAutofit/>
        </a:bodyPr>
        <a:lstStyle/>
        <a:p>
          <a:pPr lvl="0" algn="ctr" defTabSz="889000">
            <a:lnSpc>
              <a:spcPct val="90000"/>
            </a:lnSpc>
            <a:spcBef>
              <a:spcPct val="0"/>
            </a:spcBef>
            <a:spcAft>
              <a:spcPct val="35000"/>
            </a:spcAft>
          </a:pPr>
          <a:r>
            <a:rPr lang="en-US" sz="2000" b="1" kern="1200" dirty="0">
              <a:solidFill>
                <a:schemeClr val="tx1"/>
              </a:solidFill>
              <a:latin typeface="Times New Roman" pitchFamily="18" charset="0"/>
              <a:cs typeface="Times New Roman" pitchFamily="18" charset="0"/>
            </a:rPr>
            <a:t>ACCEPTING DIFFERENT VALUES AND BELIEFS</a:t>
          </a:r>
        </a:p>
      </dsp:txBody>
      <dsp:txXfrm rot="10800000">
        <a:off x="2032354" y="1971919"/>
        <a:ext cx="7567168" cy="505354"/>
      </dsp:txXfrm>
    </dsp:sp>
    <dsp:sp modelId="{5E9F6DC6-8199-4A46-87EB-8D01CD9A43F5}">
      <dsp:nvSpPr>
        <dsp:cNvPr id="0" name=""/>
        <dsp:cNvSpPr/>
      </dsp:nvSpPr>
      <dsp:spPr>
        <a:xfrm>
          <a:off x="1779677" y="1971919"/>
          <a:ext cx="505354" cy="505354"/>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DE024E5-6D60-49CE-A37D-9047FEC423DC}">
      <dsp:nvSpPr>
        <dsp:cNvPr id="0" name=""/>
        <dsp:cNvSpPr/>
      </dsp:nvSpPr>
      <dsp:spPr>
        <a:xfrm rot="10800000">
          <a:off x="2032354" y="2628126"/>
          <a:ext cx="7567168" cy="505354"/>
        </a:xfrm>
        <a:prstGeom prst="homePlate">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847" tIns="76200" rIns="142240" bIns="76200" numCol="1" spcCol="1270" anchor="ctr" anchorCtr="0">
          <a:noAutofit/>
        </a:bodyPr>
        <a:lstStyle/>
        <a:p>
          <a:pPr lvl="0" algn="ctr" defTabSz="889000">
            <a:lnSpc>
              <a:spcPct val="90000"/>
            </a:lnSpc>
            <a:spcBef>
              <a:spcPct val="0"/>
            </a:spcBef>
            <a:spcAft>
              <a:spcPct val="35000"/>
            </a:spcAft>
          </a:pPr>
          <a:r>
            <a:rPr lang="en-US" sz="2000" b="1" kern="1200" dirty="0">
              <a:solidFill>
                <a:schemeClr val="tx1"/>
              </a:solidFill>
              <a:latin typeface="Times New Roman" pitchFamily="18" charset="0"/>
              <a:cs typeface="Times New Roman" pitchFamily="18" charset="0"/>
            </a:rPr>
            <a:t>SELF AWARENESS</a:t>
          </a:r>
        </a:p>
      </dsp:txBody>
      <dsp:txXfrm rot="10800000">
        <a:off x="2032354" y="2628126"/>
        <a:ext cx="7567168" cy="505354"/>
      </dsp:txXfrm>
    </dsp:sp>
    <dsp:sp modelId="{BB7322D6-D672-48D6-A381-0BD307FB2791}">
      <dsp:nvSpPr>
        <dsp:cNvPr id="0" name=""/>
        <dsp:cNvSpPr/>
      </dsp:nvSpPr>
      <dsp:spPr>
        <a:xfrm>
          <a:off x="1779677" y="2628126"/>
          <a:ext cx="505354" cy="505354"/>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6FD6D3-44E7-4C34-BE54-35927623C932}">
      <dsp:nvSpPr>
        <dsp:cNvPr id="0" name=""/>
        <dsp:cNvSpPr/>
      </dsp:nvSpPr>
      <dsp:spPr>
        <a:xfrm rot="10800000">
          <a:off x="2032354" y="3284333"/>
          <a:ext cx="7567168" cy="505354"/>
        </a:xfrm>
        <a:prstGeom prst="homePlat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847" tIns="76200" rIns="142240" bIns="76200" numCol="1" spcCol="1270" anchor="ctr" anchorCtr="0">
          <a:noAutofit/>
        </a:bodyPr>
        <a:lstStyle/>
        <a:p>
          <a:pPr lvl="0" algn="ctr" defTabSz="889000">
            <a:lnSpc>
              <a:spcPct val="90000"/>
            </a:lnSpc>
            <a:spcBef>
              <a:spcPct val="0"/>
            </a:spcBef>
            <a:spcAft>
              <a:spcPct val="35000"/>
            </a:spcAft>
          </a:pPr>
          <a:r>
            <a:rPr lang="en-US" sz="2000" b="1" kern="1200" dirty="0">
              <a:solidFill>
                <a:schemeClr val="tx1"/>
              </a:solidFill>
              <a:latin typeface="Times New Roman" pitchFamily="18" charset="0"/>
              <a:cs typeface="Times New Roman" pitchFamily="18" charset="0"/>
            </a:rPr>
            <a:t>ABLES TO WORK IN ADVERSES CONDITIONS</a:t>
          </a:r>
        </a:p>
      </dsp:txBody>
      <dsp:txXfrm rot="10800000">
        <a:off x="2032354" y="3284333"/>
        <a:ext cx="7567168" cy="505354"/>
      </dsp:txXfrm>
    </dsp:sp>
    <dsp:sp modelId="{92CB0239-E0AF-465A-8897-031D4C8307B9}">
      <dsp:nvSpPr>
        <dsp:cNvPr id="0" name=""/>
        <dsp:cNvSpPr/>
      </dsp:nvSpPr>
      <dsp:spPr>
        <a:xfrm>
          <a:off x="1779677" y="3284333"/>
          <a:ext cx="505354" cy="505354"/>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967036-B8AE-4219-86F9-6CBF504D5856}">
      <dsp:nvSpPr>
        <dsp:cNvPr id="0" name=""/>
        <dsp:cNvSpPr/>
      </dsp:nvSpPr>
      <dsp:spPr>
        <a:xfrm rot="10800000">
          <a:off x="2032354" y="3940540"/>
          <a:ext cx="7567168" cy="505354"/>
        </a:xfrm>
        <a:prstGeom prst="homePlat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847" tIns="76200" rIns="142240" bIns="76200" numCol="1" spcCol="1270" anchor="ctr" anchorCtr="0">
          <a:noAutofit/>
        </a:bodyPr>
        <a:lstStyle/>
        <a:p>
          <a:pPr lvl="0" algn="ctr" defTabSz="889000">
            <a:lnSpc>
              <a:spcPct val="90000"/>
            </a:lnSpc>
            <a:spcBef>
              <a:spcPct val="0"/>
            </a:spcBef>
            <a:spcAft>
              <a:spcPct val="35000"/>
            </a:spcAft>
          </a:pPr>
          <a:r>
            <a:rPr lang="en-US" sz="2000" b="1" kern="1200" dirty="0">
              <a:solidFill>
                <a:schemeClr val="tx1"/>
              </a:solidFill>
              <a:latin typeface="Times New Roman" pitchFamily="18" charset="0"/>
              <a:cs typeface="Times New Roman" pitchFamily="18" charset="0"/>
            </a:rPr>
            <a:t>FLEXIBLE</a:t>
          </a:r>
        </a:p>
      </dsp:txBody>
      <dsp:txXfrm rot="10800000">
        <a:off x="2032354" y="3940540"/>
        <a:ext cx="7567168" cy="505354"/>
      </dsp:txXfrm>
    </dsp:sp>
    <dsp:sp modelId="{9AB646EF-1EFD-4A37-BAD1-19430FD46302}">
      <dsp:nvSpPr>
        <dsp:cNvPr id="0" name=""/>
        <dsp:cNvSpPr/>
      </dsp:nvSpPr>
      <dsp:spPr>
        <a:xfrm>
          <a:off x="1779677" y="3940540"/>
          <a:ext cx="505354" cy="505354"/>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47B0B7-8112-434E-934D-92C88AC8DEEB}">
      <dsp:nvSpPr>
        <dsp:cNvPr id="0" name=""/>
        <dsp:cNvSpPr/>
      </dsp:nvSpPr>
      <dsp:spPr>
        <a:xfrm rot="10800000">
          <a:off x="2032354" y="4596747"/>
          <a:ext cx="7567168" cy="505354"/>
        </a:xfrm>
        <a:prstGeom prst="homePlat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847" tIns="76200" rIns="142240" bIns="76200" numCol="1" spcCol="1270" anchor="ctr" anchorCtr="0">
          <a:noAutofit/>
        </a:bodyPr>
        <a:lstStyle/>
        <a:p>
          <a:pPr lvl="0" algn="ctr" defTabSz="889000">
            <a:lnSpc>
              <a:spcPct val="90000"/>
            </a:lnSpc>
            <a:spcBef>
              <a:spcPct val="0"/>
            </a:spcBef>
            <a:spcAft>
              <a:spcPct val="35000"/>
            </a:spcAft>
          </a:pPr>
          <a:r>
            <a:rPr lang="en-US" sz="2000" b="1" kern="1200" dirty="0">
              <a:solidFill>
                <a:schemeClr val="tx1"/>
              </a:solidFill>
              <a:latin typeface="Times New Roman" pitchFamily="18" charset="0"/>
              <a:cs typeface="Times New Roman" pitchFamily="18" charset="0"/>
            </a:rPr>
            <a:t>SENSITIVE TOWARDS TIME AND EFFORTS</a:t>
          </a:r>
        </a:p>
      </dsp:txBody>
      <dsp:txXfrm rot="10800000">
        <a:off x="2032354" y="4596747"/>
        <a:ext cx="7567168" cy="505354"/>
      </dsp:txXfrm>
    </dsp:sp>
    <dsp:sp modelId="{EBA6170A-2C75-49F5-9A6E-F489BBF53272}">
      <dsp:nvSpPr>
        <dsp:cNvPr id="0" name=""/>
        <dsp:cNvSpPr/>
      </dsp:nvSpPr>
      <dsp:spPr>
        <a:xfrm>
          <a:off x="1779677" y="4596747"/>
          <a:ext cx="505354" cy="505354"/>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16AE7E-DB86-419F-B0E4-0576F47188A8}">
      <dsp:nvSpPr>
        <dsp:cNvPr id="0" name=""/>
        <dsp:cNvSpPr/>
      </dsp:nvSpPr>
      <dsp:spPr>
        <a:xfrm rot="10800000">
          <a:off x="2128905" y="2349"/>
          <a:ext cx="7634732" cy="823486"/>
        </a:xfrm>
        <a:prstGeom prst="homePlat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3135" tIns="95250" rIns="177800" bIns="95250" numCol="1" spcCol="1270" anchor="ctr" anchorCtr="0">
          <a:noAutofit/>
        </a:bodyPr>
        <a:lstStyle/>
        <a:p>
          <a:pPr lvl="0" algn="ctr" defTabSz="1111250">
            <a:lnSpc>
              <a:spcPct val="90000"/>
            </a:lnSpc>
            <a:spcBef>
              <a:spcPct val="0"/>
            </a:spcBef>
            <a:spcAft>
              <a:spcPct val="35000"/>
            </a:spcAft>
          </a:pPr>
          <a:r>
            <a:rPr lang="en-US" sz="2500" b="1" kern="1200" dirty="0">
              <a:solidFill>
                <a:schemeClr val="tx1"/>
              </a:solidFill>
              <a:latin typeface="Times New Roman" pitchFamily="18" charset="0"/>
              <a:cs typeface="Times New Roman" pitchFamily="18" charset="0"/>
            </a:rPr>
            <a:t>INDEPENDENT AND POSITIVE ATTITUDE </a:t>
          </a:r>
        </a:p>
      </dsp:txBody>
      <dsp:txXfrm rot="10800000">
        <a:off x="2128905" y="2349"/>
        <a:ext cx="7634732" cy="823486"/>
      </dsp:txXfrm>
    </dsp:sp>
    <dsp:sp modelId="{C6C382CA-6BEB-47C8-9076-BCE87B4EA862}">
      <dsp:nvSpPr>
        <dsp:cNvPr id="0" name=""/>
        <dsp:cNvSpPr/>
      </dsp:nvSpPr>
      <dsp:spPr>
        <a:xfrm>
          <a:off x="1717162" y="2349"/>
          <a:ext cx="823486" cy="823486"/>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410EC5-F89D-456E-BEE0-FB50B9FAEF7D}">
      <dsp:nvSpPr>
        <dsp:cNvPr id="0" name=""/>
        <dsp:cNvSpPr/>
      </dsp:nvSpPr>
      <dsp:spPr>
        <a:xfrm rot="10800000">
          <a:off x="2128905" y="1071652"/>
          <a:ext cx="7634732" cy="823486"/>
        </a:xfrm>
        <a:prstGeom prst="homePlat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3135" tIns="95250" rIns="177800" bIns="95250" numCol="1" spcCol="1270" anchor="ctr" anchorCtr="0">
          <a:noAutofit/>
        </a:bodyPr>
        <a:lstStyle/>
        <a:p>
          <a:pPr lvl="0" algn="ctr" defTabSz="1111250">
            <a:lnSpc>
              <a:spcPct val="90000"/>
            </a:lnSpc>
            <a:spcBef>
              <a:spcPct val="0"/>
            </a:spcBef>
            <a:spcAft>
              <a:spcPct val="35000"/>
            </a:spcAft>
          </a:pPr>
          <a:r>
            <a:rPr lang="en-US" sz="2500" b="1" kern="1200" dirty="0">
              <a:solidFill>
                <a:schemeClr val="tx1"/>
              </a:solidFill>
              <a:latin typeface="Times New Roman" pitchFamily="18" charset="0"/>
              <a:cs typeface="Times New Roman" pitchFamily="18" charset="0"/>
            </a:rPr>
            <a:t>SKILLFUL</a:t>
          </a:r>
        </a:p>
      </dsp:txBody>
      <dsp:txXfrm rot="10800000">
        <a:off x="2128905" y="1071652"/>
        <a:ext cx="7634732" cy="823486"/>
      </dsp:txXfrm>
    </dsp:sp>
    <dsp:sp modelId="{E9471ADD-181B-4ACB-B992-01E45399C062}">
      <dsp:nvSpPr>
        <dsp:cNvPr id="0" name=""/>
        <dsp:cNvSpPr/>
      </dsp:nvSpPr>
      <dsp:spPr>
        <a:xfrm>
          <a:off x="1717162" y="1071652"/>
          <a:ext cx="823486" cy="823486"/>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F904A6-D8FA-40E3-BA1B-69BC8AA27DCE}">
      <dsp:nvSpPr>
        <dsp:cNvPr id="0" name=""/>
        <dsp:cNvSpPr/>
      </dsp:nvSpPr>
      <dsp:spPr>
        <a:xfrm rot="10800000">
          <a:off x="2128905" y="2140956"/>
          <a:ext cx="7634732" cy="823486"/>
        </a:xfrm>
        <a:prstGeom prst="homePlat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3135" tIns="95250" rIns="177800" bIns="95250" numCol="1" spcCol="1270" anchor="ctr" anchorCtr="0">
          <a:noAutofit/>
        </a:bodyPr>
        <a:lstStyle/>
        <a:p>
          <a:pPr lvl="0" algn="ctr" defTabSz="1111250">
            <a:lnSpc>
              <a:spcPct val="90000"/>
            </a:lnSpc>
            <a:spcBef>
              <a:spcPct val="0"/>
            </a:spcBef>
            <a:spcAft>
              <a:spcPct val="35000"/>
            </a:spcAft>
          </a:pPr>
          <a:r>
            <a:rPr lang="en-US" sz="2500" b="1" kern="1200" dirty="0">
              <a:solidFill>
                <a:schemeClr val="tx1"/>
              </a:solidFill>
              <a:latin typeface="Times New Roman" pitchFamily="18" charset="0"/>
              <a:cs typeface="Times New Roman" pitchFamily="18" charset="0"/>
            </a:rPr>
            <a:t>ABLE TO COPE AND MANAGE STRESS</a:t>
          </a:r>
        </a:p>
      </dsp:txBody>
      <dsp:txXfrm rot="10800000">
        <a:off x="2128905" y="2140956"/>
        <a:ext cx="7634732" cy="823486"/>
      </dsp:txXfrm>
    </dsp:sp>
    <dsp:sp modelId="{B624B876-2F55-4A3F-B69C-136F2F57C13D}">
      <dsp:nvSpPr>
        <dsp:cNvPr id="0" name=""/>
        <dsp:cNvSpPr/>
      </dsp:nvSpPr>
      <dsp:spPr>
        <a:xfrm>
          <a:off x="1717162" y="2140956"/>
          <a:ext cx="823486" cy="823486"/>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B78837-E343-4668-AFAF-A44D4A2FF567}">
      <dsp:nvSpPr>
        <dsp:cNvPr id="0" name=""/>
        <dsp:cNvSpPr/>
      </dsp:nvSpPr>
      <dsp:spPr>
        <a:xfrm rot="10800000">
          <a:off x="2128905" y="3210260"/>
          <a:ext cx="7634732" cy="823486"/>
        </a:xfrm>
        <a:prstGeom prst="homePlate">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3135" tIns="95250" rIns="177800" bIns="95250" numCol="1" spcCol="1270" anchor="ctr" anchorCtr="0">
          <a:noAutofit/>
        </a:bodyPr>
        <a:lstStyle/>
        <a:p>
          <a:pPr lvl="0" algn="ctr" defTabSz="1111250">
            <a:lnSpc>
              <a:spcPct val="90000"/>
            </a:lnSpc>
            <a:spcBef>
              <a:spcPct val="0"/>
            </a:spcBef>
            <a:spcAft>
              <a:spcPct val="35000"/>
            </a:spcAft>
          </a:pPr>
          <a:r>
            <a:rPr lang="en-US" sz="2500" b="1" kern="1200" dirty="0">
              <a:solidFill>
                <a:schemeClr val="tx1"/>
              </a:solidFill>
              <a:latin typeface="Times New Roman" pitchFamily="18" charset="0"/>
              <a:cs typeface="Times New Roman" pitchFamily="18" charset="0"/>
            </a:rPr>
            <a:t>ABLE TO HANDLE SITUATION</a:t>
          </a:r>
        </a:p>
      </dsp:txBody>
      <dsp:txXfrm rot="10800000">
        <a:off x="2128905" y="3210260"/>
        <a:ext cx="7634732" cy="823486"/>
      </dsp:txXfrm>
    </dsp:sp>
    <dsp:sp modelId="{5E9F6DC6-8199-4A46-87EB-8D01CD9A43F5}">
      <dsp:nvSpPr>
        <dsp:cNvPr id="0" name=""/>
        <dsp:cNvSpPr/>
      </dsp:nvSpPr>
      <dsp:spPr>
        <a:xfrm>
          <a:off x="1717162" y="3210260"/>
          <a:ext cx="823486" cy="823486"/>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DE024E5-6D60-49CE-A37D-9047FEC423DC}">
      <dsp:nvSpPr>
        <dsp:cNvPr id="0" name=""/>
        <dsp:cNvSpPr/>
      </dsp:nvSpPr>
      <dsp:spPr>
        <a:xfrm rot="10800000">
          <a:off x="2128905" y="4279563"/>
          <a:ext cx="7634732" cy="823486"/>
        </a:xfrm>
        <a:prstGeom prst="homePlate">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3135" tIns="95250" rIns="177800" bIns="95250" numCol="1" spcCol="1270" anchor="ctr" anchorCtr="0">
          <a:noAutofit/>
        </a:bodyPr>
        <a:lstStyle/>
        <a:p>
          <a:pPr lvl="0" algn="ctr" defTabSz="1111250">
            <a:lnSpc>
              <a:spcPct val="90000"/>
            </a:lnSpc>
            <a:spcBef>
              <a:spcPct val="0"/>
            </a:spcBef>
            <a:spcAft>
              <a:spcPct val="35000"/>
            </a:spcAft>
          </a:pPr>
          <a:r>
            <a:rPr lang="en-US" sz="2500" b="1" kern="1200" dirty="0">
              <a:solidFill>
                <a:schemeClr val="tx1"/>
              </a:solidFill>
              <a:latin typeface="Times New Roman" pitchFamily="18" charset="0"/>
              <a:cs typeface="Times New Roman" pitchFamily="18" charset="0"/>
            </a:rPr>
            <a:t>TERMINATE RELATIONSHIP WITH FAMILY</a:t>
          </a:r>
        </a:p>
      </dsp:txBody>
      <dsp:txXfrm rot="10800000">
        <a:off x="2128905" y="4279563"/>
        <a:ext cx="7634732" cy="823486"/>
      </dsp:txXfrm>
    </dsp:sp>
    <dsp:sp modelId="{BB7322D6-D672-48D6-A381-0BD307FB2791}">
      <dsp:nvSpPr>
        <dsp:cNvPr id="0" name=""/>
        <dsp:cNvSpPr/>
      </dsp:nvSpPr>
      <dsp:spPr>
        <a:xfrm>
          <a:off x="1717162" y="4279563"/>
          <a:ext cx="823486" cy="823486"/>
        </a:xfrm>
        <a:prstGeom prst="ellipse">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AD577E-1F56-4114-9A8B-C9EEAEF6486A}">
      <dsp:nvSpPr>
        <dsp:cNvPr id="0" name=""/>
        <dsp:cNvSpPr/>
      </dsp:nvSpPr>
      <dsp:spPr>
        <a:xfrm>
          <a:off x="3886095" y="276"/>
          <a:ext cx="2743409" cy="1679004"/>
        </a:xfrm>
        <a:prstGeom prst="ellipse">
          <a:avLst/>
        </a:prstGeom>
        <a:blipFill rotWithShape="0">
          <a:blip xmlns:r="http://schemas.openxmlformats.org/officeDocument/2006/relationships" r:embed="rId1">
            <a:duotone>
              <a:schemeClr val="accent2">
                <a:hueOff val="0"/>
                <a:satOff val="0"/>
                <a:lumOff val="0"/>
                <a:alphaOff val="0"/>
                <a:shade val="40000"/>
              </a:schemeClr>
              <a:schemeClr val="accent2">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bg1"/>
              </a:solidFill>
              <a:latin typeface="Times New Roman" pitchFamily="18" charset="0"/>
              <a:cs typeface="Times New Roman" pitchFamily="18" charset="0"/>
            </a:rPr>
            <a:t>Source</a:t>
          </a:r>
          <a:endParaRPr lang="en-US" sz="2800" b="1" kern="1200" dirty="0">
            <a:solidFill>
              <a:schemeClr val="bg1"/>
            </a:solidFill>
            <a:latin typeface="Times New Roman" pitchFamily="18" charset="0"/>
            <a:cs typeface="Times New Roman" pitchFamily="18" charset="0"/>
          </a:endParaRPr>
        </a:p>
      </dsp:txBody>
      <dsp:txXfrm>
        <a:off x="3886095" y="276"/>
        <a:ext cx="2743409" cy="1679004"/>
      </dsp:txXfrm>
    </dsp:sp>
    <dsp:sp modelId="{51AD70D5-8B8B-481F-BDEC-D8FFB56BD424}">
      <dsp:nvSpPr>
        <dsp:cNvPr id="0" name=""/>
        <dsp:cNvSpPr/>
      </dsp:nvSpPr>
      <dsp:spPr>
        <a:xfrm rot="2266096">
          <a:off x="6313943" y="1273193"/>
          <a:ext cx="228962" cy="566664"/>
        </a:xfrm>
        <a:prstGeom prst="rightArrow">
          <a:avLst>
            <a:gd name="adj1" fmla="val 60000"/>
            <a:gd name="adj2" fmla="val 50000"/>
          </a:avLst>
        </a:prstGeom>
        <a:blipFill rotWithShape="0">
          <a:blip xmlns:r="http://schemas.openxmlformats.org/officeDocument/2006/relationships" r:embed="rId1">
            <a:duotone>
              <a:schemeClr val="accent2">
                <a:hueOff val="0"/>
                <a:satOff val="0"/>
                <a:lumOff val="0"/>
                <a:alphaOff val="0"/>
                <a:shade val="40000"/>
              </a:schemeClr>
              <a:schemeClr val="accent2">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2266096">
        <a:off x="6313943" y="1273193"/>
        <a:ext cx="228962" cy="566664"/>
      </dsp:txXfrm>
    </dsp:sp>
    <dsp:sp modelId="{3F5BA917-1442-41C2-BE31-54434417275A}">
      <dsp:nvSpPr>
        <dsp:cNvPr id="0" name=""/>
        <dsp:cNvSpPr/>
      </dsp:nvSpPr>
      <dsp:spPr>
        <a:xfrm>
          <a:off x="5928105" y="1582410"/>
          <a:ext cx="2743409" cy="1679004"/>
        </a:xfrm>
        <a:prstGeom prst="ellipse">
          <a:avLst/>
        </a:prstGeom>
        <a:blipFill rotWithShape="0">
          <a:blip xmlns:r="http://schemas.openxmlformats.org/officeDocument/2006/relationships" r:embed="rId1">
            <a:duotone>
              <a:schemeClr val="accent3">
                <a:hueOff val="0"/>
                <a:satOff val="0"/>
                <a:lumOff val="0"/>
                <a:alphaOff val="0"/>
                <a:shade val="40000"/>
              </a:schemeClr>
              <a:schemeClr val="accent3">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bg1"/>
              </a:solidFill>
              <a:latin typeface="Times New Roman" pitchFamily="18" charset="0"/>
              <a:cs typeface="Times New Roman" pitchFamily="18" charset="0"/>
            </a:rPr>
            <a:t>Encoding</a:t>
          </a:r>
          <a:endParaRPr lang="en-US" sz="2800" b="1" kern="1200" dirty="0">
            <a:solidFill>
              <a:schemeClr val="bg1"/>
            </a:solidFill>
            <a:latin typeface="Times New Roman" pitchFamily="18" charset="0"/>
            <a:cs typeface="Times New Roman" pitchFamily="18" charset="0"/>
          </a:endParaRPr>
        </a:p>
      </dsp:txBody>
      <dsp:txXfrm>
        <a:off x="5928105" y="1582410"/>
        <a:ext cx="2743409" cy="1679004"/>
      </dsp:txXfrm>
    </dsp:sp>
    <dsp:sp modelId="{BAD708EF-9EAE-4D41-A25F-2E924ECEF0AA}">
      <dsp:nvSpPr>
        <dsp:cNvPr id="0" name=""/>
        <dsp:cNvSpPr/>
      </dsp:nvSpPr>
      <dsp:spPr>
        <a:xfrm rot="5909699">
          <a:off x="6960488" y="3280166"/>
          <a:ext cx="337624" cy="566664"/>
        </a:xfrm>
        <a:prstGeom prst="rightArrow">
          <a:avLst>
            <a:gd name="adj1" fmla="val 60000"/>
            <a:gd name="adj2" fmla="val 50000"/>
          </a:avLst>
        </a:prstGeom>
        <a:blipFill rotWithShape="0">
          <a:blip xmlns:r="http://schemas.openxmlformats.org/officeDocument/2006/relationships" r:embed="rId1">
            <a:duotone>
              <a:schemeClr val="accent3">
                <a:hueOff val="0"/>
                <a:satOff val="0"/>
                <a:lumOff val="0"/>
                <a:alphaOff val="0"/>
                <a:shade val="40000"/>
              </a:schemeClr>
              <a:schemeClr val="accent3">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5909699">
        <a:off x="6960488" y="3280166"/>
        <a:ext cx="337624" cy="566664"/>
      </dsp:txXfrm>
    </dsp:sp>
    <dsp:sp modelId="{2C68386D-FC26-4B01-B8B5-19DAD80075E3}">
      <dsp:nvSpPr>
        <dsp:cNvPr id="0" name=""/>
        <dsp:cNvSpPr/>
      </dsp:nvSpPr>
      <dsp:spPr>
        <a:xfrm>
          <a:off x="5584264" y="3884482"/>
          <a:ext cx="2743409" cy="1679004"/>
        </a:xfrm>
        <a:prstGeom prst="ellipse">
          <a:avLst/>
        </a:prstGeom>
        <a:blipFill rotWithShape="0">
          <a:blip xmlns:r="http://schemas.openxmlformats.org/officeDocument/2006/relationships" r:embed="rId1">
            <a:duotone>
              <a:schemeClr val="accent4">
                <a:hueOff val="0"/>
                <a:satOff val="0"/>
                <a:lumOff val="0"/>
                <a:alphaOff val="0"/>
                <a:shade val="40000"/>
              </a:schemeClr>
              <a:schemeClr val="accent4">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bg1"/>
              </a:solidFill>
              <a:latin typeface="Times New Roman" pitchFamily="18" charset="0"/>
              <a:cs typeface="Times New Roman" pitchFamily="18" charset="0"/>
            </a:rPr>
            <a:t>Channel</a:t>
          </a:r>
          <a:endParaRPr lang="en-US" sz="2800" b="1" kern="1200" dirty="0">
            <a:solidFill>
              <a:schemeClr val="bg1"/>
            </a:solidFill>
            <a:latin typeface="Times New Roman" pitchFamily="18" charset="0"/>
            <a:cs typeface="Times New Roman" pitchFamily="18" charset="0"/>
          </a:endParaRPr>
        </a:p>
      </dsp:txBody>
      <dsp:txXfrm>
        <a:off x="5584264" y="3884482"/>
        <a:ext cx="2743409" cy="1679004"/>
      </dsp:txXfrm>
    </dsp:sp>
    <dsp:sp modelId="{9B17BCA4-0F61-450D-8256-DA7759573C14}">
      <dsp:nvSpPr>
        <dsp:cNvPr id="0" name=""/>
        <dsp:cNvSpPr/>
      </dsp:nvSpPr>
      <dsp:spPr>
        <a:xfrm rot="10799982">
          <a:off x="5098100" y="4440661"/>
          <a:ext cx="293853" cy="566664"/>
        </a:xfrm>
        <a:prstGeom prst="rightArrow">
          <a:avLst>
            <a:gd name="adj1" fmla="val 60000"/>
            <a:gd name="adj2" fmla="val 50000"/>
          </a:avLst>
        </a:prstGeom>
        <a:blipFill rotWithShape="0">
          <a:blip xmlns:r="http://schemas.openxmlformats.org/officeDocument/2006/relationships" r:embed="rId1">
            <a:duotone>
              <a:schemeClr val="accent4">
                <a:hueOff val="0"/>
                <a:satOff val="0"/>
                <a:lumOff val="0"/>
                <a:alphaOff val="0"/>
                <a:shade val="40000"/>
              </a:schemeClr>
              <a:schemeClr val="accent4">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10799982">
        <a:off x="5098100" y="4440661"/>
        <a:ext cx="293853" cy="566664"/>
      </dsp:txXfrm>
    </dsp:sp>
    <dsp:sp modelId="{A74075E6-F9F5-4AD0-8C08-EB81D285C71D}">
      <dsp:nvSpPr>
        <dsp:cNvPr id="0" name=""/>
        <dsp:cNvSpPr/>
      </dsp:nvSpPr>
      <dsp:spPr>
        <a:xfrm>
          <a:off x="2286414" y="3884500"/>
          <a:ext cx="2743409" cy="1679004"/>
        </a:xfrm>
        <a:prstGeom prst="ellipse">
          <a:avLst/>
        </a:prstGeom>
        <a:blipFill rotWithShape="0">
          <a:blip xmlns:r="http://schemas.openxmlformats.org/officeDocument/2006/relationships" r:embed="rId1">
            <a:duotone>
              <a:schemeClr val="accent5">
                <a:hueOff val="0"/>
                <a:satOff val="0"/>
                <a:lumOff val="0"/>
                <a:alphaOff val="0"/>
                <a:shade val="40000"/>
              </a:schemeClr>
              <a:schemeClr val="accent5">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bg1"/>
              </a:solidFill>
              <a:latin typeface="Times New Roman" pitchFamily="18" charset="0"/>
              <a:cs typeface="Times New Roman" pitchFamily="18" charset="0"/>
            </a:rPr>
            <a:t>Decoding</a:t>
          </a:r>
          <a:endParaRPr lang="en-US" sz="2800" b="1" kern="1200" dirty="0">
            <a:solidFill>
              <a:schemeClr val="bg1"/>
            </a:solidFill>
            <a:latin typeface="Times New Roman" pitchFamily="18" charset="0"/>
            <a:cs typeface="Times New Roman" pitchFamily="18" charset="0"/>
          </a:endParaRPr>
        </a:p>
      </dsp:txBody>
      <dsp:txXfrm>
        <a:off x="2286414" y="3884500"/>
        <a:ext cx="2743409" cy="1679004"/>
      </dsp:txXfrm>
    </dsp:sp>
    <dsp:sp modelId="{296EA81E-3D3C-428C-A62F-30C8D8927216}">
      <dsp:nvSpPr>
        <dsp:cNvPr id="0" name=""/>
        <dsp:cNvSpPr/>
      </dsp:nvSpPr>
      <dsp:spPr>
        <a:xfrm rot="15535564">
          <a:off x="3278635" y="3319619"/>
          <a:ext cx="320143" cy="566664"/>
        </a:xfrm>
        <a:prstGeom prst="rightArrow">
          <a:avLst>
            <a:gd name="adj1" fmla="val 60000"/>
            <a:gd name="adj2" fmla="val 50000"/>
          </a:avLst>
        </a:prstGeom>
        <a:blipFill rotWithShape="0">
          <a:blip xmlns:r="http://schemas.openxmlformats.org/officeDocument/2006/relationships" r:embed="rId1">
            <a:duotone>
              <a:schemeClr val="accent5">
                <a:hueOff val="0"/>
                <a:satOff val="0"/>
                <a:lumOff val="0"/>
                <a:alphaOff val="0"/>
                <a:shade val="40000"/>
              </a:schemeClr>
              <a:schemeClr val="accent5">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15535564">
        <a:off x="3278635" y="3319619"/>
        <a:ext cx="320143" cy="566664"/>
      </dsp:txXfrm>
    </dsp:sp>
    <dsp:sp modelId="{B19C523F-4F06-4818-9B2A-8CE59BC7D2DB}">
      <dsp:nvSpPr>
        <dsp:cNvPr id="0" name=""/>
        <dsp:cNvSpPr/>
      </dsp:nvSpPr>
      <dsp:spPr>
        <a:xfrm>
          <a:off x="1844109" y="1624615"/>
          <a:ext cx="2743409" cy="1679004"/>
        </a:xfrm>
        <a:prstGeom prst="ellipse">
          <a:avLst/>
        </a:prstGeom>
        <a:blipFill rotWithShape="0">
          <a:blip xmlns:r="http://schemas.openxmlformats.org/officeDocument/2006/relationships" r:embed="rId1">
            <a:duotone>
              <a:schemeClr val="accent6">
                <a:hueOff val="0"/>
                <a:satOff val="0"/>
                <a:lumOff val="0"/>
                <a:alphaOff val="0"/>
                <a:shade val="40000"/>
              </a:schemeClr>
              <a:schemeClr val="accent6">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bg1"/>
              </a:solidFill>
              <a:latin typeface="Times New Roman" pitchFamily="18" charset="0"/>
              <a:cs typeface="Times New Roman" pitchFamily="18" charset="0"/>
            </a:rPr>
            <a:t>Receiver</a:t>
          </a:r>
          <a:endParaRPr lang="en-US" sz="2800" b="1" kern="1200" dirty="0">
            <a:solidFill>
              <a:schemeClr val="bg1"/>
            </a:solidFill>
            <a:latin typeface="Times New Roman" pitchFamily="18" charset="0"/>
            <a:cs typeface="Times New Roman" pitchFamily="18" charset="0"/>
          </a:endParaRPr>
        </a:p>
      </dsp:txBody>
      <dsp:txXfrm>
        <a:off x="1844109" y="1624615"/>
        <a:ext cx="2743409" cy="1679004"/>
      </dsp:txXfrm>
    </dsp:sp>
    <dsp:sp modelId="{C2363F2F-3AB1-480C-9FE3-E7CA96CD9C75}">
      <dsp:nvSpPr>
        <dsp:cNvPr id="0" name=""/>
        <dsp:cNvSpPr/>
      </dsp:nvSpPr>
      <dsp:spPr>
        <a:xfrm rot="19289927">
          <a:off x="4007807" y="1316738"/>
          <a:ext cx="249970" cy="566664"/>
        </a:xfrm>
        <a:prstGeom prst="rightArrow">
          <a:avLst>
            <a:gd name="adj1" fmla="val 60000"/>
            <a:gd name="adj2" fmla="val 50000"/>
          </a:avLst>
        </a:prstGeom>
        <a:blipFill rotWithShape="0">
          <a:blip xmlns:r="http://schemas.openxmlformats.org/officeDocument/2006/relationships" r:embed="rId1">
            <a:duotone>
              <a:schemeClr val="accent6">
                <a:hueOff val="0"/>
                <a:satOff val="0"/>
                <a:lumOff val="0"/>
                <a:alphaOff val="0"/>
                <a:shade val="40000"/>
              </a:schemeClr>
              <a:schemeClr val="accent6">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19289927">
        <a:off x="4007807" y="1316738"/>
        <a:ext cx="249970" cy="566664"/>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F61B505-E7FF-4519-8F0E-56F560B483F0}">
      <dsp:nvSpPr>
        <dsp:cNvPr id="0" name=""/>
        <dsp:cNvSpPr/>
      </dsp:nvSpPr>
      <dsp:spPr>
        <a:xfrm rot="5400000">
          <a:off x="-236795" y="238852"/>
          <a:ext cx="1578634" cy="1105044"/>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a:outerShdw blurRad="95000" rotWithShape="0">
            <a:srgbClr val="000000">
              <a:alpha val="50000"/>
            </a:srgbClr>
          </a:outerShdw>
          <a:softEdge rad="12700"/>
        </a:effectLst>
        <a:sp3d extrusionH="152250" prstMaterial="matte">
          <a:bevelT w="165100" prst="coolSlant"/>
        </a:sp3d>
      </dsp:spPr>
      <dsp:style>
        <a:lnRef idx="1">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sp3d extrusionH="28000" prstMaterial="matte"/>
        </a:bodyPr>
        <a:lstStyle/>
        <a:p>
          <a:pPr lvl="0" algn="ctr" defTabSz="889000">
            <a:lnSpc>
              <a:spcPct val="90000"/>
            </a:lnSpc>
            <a:spcBef>
              <a:spcPct val="0"/>
            </a:spcBef>
            <a:spcAft>
              <a:spcPct val="35000"/>
            </a:spcAft>
          </a:pPr>
          <a:r>
            <a:rPr lang="en-US" sz="2000" kern="1200" dirty="0" smtClean="0">
              <a:solidFill>
                <a:schemeClr val="bg1"/>
              </a:solidFill>
              <a:latin typeface="Times New Roman" pitchFamily="18" charset="0"/>
              <a:cs typeface="Times New Roman" pitchFamily="18" charset="0"/>
            </a:rPr>
            <a:t>1.</a:t>
          </a:r>
          <a:endParaRPr lang="en-US" sz="2000" kern="1200" dirty="0">
            <a:solidFill>
              <a:schemeClr val="bg1"/>
            </a:solidFill>
            <a:latin typeface="Times New Roman" pitchFamily="18" charset="0"/>
            <a:cs typeface="Times New Roman" pitchFamily="18" charset="0"/>
          </a:endParaRPr>
        </a:p>
      </dsp:txBody>
      <dsp:txXfrm rot="5400000">
        <a:off x="-236795" y="238852"/>
        <a:ext cx="1578634" cy="1105044"/>
      </dsp:txXfrm>
    </dsp:sp>
    <dsp:sp modelId="{E5B4835C-09EE-42AC-8EEA-00E1B636E238}">
      <dsp:nvSpPr>
        <dsp:cNvPr id="0" name=""/>
        <dsp:cNvSpPr/>
      </dsp:nvSpPr>
      <dsp:spPr>
        <a:xfrm rot="5400000">
          <a:off x="5297265" y="-4190163"/>
          <a:ext cx="1026112" cy="9410555"/>
        </a:xfrm>
        <a:prstGeom prst="round2SameRect">
          <a:avLst/>
        </a:prstGeom>
        <a:solidFill>
          <a:schemeClr val="lt1">
            <a:alpha val="90000"/>
            <a:hueOff val="0"/>
            <a:satOff val="0"/>
            <a:lumOff val="0"/>
            <a:alphaOff val="0"/>
          </a:schemeClr>
        </a:solidFill>
        <a:ln>
          <a:noFill/>
        </a:ln>
        <a:effectLst>
          <a:outerShdw blurRad="95000" rotWithShape="0">
            <a:srgbClr val="000000">
              <a:alpha val="50000"/>
            </a:srgbClr>
          </a:outerShdw>
          <a:softEdge rad="12700"/>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341376" tIns="30480" rIns="30480" bIns="30480" numCol="1" spcCol="1270" anchor="ctr" anchorCtr="0">
          <a:noAutofit/>
        </a:bodyPr>
        <a:lstStyle/>
        <a:p>
          <a:pPr marL="285750" lvl="1" indent="-285750" algn="l" defTabSz="2133600">
            <a:lnSpc>
              <a:spcPct val="90000"/>
            </a:lnSpc>
            <a:spcBef>
              <a:spcPct val="0"/>
            </a:spcBef>
            <a:spcAft>
              <a:spcPct val="15000"/>
            </a:spcAft>
            <a:buChar char="••"/>
          </a:pPr>
          <a:r>
            <a:rPr lang="en-US" sz="4800" kern="1200" dirty="0" smtClean="0">
              <a:latin typeface="Times New Roman" pitchFamily="18" charset="0"/>
              <a:cs typeface="Times New Roman" pitchFamily="18" charset="0"/>
            </a:rPr>
            <a:t>Individual approach</a:t>
          </a:r>
          <a:endParaRPr lang="en-US" sz="4800" kern="1200" dirty="0">
            <a:latin typeface="Times New Roman" pitchFamily="18" charset="0"/>
            <a:cs typeface="Times New Roman" pitchFamily="18" charset="0"/>
          </a:endParaRPr>
        </a:p>
      </dsp:txBody>
      <dsp:txXfrm rot="5400000">
        <a:off x="5297265" y="-4190163"/>
        <a:ext cx="1026112" cy="9410555"/>
      </dsp:txXfrm>
    </dsp:sp>
    <dsp:sp modelId="{9190FC31-29A2-48D7-BA37-344EDE485EAB}">
      <dsp:nvSpPr>
        <dsp:cNvPr id="0" name=""/>
        <dsp:cNvSpPr/>
      </dsp:nvSpPr>
      <dsp:spPr>
        <a:xfrm rot="5400000">
          <a:off x="-236795" y="1623146"/>
          <a:ext cx="1578634" cy="1105044"/>
        </a:xfrm>
        <a:prstGeom prst="chevron">
          <a:avLst/>
        </a:prstGeom>
        <a:solidFill>
          <a:schemeClr val="accent3">
            <a:hueOff val="5625132"/>
            <a:satOff val="-8440"/>
            <a:lumOff val="-1373"/>
            <a:alphaOff val="0"/>
          </a:schemeClr>
        </a:solidFill>
        <a:ln w="12700" cap="flat" cmpd="sng" algn="ctr">
          <a:solidFill>
            <a:schemeClr val="accent3">
              <a:hueOff val="5625132"/>
              <a:satOff val="-8440"/>
              <a:lumOff val="-1373"/>
              <a:alphaOff val="0"/>
            </a:schemeClr>
          </a:solidFill>
          <a:prstDash val="solid"/>
        </a:ln>
        <a:effectLst>
          <a:outerShdw blurRad="95000" rotWithShape="0">
            <a:srgbClr val="000000">
              <a:alpha val="50000"/>
            </a:srgbClr>
          </a:outerShdw>
          <a:softEdge rad="12700"/>
        </a:effectLst>
        <a:sp3d extrusionH="152250" prstMaterial="matte">
          <a:bevelT w="165100" prst="coolSlant"/>
        </a:sp3d>
      </dsp:spPr>
      <dsp:style>
        <a:lnRef idx="1">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sp3d extrusionH="28000" prstMaterial="matte"/>
        </a:bodyPr>
        <a:lstStyle/>
        <a:p>
          <a:pPr lvl="0" algn="ctr" defTabSz="889000">
            <a:lnSpc>
              <a:spcPct val="90000"/>
            </a:lnSpc>
            <a:spcBef>
              <a:spcPct val="0"/>
            </a:spcBef>
            <a:spcAft>
              <a:spcPct val="35000"/>
            </a:spcAft>
          </a:pPr>
          <a:r>
            <a:rPr lang="en-US" sz="2000" kern="1200" dirty="0" smtClean="0">
              <a:solidFill>
                <a:schemeClr val="bg1"/>
              </a:solidFill>
              <a:latin typeface="Times New Roman" pitchFamily="18" charset="0"/>
              <a:cs typeface="Times New Roman" pitchFamily="18" charset="0"/>
            </a:rPr>
            <a:t>2.</a:t>
          </a:r>
          <a:endParaRPr lang="en-US" sz="2000" kern="1200" dirty="0">
            <a:solidFill>
              <a:schemeClr val="bg1"/>
            </a:solidFill>
            <a:latin typeface="Times New Roman" pitchFamily="18" charset="0"/>
            <a:cs typeface="Times New Roman" pitchFamily="18" charset="0"/>
          </a:endParaRPr>
        </a:p>
      </dsp:txBody>
      <dsp:txXfrm rot="5400000">
        <a:off x="-236795" y="1623146"/>
        <a:ext cx="1578634" cy="1105044"/>
      </dsp:txXfrm>
    </dsp:sp>
    <dsp:sp modelId="{46575344-CF97-4AF8-AAE5-0E7C0280EFC3}">
      <dsp:nvSpPr>
        <dsp:cNvPr id="0" name=""/>
        <dsp:cNvSpPr/>
      </dsp:nvSpPr>
      <dsp:spPr>
        <a:xfrm rot="5400000">
          <a:off x="5297265" y="-2805869"/>
          <a:ext cx="1026112" cy="9410555"/>
        </a:xfrm>
        <a:prstGeom prst="round2SameRect">
          <a:avLst/>
        </a:prstGeom>
        <a:solidFill>
          <a:schemeClr val="lt1">
            <a:alpha val="90000"/>
            <a:hueOff val="0"/>
            <a:satOff val="0"/>
            <a:lumOff val="0"/>
            <a:alphaOff val="0"/>
          </a:schemeClr>
        </a:solidFill>
        <a:ln>
          <a:noFill/>
        </a:ln>
        <a:effectLst>
          <a:outerShdw blurRad="95000" rotWithShape="0">
            <a:srgbClr val="000000">
              <a:alpha val="50000"/>
            </a:srgbClr>
          </a:outerShdw>
          <a:softEdge rad="12700"/>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341376" tIns="30480" rIns="30480" bIns="30480" numCol="1" spcCol="1270" anchor="ctr" anchorCtr="0">
          <a:noAutofit/>
        </a:bodyPr>
        <a:lstStyle/>
        <a:p>
          <a:pPr marL="285750" lvl="1" indent="-285750" algn="l" defTabSz="2133600">
            <a:lnSpc>
              <a:spcPct val="90000"/>
            </a:lnSpc>
            <a:spcBef>
              <a:spcPct val="0"/>
            </a:spcBef>
            <a:spcAft>
              <a:spcPct val="15000"/>
            </a:spcAft>
            <a:buChar char="••"/>
          </a:pPr>
          <a:r>
            <a:rPr lang="en-US" sz="4800" kern="1200" dirty="0" smtClean="0">
              <a:latin typeface="Times New Roman" pitchFamily="18" charset="0"/>
              <a:cs typeface="Times New Roman" pitchFamily="18" charset="0"/>
            </a:rPr>
            <a:t>Group approach</a:t>
          </a:r>
          <a:endParaRPr lang="en-US" sz="4800" kern="1200" dirty="0">
            <a:latin typeface="Times New Roman" pitchFamily="18" charset="0"/>
            <a:cs typeface="Times New Roman" pitchFamily="18" charset="0"/>
          </a:endParaRPr>
        </a:p>
      </dsp:txBody>
      <dsp:txXfrm rot="5400000">
        <a:off x="5297265" y="-2805869"/>
        <a:ext cx="1026112" cy="9410555"/>
      </dsp:txXfrm>
    </dsp:sp>
    <dsp:sp modelId="{C23AFEF9-3A5D-4128-8C69-36F12903E1B0}">
      <dsp:nvSpPr>
        <dsp:cNvPr id="0" name=""/>
        <dsp:cNvSpPr/>
      </dsp:nvSpPr>
      <dsp:spPr>
        <a:xfrm rot="5400000">
          <a:off x="-236795" y="3007440"/>
          <a:ext cx="1578634" cy="1105044"/>
        </a:xfrm>
        <a:prstGeom prst="chevron">
          <a:avLst/>
        </a:prstGeom>
        <a:solidFill>
          <a:schemeClr val="accent3">
            <a:hueOff val="11250264"/>
            <a:satOff val="-16880"/>
            <a:lumOff val="-2745"/>
            <a:alphaOff val="0"/>
          </a:schemeClr>
        </a:solidFill>
        <a:ln w="12700" cap="flat" cmpd="sng" algn="ctr">
          <a:solidFill>
            <a:schemeClr val="accent3">
              <a:hueOff val="11250264"/>
              <a:satOff val="-16880"/>
              <a:lumOff val="-2745"/>
              <a:alphaOff val="0"/>
            </a:schemeClr>
          </a:solidFill>
          <a:prstDash val="solid"/>
        </a:ln>
        <a:effectLst>
          <a:outerShdw blurRad="95000" rotWithShape="0">
            <a:srgbClr val="000000">
              <a:alpha val="50000"/>
            </a:srgbClr>
          </a:outerShdw>
          <a:softEdge rad="12700"/>
        </a:effectLst>
        <a:sp3d extrusionH="152250" prstMaterial="matte">
          <a:bevelT w="165100" prst="coolSlant"/>
        </a:sp3d>
      </dsp:spPr>
      <dsp:style>
        <a:lnRef idx="1">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sp3d extrusionH="28000" prstMaterial="matte"/>
        </a:bodyPr>
        <a:lstStyle/>
        <a:p>
          <a:pPr lvl="0" algn="ctr" defTabSz="889000">
            <a:lnSpc>
              <a:spcPct val="90000"/>
            </a:lnSpc>
            <a:spcBef>
              <a:spcPct val="0"/>
            </a:spcBef>
            <a:spcAft>
              <a:spcPct val="35000"/>
            </a:spcAft>
          </a:pPr>
          <a:r>
            <a:rPr lang="en-US" sz="2000" kern="1200" dirty="0" smtClean="0">
              <a:solidFill>
                <a:schemeClr val="bg1"/>
              </a:solidFill>
              <a:latin typeface="Times New Roman" pitchFamily="18" charset="0"/>
              <a:cs typeface="Times New Roman" pitchFamily="18" charset="0"/>
            </a:rPr>
            <a:t>3.</a:t>
          </a:r>
          <a:endParaRPr lang="en-US" sz="2000" kern="1200" dirty="0">
            <a:solidFill>
              <a:schemeClr val="bg1"/>
            </a:solidFill>
            <a:latin typeface="Times New Roman" pitchFamily="18" charset="0"/>
            <a:cs typeface="Times New Roman" pitchFamily="18" charset="0"/>
          </a:endParaRPr>
        </a:p>
      </dsp:txBody>
      <dsp:txXfrm rot="5400000">
        <a:off x="-236795" y="3007440"/>
        <a:ext cx="1578634" cy="1105044"/>
      </dsp:txXfrm>
    </dsp:sp>
    <dsp:sp modelId="{1779CB82-5A40-4AEC-84A5-9831B461D8E1}">
      <dsp:nvSpPr>
        <dsp:cNvPr id="0" name=""/>
        <dsp:cNvSpPr/>
      </dsp:nvSpPr>
      <dsp:spPr>
        <a:xfrm rot="5400000">
          <a:off x="5297265" y="-1421576"/>
          <a:ext cx="1026112" cy="9410555"/>
        </a:xfrm>
        <a:prstGeom prst="round2SameRect">
          <a:avLst/>
        </a:prstGeom>
        <a:solidFill>
          <a:schemeClr val="lt1">
            <a:alpha val="90000"/>
            <a:hueOff val="0"/>
            <a:satOff val="0"/>
            <a:lumOff val="0"/>
            <a:alphaOff val="0"/>
          </a:schemeClr>
        </a:solidFill>
        <a:ln>
          <a:noFill/>
        </a:ln>
        <a:effectLst>
          <a:outerShdw blurRad="95000" rotWithShape="0">
            <a:srgbClr val="000000">
              <a:alpha val="50000"/>
            </a:srgbClr>
          </a:outerShdw>
          <a:softEdge rad="12700"/>
        </a:effectLst>
        <a:sp3d extrusionH="152250" prstMaterial="matte">
          <a:bevelT w="165100" prst="coolSlant"/>
        </a:sp3d>
      </dsp:spPr>
      <dsp:style>
        <a:lnRef idx="0">
          <a:scrgbClr r="0" g="0" b="0"/>
        </a:lnRef>
        <a:fillRef idx="1">
          <a:scrgbClr r="0" g="0" b="0"/>
        </a:fillRef>
        <a:effectRef idx="2">
          <a:scrgbClr r="0" g="0" b="0"/>
        </a:effectRef>
        <a:fontRef idx="minor"/>
      </dsp:style>
      <dsp:txBody>
        <a:bodyPr spcFirstLastPara="0" vert="horz" wrap="square" lIns="341376" tIns="30480" rIns="30480" bIns="30480" numCol="1" spcCol="1270" anchor="ctr" anchorCtr="0">
          <a:noAutofit/>
        </a:bodyPr>
        <a:lstStyle/>
        <a:p>
          <a:pPr marL="285750" lvl="1" indent="-285750" algn="l" defTabSz="2133600">
            <a:lnSpc>
              <a:spcPct val="90000"/>
            </a:lnSpc>
            <a:spcBef>
              <a:spcPct val="0"/>
            </a:spcBef>
            <a:spcAft>
              <a:spcPct val="15000"/>
            </a:spcAft>
            <a:buChar char="••"/>
          </a:pPr>
          <a:r>
            <a:rPr lang="en-US" sz="4800" kern="1200" dirty="0" smtClean="0">
              <a:latin typeface="Times New Roman" pitchFamily="18" charset="0"/>
              <a:cs typeface="Times New Roman" pitchFamily="18" charset="0"/>
            </a:rPr>
            <a:t>Mass approach</a:t>
          </a:r>
          <a:endParaRPr lang="en-US" sz="4800" kern="1200" dirty="0">
            <a:latin typeface="Times New Roman" pitchFamily="18" charset="0"/>
            <a:cs typeface="Times New Roman" pitchFamily="18" charset="0"/>
          </a:endParaRPr>
        </a:p>
      </dsp:txBody>
      <dsp:txXfrm rot="5400000">
        <a:off x="5297265" y="-1421576"/>
        <a:ext cx="1026112" cy="941055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1BBDAC6-D385-4F31-8255-AF52817450F8}">
      <dsp:nvSpPr>
        <dsp:cNvPr id="0" name=""/>
        <dsp:cNvSpPr/>
      </dsp:nvSpPr>
      <dsp:spPr>
        <a:xfrm>
          <a:off x="788669" y="0"/>
          <a:ext cx="8938260" cy="4351338"/>
        </a:xfrm>
        <a:prstGeom prst="rightArrow">
          <a:avLst/>
        </a:prstGeom>
        <a:solidFill>
          <a:schemeClr val="accent2">
            <a:tint val="40000"/>
            <a:hueOff val="0"/>
            <a:satOff val="0"/>
            <a:lumOff val="0"/>
            <a:alphaOff val="0"/>
          </a:schemeClr>
        </a:solidFill>
        <a:ln>
          <a:noFill/>
        </a:ln>
        <a:effectLst/>
        <a:sp3d z="-400500" extrusionH="63500" contourW="12700" prstMaterial="matte">
          <a:contourClr>
            <a:schemeClr val="lt1">
              <a:tint val="50000"/>
            </a:schemeClr>
          </a:contourClr>
        </a:sp3d>
      </dsp:spPr>
      <dsp:style>
        <a:lnRef idx="0">
          <a:scrgbClr r="0" g="0" b="0"/>
        </a:lnRef>
        <a:fillRef idx="1">
          <a:scrgbClr r="0" g="0" b="0"/>
        </a:fillRef>
        <a:effectRef idx="0">
          <a:scrgbClr r="0" g="0" b="0"/>
        </a:effectRef>
        <a:fontRef idx="minor"/>
      </dsp:style>
    </dsp:sp>
    <dsp:sp modelId="{C2E10CFB-0EA4-4576-A402-EF0C65C48837}">
      <dsp:nvSpPr>
        <dsp:cNvPr id="0" name=""/>
        <dsp:cNvSpPr/>
      </dsp:nvSpPr>
      <dsp:spPr>
        <a:xfrm>
          <a:off x="356339" y="1305401"/>
          <a:ext cx="3154680" cy="1740535"/>
        </a:xfrm>
        <a:prstGeom prst="roundRect">
          <a:avLst/>
        </a:prstGeom>
        <a:solidFill>
          <a:schemeClr val="accent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solidFill>
                <a:schemeClr val="bg1"/>
              </a:solidFill>
              <a:latin typeface="Times New Roman" pitchFamily="18" charset="0"/>
              <a:cs typeface="Times New Roman" pitchFamily="18" charset="0"/>
            </a:rPr>
            <a:t>Planning strategy</a:t>
          </a:r>
          <a:endParaRPr lang="en-US" sz="3300" b="1" kern="1200" dirty="0">
            <a:solidFill>
              <a:schemeClr val="bg1"/>
            </a:solidFill>
            <a:latin typeface="Times New Roman" pitchFamily="18" charset="0"/>
            <a:cs typeface="Times New Roman" pitchFamily="18" charset="0"/>
          </a:endParaRPr>
        </a:p>
      </dsp:txBody>
      <dsp:txXfrm>
        <a:off x="356339" y="1305401"/>
        <a:ext cx="3154680" cy="1740535"/>
      </dsp:txXfrm>
    </dsp:sp>
    <dsp:sp modelId="{1162F024-2DD6-4C0B-9849-629F2E7E7238}">
      <dsp:nvSpPr>
        <dsp:cNvPr id="0" name=""/>
        <dsp:cNvSpPr/>
      </dsp:nvSpPr>
      <dsp:spPr>
        <a:xfrm>
          <a:off x="3680460" y="1305401"/>
          <a:ext cx="3154680" cy="1740535"/>
        </a:xfrm>
        <a:prstGeom prst="roundRect">
          <a:avLst/>
        </a:prstGeom>
        <a:solidFill>
          <a:schemeClr val="accent2">
            <a:hueOff val="2340759"/>
            <a:satOff val="-2919"/>
            <a:lumOff val="686"/>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solidFill>
                <a:schemeClr val="bg1"/>
              </a:solidFill>
              <a:latin typeface="Times New Roman" pitchFamily="18" charset="0"/>
              <a:cs typeface="Times New Roman" pitchFamily="18" charset="0"/>
            </a:rPr>
            <a:t>Implementing strategy</a:t>
          </a:r>
          <a:endParaRPr lang="en-US" sz="3300" b="1" kern="1200" dirty="0">
            <a:solidFill>
              <a:schemeClr val="bg1"/>
            </a:solidFill>
            <a:latin typeface="Times New Roman" pitchFamily="18" charset="0"/>
            <a:cs typeface="Times New Roman" pitchFamily="18" charset="0"/>
          </a:endParaRPr>
        </a:p>
      </dsp:txBody>
      <dsp:txXfrm>
        <a:off x="3680460" y="1305401"/>
        <a:ext cx="3154680" cy="1740535"/>
      </dsp:txXfrm>
    </dsp:sp>
    <dsp:sp modelId="{7C407C34-E7AB-4F60-B6E5-E6E60224AC98}">
      <dsp:nvSpPr>
        <dsp:cNvPr id="0" name=""/>
        <dsp:cNvSpPr/>
      </dsp:nvSpPr>
      <dsp:spPr>
        <a:xfrm>
          <a:off x="7004580" y="1305401"/>
          <a:ext cx="3154680" cy="1740535"/>
        </a:xfrm>
        <a:prstGeom prst="roundRect">
          <a:avLst/>
        </a:prstGeom>
        <a:solidFill>
          <a:schemeClr val="accent2">
            <a:hueOff val="4681519"/>
            <a:satOff val="-5839"/>
            <a:lumOff val="137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solidFill>
                <a:schemeClr val="bg1"/>
              </a:solidFill>
              <a:latin typeface="Times New Roman" pitchFamily="18" charset="0"/>
              <a:cs typeface="Times New Roman" pitchFamily="18" charset="0"/>
            </a:rPr>
            <a:t>Monitoring and evaluation of strategy</a:t>
          </a:r>
          <a:endParaRPr lang="en-US" sz="3300" b="1" kern="1200" dirty="0">
            <a:solidFill>
              <a:schemeClr val="bg1"/>
            </a:solidFill>
            <a:latin typeface="Times New Roman" pitchFamily="18" charset="0"/>
            <a:cs typeface="Times New Roman" pitchFamily="18" charset="0"/>
          </a:endParaRPr>
        </a:p>
      </dsp:txBody>
      <dsp:txXfrm>
        <a:off x="7004580" y="1305401"/>
        <a:ext cx="3154680" cy="1740535"/>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BD916C-97A6-42EB-80A1-95467E81D752}" type="datetimeFigureOut">
              <a:rPr lang="en-US" smtClean="0"/>
              <a:pPr/>
              <a:t>1/31/2024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C846DC-1D6D-4C66-8326-CDFE741D628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5C846DC-1D6D-4C66-8326-CDFE741D6286}" type="slidenum">
              <a:rPr lang="en-US" smtClean="0"/>
              <a:pPr/>
              <a:t>14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BA2A8D-B8C0-409E-596A-A92B05BBC1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405FA559-D128-8035-4227-A430B18CF8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4197DDEC-6247-5715-3B2C-22C3BA055213}"/>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5" name="Footer Placeholder 4">
            <a:extLst>
              <a:ext uri="{FF2B5EF4-FFF2-40B4-BE49-F238E27FC236}">
                <a16:creationId xmlns:a16="http://schemas.microsoft.com/office/drawing/2014/main" xmlns="" id="{2667E5C7-1804-F676-7850-2219D2F58966}"/>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51DFEAD6-D016-F5CA-4969-4FFF4CDD89E2}"/>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301294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1C5411-C8DB-7C5C-04A6-D047119F4E8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1189274A-B849-9932-C186-2059CD2D74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7488FDAA-CE21-0C62-B47A-F01FF7FC5DCB}"/>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5" name="Footer Placeholder 4">
            <a:extLst>
              <a:ext uri="{FF2B5EF4-FFF2-40B4-BE49-F238E27FC236}">
                <a16:creationId xmlns:a16="http://schemas.microsoft.com/office/drawing/2014/main" xmlns="" id="{A7EB37EE-933A-04CA-4D86-C00795FDCC17}"/>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A89B4B93-F37A-3156-F1E1-DABD61B1F818}"/>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2197776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566567-5603-3DEA-FA7A-56A2ACC581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C4866AFB-006B-4397-2EFF-F89821ECDF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5C1B1302-13D9-F7D5-6B15-87DF5861792C}"/>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5" name="Footer Placeholder 4">
            <a:extLst>
              <a:ext uri="{FF2B5EF4-FFF2-40B4-BE49-F238E27FC236}">
                <a16:creationId xmlns:a16="http://schemas.microsoft.com/office/drawing/2014/main" xmlns="" id="{CB2F231A-0B6E-75A5-697C-73CF80C6B867}"/>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730307A1-89BC-9B74-26D0-F84AB9ED2026}"/>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127730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BFD909-7B34-B840-A5A7-19E4888D412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2A4E611E-E0C9-E7A7-9873-0A14CDFB5A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BFDFBD2B-26D4-1240-D0C9-067F053073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5A95CAEA-649A-D83D-5752-5EA9D4936199}"/>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6" name="Footer Placeholder 5">
            <a:extLst>
              <a:ext uri="{FF2B5EF4-FFF2-40B4-BE49-F238E27FC236}">
                <a16:creationId xmlns:a16="http://schemas.microsoft.com/office/drawing/2014/main" xmlns="" id="{2EDA59C3-9F30-8251-C108-815B60443BC4}"/>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xmlns="" id="{CC442B16-214E-7EA2-AD98-0DECE7D0F25C}"/>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3058671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701239-7EC9-D90C-53AA-E2809553DDA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ABB5B353-03DB-215E-3346-2985C4E4E1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D6D8CB64-003F-DF0F-AFA0-2DC773D88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27F5D1DB-37E2-2580-D41D-F34AD31508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D9CD7BE-67B2-365C-7982-3AADC1B994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65814FF4-5EF3-F148-FF2C-0DCDABF75751}"/>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8" name="Footer Placeholder 7">
            <a:extLst>
              <a:ext uri="{FF2B5EF4-FFF2-40B4-BE49-F238E27FC236}">
                <a16:creationId xmlns:a16="http://schemas.microsoft.com/office/drawing/2014/main" xmlns="" id="{C149E752-724C-F8C3-0DC8-EE036FD042D4}"/>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xmlns="" id="{3D3F9332-60AB-EF97-2B16-BBA425F3E158}"/>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2685571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FB0ACF-454A-0093-A4F6-D6B51A8ED74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50376C74-D259-3853-E207-5F1D48471BA8}"/>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4" name="Footer Placeholder 3">
            <a:extLst>
              <a:ext uri="{FF2B5EF4-FFF2-40B4-BE49-F238E27FC236}">
                <a16:creationId xmlns:a16="http://schemas.microsoft.com/office/drawing/2014/main" xmlns="" id="{ABFDCA24-4555-CE5A-13B6-00942AF5BCDD}"/>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xmlns="" id="{0A2046AD-45D7-D764-9BF4-0D6957A9AAA6}"/>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1473460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76215C4-7973-2FA0-D072-734BF03FB7B1}"/>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3" name="Footer Placeholder 2">
            <a:extLst>
              <a:ext uri="{FF2B5EF4-FFF2-40B4-BE49-F238E27FC236}">
                <a16:creationId xmlns:a16="http://schemas.microsoft.com/office/drawing/2014/main" xmlns="" id="{BF260CA7-3D63-021D-A177-5812A7DE1734}"/>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xmlns="" id="{091C39D4-F625-B8B1-4EB1-AB53ABA30D2B}"/>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575220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764F63-AE58-D4E2-EE29-6AD9C2D190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53216555-D19E-7AA3-BDF5-4FE25354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92C3CBA3-D1BB-A004-7387-2E08581909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AC54DB3-CDAE-8FD5-BEDF-76B194B8673F}"/>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6" name="Footer Placeholder 5">
            <a:extLst>
              <a:ext uri="{FF2B5EF4-FFF2-40B4-BE49-F238E27FC236}">
                <a16:creationId xmlns:a16="http://schemas.microsoft.com/office/drawing/2014/main" xmlns="" id="{559A97DB-314A-AF9F-10B9-E3B17788D92A}"/>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xmlns="" id="{2783E81A-3E74-1115-A59A-852F9C710EBC}"/>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112992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708ED4-F239-4A65-5A50-BD800387D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6F091890-D24F-9294-4BBF-44F9AC4012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xmlns="" id="{57CB34EA-4071-A464-8530-5A80F41CA9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E829E44-F751-5996-EDA0-B5ACB26CDBEA}"/>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6" name="Footer Placeholder 5">
            <a:extLst>
              <a:ext uri="{FF2B5EF4-FFF2-40B4-BE49-F238E27FC236}">
                <a16:creationId xmlns:a16="http://schemas.microsoft.com/office/drawing/2014/main" xmlns="" id="{D9AD0456-04A4-B063-6556-45372D56D877}"/>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xmlns="" id="{D711BAEC-F46B-B3FF-7D9E-5258E9C6C791}"/>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1044331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A41945-9033-D1B8-71EC-7E24E7364BB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F7D2F5A4-79D7-80B3-8259-C3E0FF3F3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9FB478A-7C5C-3ED1-A7EE-6C17B21FF44F}"/>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5" name="Footer Placeholder 4">
            <a:extLst>
              <a:ext uri="{FF2B5EF4-FFF2-40B4-BE49-F238E27FC236}">
                <a16:creationId xmlns:a16="http://schemas.microsoft.com/office/drawing/2014/main" xmlns="" id="{1A2C0DCF-1F87-1BCA-C526-0E5CB5AA92CA}"/>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7BE76655-868A-0E7B-E2A4-250E227CA6C1}"/>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3884263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323661B-8091-F259-00AA-5BAD01BE99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228D1D51-7E0D-8536-C2C1-2ABD78628D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FF398E19-4F0D-F59F-E794-FD9A7BAAB7E7}"/>
              </a:ext>
            </a:extLst>
          </p:cNvPr>
          <p:cNvSpPr>
            <a:spLocks noGrp="1"/>
          </p:cNvSpPr>
          <p:nvPr>
            <p:ph type="dt" sz="half" idx="10"/>
          </p:nvPr>
        </p:nvSpPr>
        <p:spPr/>
        <p:txBody>
          <a:bodyPr/>
          <a:lstStyle/>
          <a:p>
            <a:fld id="{6B057140-0E77-4BD9-98E0-10CF8C190625}" type="datetimeFigureOut">
              <a:rPr lang="en-IN" smtClean="0"/>
              <a:pPr/>
              <a:t>31-01-2024</a:t>
            </a:fld>
            <a:endParaRPr lang="en-IN" dirty="0"/>
          </a:p>
        </p:txBody>
      </p:sp>
      <p:sp>
        <p:nvSpPr>
          <p:cNvPr id="5" name="Footer Placeholder 4">
            <a:extLst>
              <a:ext uri="{FF2B5EF4-FFF2-40B4-BE49-F238E27FC236}">
                <a16:creationId xmlns:a16="http://schemas.microsoft.com/office/drawing/2014/main" xmlns="" id="{39DEB35A-6C15-B725-F9B1-F971A8E01FDB}"/>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2A0E8B9C-85B5-847D-4555-06EDCF2CEBF4}"/>
              </a:ext>
            </a:extLst>
          </p:cNvPr>
          <p:cNvSpPr>
            <a:spLocks noGrp="1"/>
          </p:cNvSpPr>
          <p:nvPr>
            <p:ph type="sldNum" sz="quarter" idx="12"/>
          </p:nvPr>
        </p:nvSpPr>
        <p:spPr/>
        <p:txBody>
          <a:body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3489076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A60289D-EF66-4A97-65C7-4CD2C26961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E89975EB-D249-34BC-57FF-944F00E052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92A35E82-EEB4-7B7F-3C16-9BAA69F8CC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057140-0E77-4BD9-98E0-10CF8C190625}" type="datetimeFigureOut">
              <a:rPr lang="en-IN" smtClean="0"/>
              <a:pPr/>
              <a:t>31-01-2024</a:t>
            </a:fld>
            <a:endParaRPr lang="en-IN" dirty="0"/>
          </a:p>
        </p:txBody>
      </p:sp>
      <p:sp>
        <p:nvSpPr>
          <p:cNvPr id="5" name="Footer Placeholder 4">
            <a:extLst>
              <a:ext uri="{FF2B5EF4-FFF2-40B4-BE49-F238E27FC236}">
                <a16:creationId xmlns:a16="http://schemas.microsoft.com/office/drawing/2014/main" xmlns="" id="{2AEA5742-83BC-0DC8-9582-0C27D4DC0B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xmlns="" id="{657D86C7-37A4-E835-05D8-4B5A56EDAB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C8B9E3-FE3F-4068-8783-0C498E9749E9}" type="slidenum">
              <a:rPr lang="en-IN" smtClean="0"/>
              <a:pPr/>
              <a:t>‹#›</a:t>
            </a:fld>
            <a:endParaRPr lang="en-IN" dirty="0"/>
          </a:p>
        </p:txBody>
      </p:sp>
    </p:spTree>
    <p:extLst>
      <p:ext uri="{BB962C8B-B14F-4D97-AF65-F5344CB8AC3E}">
        <p14:creationId xmlns:p14="http://schemas.microsoft.com/office/powerpoint/2010/main" xmlns="" val="315239105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eg"/><Relationship Id="rId7" Type="http://schemas.openxmlformats.org/officeDocument/2006/relationships/diagramColors" Target="../diagrams/colors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BFA358-D35E-7DA1-48BA-4147C41027A2}"/>
              </a:ext>
            </a:extLst>
          </p:cNvPr>
          <p:cNvSpPr>
            <a:spLocks noGrp="1"/>
          </p:cNvSpPr>
          <p:nvPr>
            <p:ph type="ctrTitle"/>
          </p:nvPr>
        </p:nvSpPr>
        <p:spPr>
          <a:xfrm>
            <a:off x="1566204" y="2078987"/>
            <a:ext cx="9144000" cy="2387600"/>
          </a:xfrm>
        </p:spPr>
        <p:txBody>
          <a:bodyPr>
            <a:normAutofit/>
          </a:bodyPr>
          <a:lstStyle/>
          <a:p>
            <a:r>
              <a:rPr lang="en-US" sz="8000" dirty="0">
                <a:latin typeface="Algerian" pitchFamily="82" charset="0"/>
              </a:rPr>
              <a:t>Family health services</a:t>
            </a:r>
            <a:endParaRPr lang="en-IN" sz="8000" dirty="0">
              <a:latin typeface="Algerian" pitchFamily="82" charset="0"/>
            </a:endParaRPr>
          </a:p>
        </p:txBody>
      </p:sp>
    </p:spTree>
    <p:extLst>
      <p:ext uri="{BB962C8B-B14F-4D97-AF65-F5344CB8AC3E}">
        <p14:creationId xmlns:p14="http://schemas.microsoft.com/office/powerpoint/2010/main" xmlns="" val="1904870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FC1443-EC33-2367-9BDA-BDEC45C9F8E7}"/>
              </a:ext>
            </a:extLst>
          </p:cNvPr>
          <p:cNvSpPr>
            <a:spLocks noGrp="1"/>
          </p:cNvSpPr>
          <p:nvPr>
            <p:ph type="title"/>
          </p:nvPr>
        </p:nvSpPr>
        <p:spPr/>
        <p:txBody>
          <a:bodyPr/>
          <a:lstStyle/>
          <a:p>
            <a:r>
              <a:rPr lang="en-US" dirty="0">
                <a:latin typeface="Algerian" panose="04020705040A02060702" pitchFamily="82" charset="0"/>
              </a:rPr>
              <a:t>Introduction </a:t>
            </a:r>
            <a:endParaRPr lang="en-IN" dirty="0">
              <a:latin typeface="Algerian" panose="04020705040A02060702" pitchFamily="82" charset="0"/>
            </a:endParaRPr>
          </a:p>
        </p:txBody>
      </p:sp>
      <p:sp>
        <p:nvSpPr>
          <p:cNvPr id="3" name="Content Placeholder 2">
            <a:extLst>
              <a:ext uri="{FF2B5EF4-FFF2-40B4-BE49-F238E27FC236}">
                <a16:creationId xmlns:a16="http://schemas.microsoft.com/office/drawing/2014/main" xmlns="" id="{E96C35D1-AF59-36A6-4AB7-72C71707AE89}"/>
              </a:ext>
            </a:extLst>
          </p:cNvPr>
          <p:cNvSpPr>
            <a:spLocks noGrp="1"/>
          </p:cNvSpPr>
          <p:nvPr>
            <p:ph idx="1"/>
          </p:nvPr>
        </p:nvSpPr>
        <p:spPr/>
        <p:txBody>
          <a:bodyPr>
            <a:normAutofit fontScale="92500"/>
          </a:bodyPr>
          <a:lstStyle/>
          <a:p>
            <a:pPr algn="just">
              <a:lnSpc>
                <a:spcPct val="200000"/>
              </a:lnSpc>
            </a:pPr>
            <a:r>
              <a:rPr lang="en-US" dirty="0">
                <a:latin typeface="Times New Roman" panose="02020603050405020304" pitchFamily="18" charset="0"/>
                <a:cs typeface="Times New Roman" panose="02020603050405020304" pitchFamily="18" charset="0"/>
              </a:rPr>
              <a:t>Family health service are the central point of health services. </a:t>
            </a:r>
          </a:p>
          <a:p>
            <a:pPr algn="just">
              <a:lnSpc>
                <a:spcPct val="200000"/>
              </a:lnSpc>
            </a:pPr>
            <a:r>
              <a:rPr lang="en-US" dirty="0">
                <a:latin typeface="Times New Roman" panose="02020603050405020304" pitchFamily="18" charset="0"/>
                <a:cs typeface="Times New Roman" panose="02020603050405020304" pitchFamily="18" charset="0"/>
              </a:rPr>
              <a:t>It is an important component of </a:t>
            </a:r>
            <a:r>
              <a:rPr lang="en-US" b="1" dirty="0">
                <a:latin typeface="Times New Roman" panose="02020603050405020304" pitchFamily="18" charset="0"/>
                <a:cs typeface="Times New Roman" panose="02020603050405020304" pitchFamily="18" charset="0"/>
              </a:rPr>
              <a:t>“health for all”</a:t>
            </a:r>
            <a:r>
              <a:rPr lang="en-US" dirty="0">
                <a:latin typeface="Times New Roman" panose="02020603050405020304" pitchFamily="18" charset="0"/>
                <a:cs typeface="Times New Roman" panose="02020603050405020304" pitchFamily="18" charset="0"/>
              </a:rPr>
              <a:t> goal.</a:t>
            </a:r>
          </a:p>
          <a:p>
            <a:pPr algn="just">
              <a:lnSpc>
                <a:spcPct val="200000"/>
              </a:lnSpc>
            </a:pPr>
            <a:r>
              <a:rPr lang="en-US" dirty="0">
                <a:latin typeface="Times New Roman" panose="02020603050405020304" pitchFamily="18" charset="0"/>
                <a:cs typeface="Times New Roman" panose="02020603050405020304" pitchFamily="18" charset="0"/>
              </a:rPr>
              <a:t>Family health can be defined as continuing ability to meet defined function in interactions with other social, political, economical and health system</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4310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F9477-4B8C-8E2D-CF6B-72782E0CD69D}"/>
              </a:ext>
            </a:extLst>
          </p:cNvPr>
          <p:cNvSpPr>
            <a:spLocks noGrp="1"/>
          </p:cNvSpPr>
          <p:nvPr>
            <p:ph type="title"/>
          </p:nvPr>
        </p:nvSpPr>
        <p:spPr/>
        <p:txBody>
          <a:bodyPr/>
          <a:lstStyle/>
          <a:p>
            <a:r>
              <a:rPr lang="en-US" dirty="0">
                <a:latin typeface="Algerian" panose="04020705040A02060702" pitchFamily="82" charset="0"/>
              </a:rPr>
              <a:t>Definition </a:t>
            </a:r>
            <a:endParaRPr lang="en-IN" dirty="0">
              <a:latin typeface="Algerian" panose="04020705040A02060702" pitchFamily="82" charset="0"/>
            </a:endParaRPr>
          </a:p>
        </p:txBody>
      </p:sp>
      <p:sp>
        <p:nvSpPr>
          <p:cNvPr id="3" name="Content Placeholder 2">
            <a:extLst>
              <a:ext uri="{FF2B5EF4-FFF2-40B4-BE49-F238E27FC236}">
                <a16:creationId xmlns:a16="http://schemas.microsoft.com/office/drawing/2014/main" xmlns="" id="{FA37615E-DA95-AE18-73C6-7BEA926CB1CE}"/>
              </a:ext>
            </a:extLst>
          </p:cNvPr>
          <p:cNvSpPr>
            <a:spLocks noGrp="1"/>
          </p:cNvSpPr>
          <p:nvPr>
            <p:ph idx="1"/>
          </p:nvPr>
        </p:nvSpPr>
        <p:spPr/>
        <p:txBody>
          <a:bodyPr/>
          <a:lstStyle/>
          <a:p>
            <a:pPr algn="just">
              <a:lnSpc>
                <a:spcPct val="200000"/>
              </a:lnSpc>
            </a:pPr>
            <a:r>
              <a:rPr lang="en-US" dirty="0">
                <a:latin typeface="Times New Roman" pitchFamily="18" charset="0"/>
                <a:cs typeface="Times New Roman" pitchFamily="18" charset="0"/>
              </a:rPr>
              <a:t>Family health services can be defined as processing abilities and resources to accomplish family development tasks. It is a special attention which is given to family members to promote their health, prevent from health problem and for the welfare of family.</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xmlns="" val="7305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itchFamily="82" charset="0"/>
              </a:rPr>
              <a:t>Concept </a:t>
            </a:r>
          </a:p>
        </p:txBody>
      </p:sp>
      <p:sp>
        <p:nvSpPr>
          <p:cNvPr id="3" name="Content Placeholder 2"/>
          <p:cNvSpPr>
            <a:spLocks noGrp="1"/>
          </p:cNvSpPr>
          <p:nvPr>
            <p:ph idx="1"/>
          </p:nvPr>
        </p:nvSpPr>
        <p:spPr>
          <a:xfrm>
            <a:off x="838200" y="1491175"/>
            <a:ext cx="10515600" cy="4685788"/>
          </a:xfrm>
        </p:spPr>
        <p:txBody>
          <a:bodyPr>
            <a:normAutofit fontScale="92500" lnSpcReduction="20000"/>
          </a:bodyPr>
          <a:lstStyle/>
          <a:p>
            <a:pPr algn="just">
              <a:lnSpc>
                <a:spcPct val="170000"/>
              </a:lnSpc>
            </a:pPr>
            <a:r>
              <a:rPr lang="en-US" dirty="0">
                <a:latin typeface="Times New Roman" pitchFamily="18" charset="0"/>
                <a:cs typeface="Times New Roman" pitchFamily="18" charset="0"/>
              </a:rPr>
              <a:t>Family is the basic unit of any health care system. Without family care services, the target of health services cannot be achieved.</a:t>
            </a:r>
          </a:p>
          <a:p>
            <a:pPr algn="just">
              <a:lnSpc>
                <a:spcPct val="170000"/>
              </a:lnSpc>
            </a:pPr>
            <a:r>
              <a:rPr lang="en-US" dirty="0">
                <a:latin typeface="Times New Roman" pitchFamily="18" charset="0"/>
                <a:cs typeface="Times New Roman" pitchFamily="18" charset="0"/>
              </a:rPr>
              <a:t>Family health services act as a problem solving process.</a:t>
            </a:r>
          </a:p>
          <a:p>
            <a:pPr algn="just">
              <a:lnSpc>
                <a:spcPct val="170000"/>
              </a:lnSpc>
            </a:pPr>
            <a:r>
              <a:rPr lang="en-US" dirty="0">
                <a:latin typeface="Times New Roman" pitchFamily="18" charset="0"/>
                <a:cs typeface="Times New Roman" pitchFamily="18" charset="0"/>
              </a:rPr>
              <a:t>Comprehensive health care (preventive, promotion and rehabilitative care) can be provided to community and family through health care services.</a:t>
            </a:r>
          </a:p>
          <a:p>
            <a:pPr algn="just">
              <a:lnSpc>
                <a:spcPct val="170000"/>
              </a:lnSpc>
            </a:pPr>
            <a:r>
              <a:rPr lang="en-US" dirty="0">
                <a:latin typeface="Times New Roman" pitchFamily="18" charset="0"/>
                <a:cs typeface="Times New Roman" pitchFamily="18" charset="0"/>
              </a:rPr>
              <a:t>Family planning, nutrition, maternal and child and geriatric care are the important aspect of family health services.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lgerian" pitchFamily="82" charset="0"/>
              </a:rPr>
              <a:t>Objective of family health Nursing</a:t>
            </a:r>
          </a:p>
        </p:txBody>
      </p:sp>
      <p:sp>
        <p:nvSpPr>
          <p:cNvPr id="3" name="Content Placeholder 2"/>
          <p:cNvSpPr>
            <a:spLocks noGrp="1"/>
          </p:cNvSpPr>
          <p:nvPr>
            <p:ph idx="1"/>
          </p:nvPr>
        </p:nvSpPr>
        <p:spPr/>
        <p:txBody>
          <a:bodyPr>
            <a:normAutofit fontScale="85000" lnSpcReduction="10000"/>
          </a:bodyPr>
          <a:lstStyle/>
          <a:p>
            <a:pPr algn="just">
              <a:lnSpc>
                <a:spcPct val="210000"/>
              </a:lnSpc>
              <a:buNone/>
            </a:pPr>
            <a:r>
              <a:rPr lang="en-US" dirty="0">
                <a:latin typeface="Times New Roman" pitchFamily="18" charset="0"/>
                <a:cs typeface="Times New Roman" pitchFamily="18" charset="0"/>
              </a:rPr>
              <a:t>The broad objective of family health nursing are as under:</a:t>
            </a:r>
          </a:p>
          <a:p>
            <a:pPr marL="514350" indent="-514350" algn="just">
              <a:lnSpc>
                <a:spcPct val="210000"/>
              </a:lnSpc>
              <a:buFont typeface="+mj-lt"/>
              <a:buAutoNum type="arabicPeriod"/>
            </a:pPr>
            <a:r>
              <a:rPr lang="en-US" dirty="0">
                <a:latin typeface="Times New Roman" pitchFamily="18" charset="0"/>
                <a:cs typeface="Times New Roman" pitchFamily="18" charset="0"/>
              </a:rPr>
              <a:t>To identify health &amp; nursing needs and problems of each family.</a:t>
            </a:r>
          </a:p>
          <a:p>
            <a:pPr marL="514350" indent="-514350" algn="just">
              <a:lnSpc>
                <a:spcPct val="210000"/>
              </a:lnSpc>
              <a:buFont typeface="+mj-lt"/>
              <a:buAutoNum type="arabicPeriod"/>
            </a:pPr>
            <a:r>
              <a:rPr lang="en-US" dirty="0">
                <a:latin typeface="Times New Roman" pitchFamily="18" charset="0"/>
                <a:cs typeface="Times New Roman" pitchFamily="18" charset="0"/>
              </a:rPr>
              <a:t>To ensure family understanding and acceptance of these need and problems.</a:t>
            </a:r>
          </a:p>
          <a:p>
            <a:pPr marL="514350" indent="-514350" algn="just">
              <a:lnSpc>
                <a:spcPct val="210000"/>
              </a:lnSpc>
              <a:buFont typeface="+mj-lt"/>
              <a:buAutoNum type="arabicPeriod"/>
            </a:pPr>
            <a:r>
              <a:rPr lang="en-US" dirty="0">
                <a:latin typeface="Times New Roman" pitchFamily="18" charset="0"/>
                <a:cs typeface="Times New Roman" pitchFamily="18" charset="0"/>
              </a:rPr>
              <a:t>To plan and provided health and nursing services with the active participation of family members.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itchFamily="82" charset="0"/>
              </a:rPr>
              <a:t>Aims of family health services</a:t>
            </a:r>
          </a:p>
        </p:txBody>
      </p:sp>
      <p:sp>
        <p:nvSpPr>
          <p:cNvPr id="3" name="Content Placeholder 2"/>
          <p:cNvSpPr>
            <a:spLocks noGrp="1"/>
          </p:cNvSpPr>
          <p:nvPr>
            <p:ph idx="1"/>
          </p:nvPr>
        </p:nvSpPr>
        <p:spPr/>
        <p:txBody>
          <a:bodyPr>
            <a:noAutofit/>
          </a:bodyPr>
          <a:lstStyle/>
          <a:p>
            <a:pPr algn="just">
              <a:lnSpc>
                <a:spcPct val="200000"/>
              </a:lnSpc>
            </a:pPr>
            <a:r>
              <a:rPr lang="en-US" sz="2400" dirty="0">
                <a:latin typeface="Times New Roman" pitchFamily="18" charset="0"/>
                <a:cs typeface="Times New Roman" pitchFamily="18" charset="0"/>
              </a:rPr>
              <a:t>Reducing maternal mortality rate, maternal morbidity rate and infant mortality rate.</a:t>
            </a:r>
          </a:p>
          <a:p>
            <a:pPr algn="just">
              <a:lnSpc>
                <a:spcPct val="200000"/>
              </a:lnSpc>
            </a:pPr>
            <a:r>
              <a:rPr lang="en-US" sz="2400" dirty="0">
                <a:latin typeface="Times New Roman" pitchFamily="18" charset="0"/>
                <a:cs typeface="Times New Roman" pitchFamily="18" charset="0"/>
              </a:rPr>
              <a:t>Spacing the birth of children.</a:t>
            </a:r>
          </a:p>
          <a:p>
            <a:pPr algn="just">
              <a:lnSpc>
                <a:spcPct val="200000"/>
              </a:lnSpc>
            </a:pPr>
            <a:r>
              <a:rPr lang="en-US" sz="2400" dirty="0">
                <a:latin typeface="Times New Roman" pitchFamily="18" charset="0"/>
                <a:cs typeface="Times New Roman" pitchFamily="18" charset="0"/>
              </a:rPr>
              <a:t>Providing help in solving the problem of malnutrition in family.</a:t>
            </a:r>
          </a:p>
          <a:p>
            <a:pPr algn="just">
              <a:lnSpc>
                <a:spcPct val="200000"/>
              </a:lnSpc>
            </a:pPr>
            <a:r>
              <a:rPr lang="en-US" sz="2400" dirty="0">
                <a:latin typeface="Times New Roman" pitchFamily="18" charset="0"/>
                <a:cs typeface="Times New Roman" pitchFamily="18" charset="0"/>
              </a:rPr>
              <a:t>Provide health education to the family, so that they can lead a healthy and good life.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lgerian" pitchFamily="82" charset="0"/>
              </a:rPr>
              <a:t>Principles of family health services</a:t>
            </a:r>
          </a:p>
        </p:txBody>
      </p:sp>
      <p:sp>
        <p:nvSpPr>
          <p:cNvPr id="3" name="Content Placeholder 2"/>
          <p:cNvSpPr>
            <a:spLocks noGrp="1"/>
          </p:cNvSpPr>
          <p:nvPr>
            <p:ph idx="1"/>
          </p:nvPr>
        </p:nvSpPr>
        <p:spPr>
          <a:xfrm>
            <a:off x="838200" y="1741217"/>
            <a:ext cx="10515600" cy="4800258"/>
          </a:xfrm>
        </p:spPr>
        <p:txBody>
          <a:bodyPr>
            <a:normAutofit fontScale="92500" lnSpcReduction="20000"/>
          </a:bodyPr>
          <a:lstStyle/>
          <a:p>
            <a:pPr algn="just">
              <a:lnSpc>
                <a:spcPct val="200000"/>
              </a:lnSpc>
            </a:pPr>
            <a:r>
              <a:rPr lang="en-US" dirty="0">
                <a:latin typeface="Times New Roman" pitchFamily="18" charset="0"/>
                <a:cs typeface="Times New Roman" pitchFamily="18" charset="0"/>
              </a:rPr>
              <a:t>Nurses should have friendly relations with every family and should encourage the families to have good relations with each other and in the community.</a:t>
            </a:r>
          </a:p>
          <a:p>
            <a:pPr algn="just">
              <a:lnSpc>
                <a:spcPct val="200000"/>
              </a:lnSpc>
            </a:pPr>
            <a:r>
              <a:rPr lang="en-US" dirty="0">
                <a:latin typeface="Times New Roman" pitchFamily="18" charset="0"/>
                <a:cs typeface="Times New Roman" pitchFamily="18" charset="0"/>
              </a:rPr>
              <a:t>It is essential to have the knowledge of all basic facts about the family e.g. its size, occupation, customs , rituals and education standard etc.</a:t>
            </a:r>
          </a:p>
          <a:p>
            <a:pPr algn="just">
              <a:lnSpc>
                <a:spcPct val="200000"/>
              </a:lnSpc>
            </a:pPr>
            <a:r>
              <a:rPr lang="en-US" dirty="0">
                <a:latin typeface="Times New Roman" pitchFamily="18" charset="0"/>
                <a:cs typeface="Times New Roman" pitchFamily="18" charset="0"/>
              </a:rPr>
              <a:t>Problem should be identified and assigned the priority level.</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itchFamily="82" charset="0"/>
              </a:rPr>
              <a:t>Conti…</a:t>
            </a:r>
          </a:p>
        </p:txBody>
      </p:sp>
      <p:sp>
        <p:nvSpPr>
          <p:cNvPr id="3" name="Content Placeholder 2"/>
          <p:cNvSpPr>
            <a:spLocks noGrp="1"/>
          </p:cNvSpPr>
          <p:nvPr>
            <p:ph idx="1"/>
          </p:nvPr>
        </p:nvSpPr>
        <p:spPr>
          <a:xfrm>
            <a:off x="838200" y="1420838"/>
            <a:ext cx="10515600" cy="5233180"/>
          </a:xfrm>
        </p:spPr>
        <p:txBody>
          <a:bodyPr>
            <a:normAutofit fontScale="85000" lnSpcReduction="20000"/>
          </a:bodyPr>
          <a:lstStyle/>
          <a:p>
            <a:pPr algn="just">
              <a:lnSpc>
                <a:spcPct val="200000"/>
              </a:lnSpc>
            </a:pPr>
            <a:r>
              <a:rPr lang="en-US" dirty="0">
                <a:latin typeface="Times New Roman" pitchFamily="18" charset="0"/>
                <a:cs typeface="Times New Roman" pitchFamily="18" charset="0"/>
              </a:rPr>
              <a:t>Problems should be discussed with the family. For finding the solution of the problem, opinion of the family members should be considered.</a:t>
            </a:r>
          </a:p>
          <a:p>
            <a:pPr algn="just">
              <a:lnSpc>
                <a:spcPct val="200000"/>
              </a:lnSpc>
            </a:pPr>
            <a:r>
              <a:rPr lang="en-US" dirty="0">
                <a:latin typeface="Times New Roman" pitchFamily="18" charset="0"/>
                <a:cs typeface="Times New Roman" pitchFamily="18" charset="0"/>
              </a:rPr>
              <a:t>Co-operation of the family members should be obtained to implement the desired plan of action.</a:t>
            </a:r>
          </a:p>
          <a:p>
            <a:pPr algn="just">
              <a:lnSpc>
                <a:spcPct val="200000"/>
              </a:lnSpc>
            </a:pPr>
            <a:r>
              <a:rPr lang="en-US" dirty="0">
                <a:latin typeface="Times New Roman" pitchFamily="18" charset="0"/>
                <a:cs typeface="Times New Roman" pitchFamily="18" charset="0"/>
              </a:rPr>
              <a:t>At every contact/visit, a message should be given that is important from the point of vies of family health.</a:t>
            </a:r>
          </a:p>
          <a:p>
            <a:pPr algn="just">
              <a:lnSpc>
                <a:spcPct val="200000"/>
              </a:lnSpc>
            </a:pPr>
            <a:r>
              <a:rPr lang="en-US" dirty="0">
                <a:latin typeface="Times New Roman" pitchFamily="18" charset="0"/>
                <a:cs typeface="Times New Roman" pitchFamily="18" charset="0"/>
              </a:rPr>
              <a:t>Participation of family members is essential in family health nursing services.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itchFamily="82" charset="0"/>
              </a:rPr>
              <a:t>ADVANTAGES</a:t>
            </a:r>
          </a:p>
        </p:txBody>
      </p:sp>
      <p:sp>
        <p:nvSpPr>
          <p:cNvPr id="3" name="Content Placeholder 2"/>
          <p:cNvSpPr>
            <a:spLocks noGrp="1"/>
          </p:cNvSpPr>
          <p:nvPr>
            <p:ph idx="1"/>
          </p:nvPr>
        </p:nvSpPr>
        <p:spPr>
          <a:xfrm>
            <a:off x="838200" y="1825625"/>
            <a:ext cx="10515600" cy="4800258"/>
          </a:xfrm>
        </p:spPr>
        <p:txBody>
          <a:bodyPr>
            <a:normAutofit fontScale="92500" lnSpcReduction="20000"/>
          </a:bodyPr>
          <a:lstStyle/>
          <a:p>
            <a:pPr algn="just">
              <a:lnSpc>
                <a:spcPct val="200000"/>
              </a:lnSpc>
            </a:pPr>
            <a:r>
              <a:rPr lang="en-US" dirty="0">
                <a:latin typeface="Times New Roman" pitchFamily="18" charset="0"/>
                <a:cs typeface="Times New Roman" pitchFamily="18" charset="0"/>
              </a:rPr>
              <a:t>Family health nursing of patients saves hospital beds that can be utilized for critical cases.</a:t>
            </a:r>
          </a:p>
          <a:p>
            <a:pPr algn="just">
              <a:lnSpc>
                <a:spcPct val="200000"/>
              </a:lnSpc>
            </a:pPr>
            <a:r>
              <a:rPr lang="en-US" dirty="0">
                <a:latin typeface="Times New Roman" pitchFamily="18" charset="0"/>
                <a:cs typeface="Times New Roman" pitchFamily="18" charset="0"/>
              </a:rPr>
              <a:t>Patient under family health nursing enjoys, privacy and emotional support.</a:t>
            </a:r>
          </a:p>
          <a:p>
            <a:pPr algn="just">
              <a:lnSpc>
                <a:spcPct val="200000"/>
              </a:lnSpc>
            </a:pPr>
            <a:r>
              <a:rPr lang="en-US" dirty="0">
                <a:latin typeface="Times New Roman" pitchFamily="18" charset="0"/>
                <a:cs typeface="Times New Roman" pitchFamily="18" charset="0"/>
              </a:rPr>
              <a:t>If the patient resides in a sanitary house, family health nursing is better than hospital nursing since he can control inimical environmental influences better.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itchFamily="82" charset="0"/>
              </a:rPr>
              <a:t>DISADVANTAGES</a:t>
            </a:r>
          </a:p>
        </p:txBody>
      </p:sp>
      <p:sp>
        <p:nvSpPr>
          <p:cNvPr id="3" name="Content Placeholder 2"/>
          <p:cNvSpPr>
            <a:spLocks noGrp="1"/>
          </p:cNvSpPr>
          <p:nvPr>
            <p:ph idx="1"/>
          </p:nvPr>
        </p:nvSpPr>
        <p:spPr/>
        <p:txBody>
          <a:bodyPr/>
          <a:lstStyle/>
          <a:p>
            <a:pPr algn="just">
              <a:lnSpc>
                <a:spcPct val="200000"/>
              </a:lnSpc>
            </a:pPr>
            <a:r>
              <a:rPr lang="en-US" dirty="0">
                <a:latin typeface="Times New Roman" pitchFamily="18" charset="0"/>
                <a:cs typeface="Times New Roman" pitchFamily="18" charset="0"/>
              </a:rPr>
              <a:t>Family health nursing requires the nurses to carry portable laboratory machinery to the patient home.</a:t>
            </a:r>
          </a:p>
          <a:p>
            <a:pPr algn="just">
              <a:lnSpc>
                <a:spcPct val="200000"/>
              </a:lnSpc>
            </a:pPr>
            <a:r>
              <a:rPr lang="en-US" dirty="0">
                <a:latin typeface="Times New Roman" pitchFamily="18" charset="0"/>
                <a:cs typeface="Times New Roman" pitchFamily="18" charset="0"/>
              </a:rPr>
              <a:t>If the patient resides in a substandard house, family health nursing could delay his recovery.</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5200" y="365127"/>
            <a:ext cx="9118600" cy="1325563"/>
          </a:xfrm>
        </p:spPr>
        <p:txBody>
          <a:bodyPr>
            <a:normAutofit/>
          </a:bodyPr>
          <a:lstStyle/>
          <a:p>
            <a:pPr algn="ctr"/>
            <a:r>
              <a:rPr lang="en-US" b="1" dirty="0">
                <a:solidFill>
                  <a:srgbClr val="FFC000"/>
                </a:solidFill>
                <a:latin typeface="Times New Roman" pitchFamily="18" charset="0"/>
                <a:cs typeface="Times New Roman" pitchFamily="18" charset="0"/>
              </a:rPr>
              <a:t>FAMILY HEALTH NURSING PROCESS</a:t>
            </a:r>
          </a:p>
        </p:txBody>
      </p:sp>
      <p:pic>
        <p:nvPicPr>
          <p:cNvPr id="13" name="Picture 12" descr="BIU LOGO UPDATE.jpg"/>
          <p:cNvPicPr>
            <a:picLocks noChangeAspect="1"/>
          </p:cNvPicPr>
          <p:nvPr/>
        </p:nvPicPr>
        <p:blipFill>
          <a:blip r:embed="rId2" cstate="print"/>
          <a:stretch>
            <a:fillRect/>
          </a:stretch>
        </p:blipFill>
        <p:spPr>
          <a:xfrm>
            <a:off x="0" y="76200"/>
            <a:ext cx="2419643" cy="1371600"/>
          </a:xfrm>
          <a:prstGeom prst="rect">
            <a:avLst/>
          </a:prstGeom>
        </p:spPr>
      </p:pic>
      <p:pic>
        <p:nvPicPr>
          <p:cNvPr id="14" name="Picture 4" descr="bd05924_"/>
          <p:cNvPicPr>
            <a:picLocks noChangeAspect="1" noChangeArrowheads="1"/>
          </p:cNvPicPr>
          <p:nvPr/>
        </p:nvPicPr>
        <p:blipFill>
          <a:blip r:embed="rId3" cstate="print"/>
          <a:srcRect/>
          <a:stretch>
            <a:fillRect/>
          </a:stretch>
        </p:blipFill>
        <p:spPr bwMode="auto">
          <a:xfrm>
            <a:off x="9550400" y="2057400"/>
            <a:ext cx="2641600" cy="3733800"/>
          </a:xfrm>
          <a:prstGeom prst="rect">
            <a:avLst/>
          </a:prstGeom>
          <a:noFill/>
        </p:spPr>
      </p:pic>
      <p:sp>
        <p:nvSpPr>
          <p:cNvPr id="24" name="TextBox 23"/>
          <p:cNvSpPr txBox="1"/>
          <p:nvPr/>
        </p:nvSpPr>
        <p:spPr>
          <a:xfrm>
            <a:off x="609600" y="1676401"/>
            <a:ext cx="9144000" cy="3785652"/>
          </a:xfrm>
          <a:prstGeom prst="rect">
            <a:avLst/>
          </a:prstGeom>
          <a:noFill/>
        </p:spPr>
        <p:txBody>
          <a:bodyPr wrap="square" rtlCol="0">
            <a:spAutoFit/>
          </a:bodyPr>
          <a:lstStyle/>
          <a:p>
            <a:pPr algn="just">
              <a:lnSpc>
                <a:spcPct val="200000"/>
              </a:lnSpc>
            </a:pPr>
            <a:r>
              <a:rPr lang="en-US" sz="2400" dirty="0">
                <a:latin typeface="Times New Roman" pitchFamily="18" charset="0"/>
                <a:cs typeface="Times New Roman" pitchFamily="18" charset="0"/>
              </a:rPr>
              <a:t>	Family health nursing process is a orderly, systematic steps </a:t>
            </a:r>
            <a:r>
              <a:rPr lang="en-US" sz="2400" b="1" dirty="0">
                <a:solidFill>
                  <a:srgbClr val="002060"/>
                </a:solidFill>
                <a:latin typeface="Times New Roman" pitchFamily="18" charset="0"/>
                <a:cs typeface="Times New Roman" pitchFamily="18" charset="0"/>
              </a:rPr>
              <a:t>to </a:t>
            </a:r>
            <a:r>
              <a:rPr lang="en-US" sz="2400" b="1" dirty="0">
                <a:solidFill>
                  <a:srgbClr val="FFFF00"/>
                </a:solidFill>
                <a:latin typeface="Times New Roman" pitchFamily="18" charset="0"/>
                <a:cs typeface="Times New Roman" pitchFamily="18" charset="0"/>
              </a:rPr>
              <a:t>assess the health needs</a:t>
            </a:r>
            <a:r>
              <a:rPr lang="en-US" sz="2400" dirty="0">
                <a:solidFill>
                  <a:srgbClr val="FFFF00"/>
                </a:solidFill>
                <a:latin typeface="Times New Roman" pitchFamily="18" charset="0"/>
                <a:cs typeface="Times New Roman" pitchFamily="18" charset="0"/>
              </a:rPr>
              <a:t>, </a:t>
            </a:r>
            <a:r>
              <a:rPr lang="en-US" sz="2400" b="1" dirty="0">
                <a:solidFill>
                  <a:srgbClr val="FFFF00"/>
                </a:solidFill>
                <a:latin typeface="Times New Roman" pitchFamily="18" charset="0"/>
                <a:cs typeface="Times New Roman" pitchFamily="18" charset="0"/>
              </a:rPr>
              <a:t>plan, implement and evaluate the services to achieve the health.</a:t>
            </a:r>
            <a:r>
              <a:rPr lang="en-US" sz="2400" dirty="0">
                <a:latin typeface="Times New Roman" pitchFamily="18" charset="0"/>
                <a:cs typeface="Times New Roman" pitchFamily="18" charset="0"/>
              </a:rPr>
              <a:t> It is the systematic steps to analyze health problem and their solution. It helps in achieving desire goals of health promotion, prevention and control of health problem.</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9600" y="1"/>
            <a:ext cx="7010400" cy="1325563"/>
          </a:xfrm>
        </p:spPr>
        <p:txBody>
          <a:bodyPr>
            <a:normAutofit/>
          </a:bodyPr>
          <a:lstStyle/>
          <a:p>
            <a:pPr algn="ctr"/>
            <a:r>
              <a:rPr lang="en-US" b="1" dirty="0">
                <a:solidFill>
                  <a:srgbClr val="FFC000"/>
                </a:solidFill>
                <a:latin typeface="Times New Roman" pitchFamily="18" charset="0"/>
                <a:cs typeface="Times New Roman" pitchFamily="18" charset="0"/>
              </a:rPr>
              <a:t>Elements Of Nursing Process</a:t>
            </a:r>
          </a:p>
        </p:txBody>
      </p:sp>
      <p:graphicFrame>
        <p:nvGraphicFramePr>
          <p:cNvPr id="5" name="Content Placeholder 4"/>
          <p:cNvGraphicFramePr>
            <a:graphicFrameLocks noGrp="1"/>
          </p:cNvGraphicFramePr>
          <p:nvPr>
            <p:ph idx="1"/>
          </p:nvPr>
        </p:nvGraphicFramePr>
        <p:xfrm>
          <a:off x="304800" y="1295400"/>
          <a:ext cx="115824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BIU LOGO UPDATE.jpg"/>
          <p:cNvPicPr>
            <a:picLocks noChangeAspect="1"/>
          </p:cNvPicPr>
          <p:nvPr/>
        </p:nvPicPr>
        <p:blipFill>
          <a:blip r:embed="rId7" cstate="print"/>
          <a:stretch>
            <a:fillRect/>
          </a:stretch>
        </p:blipFill>
        <p:spPr>
          <a:xfrm>
            <a:off x="0" y="76200"/>
            <a:ext cx="2419643" cy="1143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778" y="76201"/>
            <a:ext cx="8906022" cy="1325563"/>
          </a:xfrm>
        </p:spPr>
        <p:txBody>
          <a:bodyPr>
            <a:normAutofit/>
          </a:bodyPr>
          <a:lstStyle/>
          <a:p>
            <a:pPr algn="ctr"/>
            <a:r>
              <a:rPr lang="en-US" b="1" dirty="0">
                <a:solidFill>
                  <a:srgbClr val="FFC000"/>
                </a:solidFill>
                <a:latin typeface="Times New Roman" pitchFamily="18" charset="0"/>
                <a:cs typeface="Times New Roman" pitchFamily="18" charset="0"/>
              </a:rPr>
              <a:t>QUALITIES OF FAMILY HEALTH NURSES</a:t>
            </a:r>
          </a:p>
        </p:txBody>
      </p:sp>
      <p:sp>
        <p:nvSpPr>
          <p:cNvPr id="3" name="Content Placeholder 2"/>
          <p:cNvSpPr>
            <a:spLocks noGrp="1"/>
          </p:cNvSpPr>
          <p:nvPr>
            <p:ph idx="1"/>
          </p:nvPr>
        </p:nvSpPr>
        <p:spPr>
          <a:xfrm>
            <a:off x="3556000" y="1524000"/>
            <a:ext cx="8331200" cy="5105400"/>
          </a:xfrm>
        </p:spPr>
        <p:style>
          <a:lnRef idx="1">
            <a:schemeClr val="accent2"/>
          </a:lnRef>
          <a:fillRef idx="2">
            <a:schemeClr val="accent2"/>
          </a:fillRef>
          <a:effectRef idx="1">
            <a:schemeClr val="accent2"/>
          </a:effectRef>
          <a:fontRef idx="minor">
            <a:schemeClr val="dk1"/>
          </a:fontRef>
        </p:style>
        <p:txBody>
          <a:bodyPr>
            <a:normAutofit/>
          </a:bodyPr>
          <a:lstStyle/>
          <a:p>
            <a:pPr algn="just">
              <a:lnSpc>
                <a:spcPct val="150000"/>
              </a:lnSpc>
            </a:pPr>
            <a:endParaRPr lang="en-US" sz="2400" dirty="0">
              <a:latin typeface="Times New Roman" pitchFamily="18" charset="0"/>
              <a:cs typeface="Times New Roman" pitchFamily="18" charset="0"/>
            </a:endParaRPr>
          </a:p>
        </p:txBody>
      </p:sp>
      <p:pic>
        <p:nvPicPr>
          <p:cNvPr id="5" name="Picture 4" descr="BIU LOGO UPDATE.jpg"/>
          <p:cNvPicPr>
            <a:picLocks noChangeAspect="1"/>
          </p:cNvPicPr>
          <p:nvPr/>
        </p:nvPicPr>
        <p:blipFill>
          <a:blip r:embed="rId2" cstate="print"/>
          <a:stretch>
            <a:fillRect/>
          </a:stretch>
        </p:blipFill>
        <p:spPr>
          <a:xfrm>
            <a:off x="0" y="76200"/>
            <a:ext cx="2419643" cy="1143000"/>
          </a:xfrm>
          <a:prstGeom prst="rect">
            <a:avLst/>
          </a:prstGeom>
        </p:spPr>
      </p:pic>
      <p:grpSp>
        <p:nvGrpSpPr>
          <p:cNvPr id="4" name="Group 7"/>
          <p:cNvGrpSpPr>
            <a:grpSpLocks noChangeAspect="1"/>
          </p:cNvGrpSpPr>
          <p:nvPr/>
        </p:nvGrpSpPr>
        <p:grpSpPr bwMode="auto">
          <a:xfrm>
            <a:off x="-711200" y="1676400"/>
            <a:ext cx="4368800" cy="5181600"/>
            <a:chOff x="-288" y="1872"/>
            <a:chExt cx="1332" cy="2448"/>
          </a:xfrm>
        </p:grpSpPr>
        <p:sp>
          <p:nvSpPr>
            <p:cNvPr id="7"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dirty="0"/>
            </a:p>
          </p:txBody>
        </p:sp>
        <p:sp>
          <p:nvSpPr>
            <p:cNvPr id="8" name="Freeform 8"/>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dirty="0"/>
            </a:p>
          </p:txBody>
        </p:sp>
        <p:sp>
          <p:nvSpPr>
            <p:cNvPr id="9" name="Freeform 9"/>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dirty="0"/>
            </a:p>
          </p:txBody>
        </p:sp>
        <p:sp>
          <p:nvSpPr>
            <p:cNvPr id="10" name="Freeform 10"/>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dirty="0"/>
            </a:p>
          </p:txBody>
        </p:sp>
        <p:sp>
          <p:nvSpPr>
            <p:cNvPr id="11" name="Freeform 11"/>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dirty="0"/>
            </a:p>
          </p:txBody>
        </p:sp>
        <p:sp>
          <p:nvSpPr>
            <p:cNvPr id="12" name="Freeform 12"/>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dirty="0"/>
            </a:p>
          </p:txBody>
        </p:sp>
        <p:sp>
          <p:nvSpPr>
            <p:cNvPr id="13" name="Freeform 13"/>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dirty="0"/>
            </a:p>
          </p:txBody>
        </p:sp>
        <p:sp>
          <p:nvSpPr>
            <p:cNvPr id="14" name="Freeform 14"/>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dirty="0"/>
            </a:p>
          </p:txBody>
        </p:sp>
        <p:sp>
          <p:nvSpPr>
            <p:cNvPr id="15" name="Freeform 15"/>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dirty="0"/>
            </a:p>
          </p:txBody>
        </p:sp>
        <p:sp>
          <p:nvSpPr>
            <p:cNvPr id="16" name="Freeform 16"/>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dirty="0"/>
            </a:p>
          </p:txBody>
        </p:sp>
        <p:sp>
          <p:nvSpPr>
            <p:cNvPr id="17" name="Freeform 17"/>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dirty="0"/>
            </a:p>
          </p:txBody>
        </p:sp>
        <p:sp>
          <p:nvSpPr>
            <p:cNvPr id="18" name="Freeform 18"/>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dirty="0"/>
            </a:p>
          </p:txBody>
        </p:sp>
        <p:sp>
          <p:nvSpPr>
            <p:cNvPr id="19" name="Freeform 19"/>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dirty="0"/>
            </a:p>
          </p:txBody>
        </p:sp>
        <p:sp>
          <p:nvSpPr>
            <p:cNvPr id="20" name="Freeform 20"/>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dirty="0"/>
            </a:p>
          </p:txBody>
        </p:sp>
        <p:sp>
          <p:nvSpPr>
            <p:cNvPr id="21" name="Freeform 21"/>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dirty="0"/>
            </a:p>
          </p:txBody>
        </p:sp>
        <p:sp>
          <p:nvSpPr>
            <p:cNvPr id="22" name="Freeform 22"/>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dirty="0"/>
            </a:p>
          </p:txBody>
        </p:sp>
        <p:sp>
          <p:nvSpPr>
            <p:cNvPr id="23" name="Freeform 23"/>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dirty="0"/>
            </a:p>
          </p:txBody>
        </p:sp>
        <p:sp>
          <p:nvSpPr>
            <p:cNvPr id="24" name="Freeform 24"/>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dirty="0"/>
            </a:p>
          </p:txBody>
        </p:sp>
        <p:sp>
          <p:nvSpPr>
            <p:cNvPr id="25" name="Freeform 25"/>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dirty="0"/>
            </a:p>
          </p:txBody>
        </p:sp>
        <p:sp>
          <p:nvSpPr>
            <p:cNvPr id="26" name="Freeform 26"/>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dirty="0"/>
            </a:p>
          </p:txBody>
        </p:sp>
        <p:sp>
          <p:nvSpPr>
            <p:cNvPr id="27" name="Freeform 27"/>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dirty="0"/>
            </a:p>
          </p:txBody>
        </p:sp>
        <p:sp>
          <p:nvSpPr>
            <p:cNvPr id="28" name="Freeform 28"/>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dirty="0"/>
            </a:p>
          </p:txBody>
        </p:sp>
        <p:sp>
          <p:nvSpPr>
            <p:cNvPr id="29" name="Freeform 29"/>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dirty="0"/>
            </a:p>
          </p:txBody>
        </p:sp>
        <p:sp>
          <p:nvSpPr>
            <p:cNvPr id="30" name="Freeform 30"/>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dirty="0"/>
            </a:p>
          </p:txBody>
        </p:sp>
        <p:sp>
          <p:nvSpPr>
            <p:cNvPr id="31" name="Freeform 31"/>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dirty="0"/>
            </a:p>
          </p:txBody>
        </p:sp>
        <p:sp>
          <p:nvSpPr>
            <p:cNvPr id="32" name="Freeform 32"/>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dirty="0"/>
            </a:p>
          </p:txBody>
        </p:sp>
        <p:sp>
          <p:nvSpPr>
            <p:cNvPr id="33" name="Freeform 33"/>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dirty="0"/>
            </a:p>
          </p:txBody>
        </p:sp>
        <p:sp>
          <p:nvSpPr>
            <p:cNvPr id="34" name="Freeform 34"/>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dirty="0"/>
            </a:p>
          </p:txBody>
        </p:sp>
        <p:sp>
          <p:nvSpPr>
            <p:cNvPr id="35" name="Freeform 35"/>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dirty="0"/>
            </a:p>
          </p:txBody>
        </p:sp>
        <p:sp>
          <p:nvSpPr>
            <p:cNvPr id="36" name="Freeform 36"/>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dirty="0"/>
            </a:p>
          </p:txBody>
        </p:sp>
        <p:sp>
          <p:nvSpPr>
            <p:cNvPr id="37" name="Freeform 37"/>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dirty="0"/>
            </a:p>
          </p:txBody>
        </p:sp>
        <p:sp>
          <p:nvSpPr>
            <p:cNvPr id="38" name="Freeform 38"/>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dirty="0"/>
            </a:p>
          </p:txBody>
        </p:sp>
        <p:sp>
          <p:nvSpPr>
            <p:cNvPr id="39" name="Freeform 39"/>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dirty="0"/>
            </a:p>
          </p:txBody>
        </p:sp>
        <p:sp>
          <p:nvSpPr>
            <p:cNvPr id="40" name="Freeform 40"/>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dirty="0"/>
            </a:p>
          </p:txBody>
        </p:sp>
        <p:sp>
          <p:nvSpPr>
            <p:cNvPr id="41" name="Freeform 41"/>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dirty="0"/>
            </a:p>
          </p:txBody>
        </p:sp>
        <p:sp>
          <p:nvSpPr>
            <p:cNvPr id="42" name="Freeform 42"/>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dirty="0"/>
            </a:p>
          </p:txBody>
        </p:sp>
        <p:sp>
          <p:nvSpPr>
            <p:cNvPr id="43" name="Freeform 43"/>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dirty="0"/>
            </a:p>
          </p:txBody>
        </p:sp>
        <p:sp>
          <p:nvSpPr>
            <p:cNvPr id="44" name="Freeform 44"/>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dirty="0"/>
            </a:p>
          </p:txBody>
        </p:sp>
        <p:sp>
          <p:nvSpPr>
            <p:cNvPr id="45" name="Freeform 45"/>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dirty="0"/>
            </a:p>
          </p:txBody>
        </p:sp>
        <p:sp>
          <p:nvSpPr>
            <p:cNvPr id="46" name="Freeform 46"/>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dirty="0"/>
            </a:p>
          </p:txBody>
        </p:sp>
        <p:sp>
          <p:nvSpPr>
            <p:cNvPr id="47" name="Freeform 47"/>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dirty="0"/>
            </a:p>
          </p:txBody>
        </p:sp>
        <p:sp>
          <p:nvSpPr>
            <p:cNvPr id="48" name="Freeform 48"/>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dirty="0"/>
            </a:p>
          </p:txBody>
        </p:sp>
        <p:sp>
          <p:nvSpPr>
            <p:cNvPr id="49" name="Freeform 49"/>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dirty="0"/>
            </a:p>
          </p:txBody>
        </p:sp>
        <p:sp>
          <p:nvSpPr>
            <p:cNvPr id="50" name="Freeform 50"/>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dirty="0"/>
            </a:p>
          </p:txBody>
        </p:sp>
        <p:sp>
          <p:nvSpPr>
            <p:cNvPr id="51" name="Freeform 51"/>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dirty="0"/>
            </a:p>
          </p:txBody>
        </p:sp>
        <p:sp>
          <p:nvSpPr>
            <p:cNvPr id="52" name="Freeform 52"/>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dirty="0"/>
            </a:p>
          </p:txBody>
        </p:sp>
        <p:sp>
          <p:nvSpPr>
            <p:cNvPr id="53" name="Freeform 53"/>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dirty="0"/>
            </a:p>
          </p:txBody>
        </p:sp>
        <p:sp>
          <p:nvSpPr>
            <p:cNvPr id="54" name="Freeform 54"/>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dirty="0"/>
            </a:p>
          </p:txBody>
        </p:sp>
        <p:sp>
          <p:nvSpPr>
            <p:cNvPr id="55" name="Freeform 55"/>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dirty="0"/>
            </a:p>
          </p:txBody>
        </p:sp>
        <p:sp>
          <p:nvSpPr>
            <p:cNvPr id="56" name="Freeform 56"/>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dirty="0"/>
            </a:p>
          </p:txBody>
        </p:sp>
        <p:sp>
          <p:nvSpPr>
            <p:cNvPr id="57" name="Freeform 57"/>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dirty="0"/>
            </a:p>
          </p:txBody>
        </p:sp>
        <p:sp>
          <p:nvSpPr>
            <p:cNvPr id="58" name="Freeform 58"/>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dirty="0"/>
            </a:p>
          </p:txBody>
        </p:sp>
        <p:sp>
          <p:nvSpPr>
            <p:cNvPr id="59" name="Freeform 59"/>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dirty="0"/>
            </a:p>
          </p:txBody>
        </p:sp>
        <p:sp>
          <p:nvSpPr>
            <p:cNvPr id="60" name="Freeform 60"/>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dirty="0"/>
            </a:p>
          </p:txBody>
        </p:sp>
        <p:sp>
          <p:nvSpPr>
            <p:cNvPr id="61" name="Freeform 61"/>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dirty="0"/>
            </a:p>
          </p:txBody>
        </p:sp>
        <p:sp>
          <p:nvSpPr>
            <p:cNvPr id="62" name="Freeform 62"/>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dirty="0"/>
            </a:p>
          </p:txBody>
        </p:sp>
        <p:sp>
          <p:nvSpPr>
            <p:cNvPr id="63" name="Freeform 63"/>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dirty="0"/>
            </a:p>
          </p:txBody>
        </p:sp>
        <p:sp>
          <p:nvSpPr>
            <p:cNvPr id="64" name="Freeform 64"/>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dirty="0"/>
            </a:p>
          </p:txBody>
        </p:sp>
        <p:sp>
          <p:nvSpPr>
            <p:cNvPr id="65" name="Freeform 65"/>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dirty="0"/>
            </a:p>
          </p:txBody>
        </p:sp>
        <p:sp>
          <p:nvSpPr>
            <p:cNvPr id="66" name="Freeform 66"/>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dirty="0"/>
            </a:p>
          </p:txBody>
        </p:sp>
        <p:sp>
          <p:nvSpPr>
            <p:cNvPr id="67" name="Freeform 67"/>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dirty="0"/>
            </a:p>
          </p:txBody>
        </p:sp>
        <p:sp>
          <p:nvSpPr>
            <p:cNvPr id="68" name="Freeform 68"/>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dirty="0"/>
            </a:p>
          </p:txBody>
        </p:sp>
        <p:sp>
          <p:nvSpPr>
            <p:cNvPr id="69" name="Freeform 69"/>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dirty="0"/>
            </a:p>
          </p:txBody>
        </p:sp>
        <p:sp>
          <p:nvSpPr>
            <p:cNvPr id="70" name="Freeform 70"/>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dirty="0"/>
            </a:p>
          </p:txBody>
        </p:sp>
        <p:sp>
          <p:nvSpPr>
            <p:cNvPr id="71" name="Freeform 71"/>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dirty="0"/>
            </a:p>
          </p:txBody>
        </p:sp>
        <p:sp>
          <p:nvSpPr>
            <p:cNvPr id="72" name="Freeform 72"/>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dirty="0"/>
            </a:p>
          </p:txBody>
        </p:sp>
        <p:sp>
          <p:nvSpPr>
            <p:cNvPr id="73" name="Freeform 73"/>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dirty="0"/>
            </a:p>
          </p:txBody>
        </p:sp>
        <p:sp>
          <p:nvSpPr>
            <p:cNvPr id="74" name="Freeform 74"/>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dirty="0"/>
            </a:p>
          </p:txBody>
        </p:sp>
        <p:sp>
          <p:nvSpPr>
            <p:cNvPr id="75" name="Freeform 75"/>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dirty="0"/>
            </a:p>
          </p:txBody>
        </p:sp>
        <p:sp>
          <p:nvSpPr>
            <p:cNvPr id="76" name="Freeform 76"/>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dirty="0"/>
            </a:p>
          </p:txBody>
        </p:sp>
        <p:sp>
          <p:nvSpPr>
            <p:cNvPr id="77" name="Freeform 77"/>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dirty="0"/>
            </a:p>
          </p:txBody>
        </p:sp>
        <p:sp>
          <p:nvSpPr>
            <p:cNvPr id="78" name="Freeform 78"/>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dirty="0"/>
            </a:p>
          </p:txBody>
        </p:sp>
        <p:sp>
          <p:nvSpPr>
            <p:cNvPr id="79" name="Freeform 79"/>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dirty="0"/>
            </a:p>
          </p:txBody>
        </p:sp>
      </p:grpSp>
      <p:graphicFrame>
        <p:nvGraphicFramePr>
          <p:cNvPr id="81" name="Diagram 80"/>
          <p:cNvGraphicFramePr/>
          <p:nvPr/>
        </p:nvGraphicFramePr>
        <p:xfrm>
          <a:off x="1930400" y="1524000"/>
          <a:ext cx="11379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898" y="76201"/>
            <a:ext cx="9088901" cy="1325563"/>
          </a:xfrm>
        </p:spPr>
        <p:txBody>
          <a:bodyPr>
            <a:normAutofit/>
          </a:bodyPr>
          <a:lstStyle/>
          <a:p>
            <a:pPr algn="ctr"/>
            <a:r>
              <a:rPr lang="en-US" b="1" dirty="0">
                <a:solidFill>
                  <a:srgbClr val="FFC000"/>
                </a:solidFill>
                <a:latin typeface="Times New Roman" pitchFamily="18" charset="0"/>
                <a:cs typeface="Times New Roman" pitchFamily="18" charset="0"/>
              </a:rPr>
              <a:t>QUALITIES OF FAMILY HEALTH NURSES</a:t>
            </a:r>
          </a:p>
        </p:txBody>
      </p:sp>
      <p:sp>
        <p:nvSpPr>
          <p:cNvPr id="3" name="Content Placeholder 2"/>
          <p:cNvSpPr>
            <a:spLocks noGrp="1"/>
          </p:cNvSpPr>
          <p:nvPr>
            <p:ph idx="1"/>
          </p:nvPr>
        </p:nvSpPr>
        <p:spPr>
          <a:xfrm>
            <a:off x="3556000" y="1524000"/>
            <a:ext cx="8331200" cy="5105400"/>
          </a:xfrm>
        </p:spPr>
        <p:style>
          <a:lnRef idx="1">
            <a:schemeClr val="accent2"/>
          </a:lnRef>
          <a:fillRef idx="2">
            <a:schemeClr val="accent2"/>
          </a:fillRef>
          <a:effectRef idx="1">
            <a:schemeClr val="accent2"/>
          </a:effectRef>
          <a:fontRef idx="minor">
            <a:schemeClr val="dk1"/>
          </a:fontRef>
        </p:style>
        <p:txBody>
          <a:bodyPr>
            <a:normAutofit/>
          </a:bodyPr>
          <a:lstStyle/>
          <a:p>
            <a:pPr algn="just">
              <a:lnSpc>
                <a:spcPct val="150000"/>
              </a:lnSpc>
            </a:pPr>
            <a:endParaRPr lang="en-US" sz="2400" dirty="0">
              <a:latin typeface="Times New Roman" pitchFamily="18" charset="0"/>
              <a:cs typeface="Times New Roman" pitchFamily="18" charset="0"/>
            </a:endParaRPr>
          </a:p>
        </p:txBody>
      </p:sp>
      <p:pic>
        <p:nvPicPr>
          <p:cNvPr id="5" name="Picture 4" descr="BIU LOGO UPDATE.jpg"/>
          <p:cNvPicPr>
            <a:picLocks noChangeAspect="1"/>
          </p:cNvPicPr>
          <p:nvPr/>
        </p:nvPicPr>
        <p:blipFill>
          <a:blip r:embed="rId3" cstate="print"/>
          <a:stretch>
            <a:fillRect/>
          </a:stretch>
        </p:blipFill>
        <p:spPr>
          <a:xfrm>
            <a:off x="0" y="76200"/>
            <a:ext cx="2419643" cy="1143000"/>
          </a:xfrm>
          <a:prstGeom prst="rect">
            <a:avLst/>
          </a:prstGeom>
        </p:spPr>
      </p:pic>
      <p:grpSp>
        <p:nvGrpSpPr>
          <p:cNvPr id="4" name="Group 7"/>
          <p:cNvGrpSpPr>
            <a:grpSpLocks noChangeAspect="1"/>
          </p:cNvGrpSpPr>
          <p:nvPr/>
        </p:nvGrpSpPr>
        <p:grpSpPr bwMode="auto">
          <a:xfrm>
            <a:off x="-711200" y="1676400"/>
            <a:ext cx="4368800" cy="5181600"/>
            <a:chOff x="-288" y="1872"/>
            <a:chExt cx="1332" cy="2448"/>
          </a:xfrm>
        </p:grpSpPr>
        <p:sp>
          <p:nvSpPr>
            <p:cNvPr id="7" name="AutoShape 6"/>
            <p:cNvSpPr>
              <a:spLocks noChangeAspect="1" noChangeArrowheads="1" noTextEdit="1"/>
            </p:cNvSpPr>
            <p:nvPr/>
          </p:nvSpPr>
          <p:spPr bwMode="auto">
            <a:xfrm>
              <a:off x="-288" y="1872"/>
              <a:ext cx="1056" cy="2448"/>
            </a:xfrm>
            <a:prstGeom prst="rect">
              <a:avLst/>
            </a:prstGeom>
            <a:noFill/>
            <a:ln w="9525">
              <a:noFill/>
              <a:miter lim="800000"/>
              <a:headEnd/>
              <a:tailEnd/>
            </a:ln>
          </p:spPr>
          <p:txBody>
            <a:bodyPr/>
            <a:lstStyle/>
            <a:p>
              <a:endParaRPr lang="en-US" dirty="0"/>
            </a:p>
          </p:txBody>
        </p:sp>
        <p:sp>
          <p:nvSpPr>
            <p:cNvPr id="8" name="Freeform 8"/>
            <p:cNvSpPr>
              <a:spLocks/>
            </p:cNvSpPr>
            <p:nvPr/>
          </p:nvSpPr>
          <p:spPr bwMode="auto">
            <a:xfrm>
              <a:off x="606" y="3215"/>
              <a:ext cx="433" cy="757"/>
            </a:xfrm>
            <a:custGeom>
              <a:avLst/>
              <a:gdLst/>
              <a:ahLst/>
              <a:cxnLst>
                <a:cxn ang="0">
                  <a:pos x="47" y="757"/>
                </a:cxn>
                <a:cxn ang="0">
                  <a:pos x="142" y="713"/>
                </a:cxn>
                <a:cxn ang="0">
                  <a:pos x="277" y="650"/>
                </a:cxn>
                <a:cxn ang="0">
                  <a:pos x="425" y="543"/>
                </a:cxn>
                <a:cxn ang="0">
                  <a:pos x="520" y="445"/>
                </a:cxn>
                <a:cxn ang="0">
                  <a:pos x="638" y="297"/>
                </a:cxn>
                <a:cxn ang="0">
                  <a:pos x="703" y="271"/>
                </a:cxn>
                <a:cxn ang="0">
                  <a:pos x="764" y="219"/>
                </a:cxn>
                <a:cxn ang="0">
                  <a:pos x="808" y="196"/>
                </a:cxn>
                <a:cxn ang="0">
                  <a:pos x="848" y="147"/>
                </a:cxn>
                <a:cxn ang="0">
                  <a:pos x="865" y="113"/>
                </a:cxn>
                <a:cxn ang="0">
                  <a:pos x="824" y="20"/>
                </a:cxn>
                <a:cxn ang="0">
                  <a:pos x="780" y="20"/>
                </a:cxn>
                <a:cxn ang="0">
                  <a:pos x="741" y="5"/>
                </a:cxn>
                <a:cxn ang="0">
                  <a:pos x="656" y="23"/>
                </a:cxn>
                <a:cxn ang="0">
                  <a:pos x="628" y="0"/>
                </a:cxn>
                <a:cxn ang="0">
                  <a:pos x="598" y="0"/>
                </a:cxn>
                <a:cxn ang="0">
                  <a:pos x="575" y="14"/>
                </a:cxn>
                <a:cxn ang="0">
                  <a:pos x="541" y="74"/>
                </a:cxn>
                <a:cxn ang="0">
                  <a:pos x="504" y="94"/>
                </a:cxn>
                <a:cxn ang="0">
                  <a:pos x="496" y="155"/>
                </a:cxn>
                <a:cxn ang="0">
                  <a:pos x="506" y="211"/>
                </a:cxn>
                <a:cxn ang="0">
                  <a:pos x="0" y="624"/>
                </a:cxn>
                <a:cxn ang="0">
                  <a:pos x="51" y="652"/>
                </a:cxn>
                <a:cxn ang="0">
                  <a:pos x="47" y="757"/>
                </a:cxn>
                <a:cxn ang="0">
                  <a:pos x="47" y="757"/>
                </a:cxn>
              </a:cxnLst>
              <a:rect l="0" t="0" r="r" b="b"/>
              <a:pathLst>
                <a:path w="865" h="757">
                  <a:moveTo>
                    <a:pt x="47" y="757"/>
                  </a:moveTo>
                  <a:lnTo>
                    <a:pt x="142" y="713"/>
                  </a:lnTo>
                  <a:lnTo>
                    <a:pt x="277" y="650"/>
                  </a:lnTo>
                  <a:lnTo>
                    <a:pt x="425" y="543"/>
                  </a:lnTo>
                  <a:lnTo>
                    <a:pt x="520" y="445"/>
                  </a:lnTo>
                  <a:lnTo>
                    <a:pt x="638" y="297"/>
                  </a:lnTo>
                  <a:lnTo>
                    <a:pt x="703" y="271"/>
                  </a:lnTo>
                  <a:lnTo>
                    <a:pt x="764" y="219"/>
                  </a:lnTo>
                  <a:lnTo>
                    <a:pt x="808" y="196"/>
                  </a:lnTo>
                  <a:lnTo>
                    <a:pt x="848" y="147"/>
                  </a:lnTo>
                  <a:lnTo>
                    <a:pt x="865" y="113"/>
                  </a:lnTo>
                  <a:lnTo>
                    <a:pt x="824" y="20"/>
                  </a:lnTo>
                  <a:lnTo>
                    <a:pt x="780" y="20"/>
                  </a:lnTo>
                  <a:lnTo>
                    <a:pt x="741" y="5"/>
                  </a:lnTo>
                  <a:lnTo>
                    <a:pt x="656" y="23"/>
                  </a:lnTo>
                  <a:lnTo>
                    <a:pt x="628" y="0"/>
                  </a:lnTo>
                  <a:lnTo>
                    <a:pt x="598" y="0"/>
                  </a:lnTo>
                  <a:lnTo>
                    <a:pt x="575" y="14"/>
                  </a:lnTo>
                  <a:lnTo>
                    <a:pt x="541" y="74"/>
                  </a:lnTo>
                  <a:lnTo>
                    <a:pt x="504" y="94"/>
                  </a:lnTo>
                  <a:lnTo>
                    <a:pt x="496" y="155"/>
                  </a:lnTo>
                  <a:lnTo>
                    <a:pt x="506" y="211"/>
                  </a:lnTo>
                  <a:lnTo>
                    <a:pt x="0" y="624"/>
                  </a:lnTo>
                  <a:lnTo>
                    <a:pt x="51" y="652"/>
                  </a:lnTo>
                  <a:lnTo>
                    <a:pt x="47" y="757"/>
                  </a:lnTo>
                  <a:lnTo>
                    <a:pt x="47" y="757"/>
                  </a:lnTo>
                  <a:close/>
                </a:path>
              </a:pathLst>
            </a:custGeom>
            <a:solidFill>
              <a:srgbClr val="FFB5B5"/>
            </a:solidFill>
            <a:ln w="9525">
              <a:noFill/>
              <a:round/>
              <a:headEnd/>
              <a:tailEnd/>
            </a:ln>
          </p:spPr>
          <p:txBody>
            <a:bodyPr/>
            <a:lstStyle/>
            <a:p>
              <a:endParaRPr lang="en-US" dirty="0"/>
            </a:p>
          </p:txBody>
        </p:sp>
        <p:sp>
          <p:nvSpPr>
            <p:cNvPr id="9" name="Freeform 9"/>
            <p:cNvSpPr>
              <a:spLocks/>
            </p:cNvSpPr>
            <p:nvPr/>
          </p:nvSpPr>
          <p:spPr bwMode="auto">
            <a:xfrm>
              <a:off x="11" y="2628"/>
              <a:ext cx="703" cy="1671"/>
            </a:xfrm>
            <a:custGeom>
              <a:avLst/>
              <a:gdLst/>
              <a:ahLst/>
              <a:cxnLst>
                <a:cxn ang="0">
                  <a:pos x="457" y="0"/>
                </a:cxn>
                <a:cxn ang="0">
                  <a:pos x="402" y="20"/>
                </a:cxn>
                <a:cxn ang="0">
                  <a:pos x="388" y="89"/>
                </a:cxn>
                <a:cxn ang="0">
                  <a:pos x="257" y="211"/>
                </a:cxn>
                <a:cxn ang="0">
                  <a:pos x="131" y="347"/>
                </a:cxn>
                <a:cxn ang="0">
                  <a:pos x="34" y="366"/>
                </a:cxn>
                <a:cxn ang="0">
                  <a:pos x="0" y="509"/>
                </a:cxn>
                <a:cxn ang="0">
                  <a:pos x="24" y="1095"/>
                </a:cxn>
                <a:cxn ang="0">
                  <a:pos x="92" y="1084"/>
                </a:cxn>
                <a:cxn ang="0">
                  <a:pos x="412" y="1074"/>
                </a:cxn>
                <a:cxn ang="0">
                  <a:pos x="457" y="1086"/>
                </a:cxn>
                <a:cxn ang="0">
                  <a:pos x="267" y="1468"/>
                </a:cxn>
                <a:cxn ang="0">
                  <a:pos x="224" y="1671"/>
                </a:cxn>
                <a:cxn ang="0">
                  <a:pos x="1349" y="1659"/>
                </a:cxn>
                <a:cxn ang="0">
                  <a:pos x="1305" y="1499"/>
                </a:cxn>
                <a:cxn ang="0">
                  <a:pos x="1254" y="1422"/>
                </a:cxn>
                <a:cxn ang="0">
                  <a:pos x="1224" y="1324"/>
                </a:cxn>
                <a:cxn ang="0">
                  <a:pos x="1224" y="1313"/>
                </a:cxn>
                <a:cxn ang="0">
                  <a:pos x="1224" y="1295"/>
                </a:cxn>
                <a:cxn ang="0">
                  <a:pos x="1223" y="1250"/>
                </a:cxn>
                <a:cxn ang="0">
                  <a:pos x="1222" y="1239"/>
                </a:cxn>
                <a:cxn ang="0">
                  <a:pos x="1222" y="1236"/>
                </a:cxn>
                <a:cxn ang="0">
                  <a:pos x="1222" y="1235"/>
                </a:cxn>
                <a:cxn ang="0">
                  <a:pos x="1222" y="1234"/>
                </a:cxn>
                <a:cxn ang="0">
                  <a:pos x="1222" y="1234"/>
                </a:cxn>
                <a:cxn ang="0">
                  <a:pos x="1222" y="1233"/>
                </a:cxn>
                <a:cxn ang="0">
                  <a:pos x="1222" y="1231"/>
                </a:cxn>
                <a:cxn ang="0">
                  <a:pos x="1222" y="1228"/>
                </a:cxn>
                <a:cxn ang="0">
                  <a:pos x="1222" y="1209"/>
                </a:cxn>
                <a:cxn ang="0">
                  <a:pos x="1220" y="1190"/>
                </a:cxn>
                <a:cxn ang="0">
                  <a:pos x="1314" y="982"/>
                </a:cxn>
                <a:cxn ang="0">
                  <a:pos x="1406" y="757"/>
                </a:cxn>
                <a:cxn ang="0">
                  <a:pos x="1380" y="673"/>
                </a:cxn>
                <a:cxn ang="0">
                  <a:pos x="1315" y="552"/>
                </a:cxn>
                <a:cxn ang="0">
                  <a:pos x="1248" y="327"/>
                </a:cxn>
                <a:cxn ang="0">
                  <a:pos x="1157" y="263"/>
                </a:cxn>
                <a:cxn ang="0">
                  <a:pos x="954" y="187"/>
                </a:cxn>
                <a:cxn ang="0">
                  <a:pos x="819" y="58"/>
                </a:cxn>
                <a:cxn ang="0">
                  <a:pos x="457" y="0"/>
                </a:cxn>
                <a:cxn ang="0">
                  <a:pos x="457" y="0"/>
                </a:cxn>
              </a:cxnLst>
              <a:rect l="0" t="0" r="r" b="b"/>
              <a:pathLst>
                <a:path w="1406" h="1671">
                  <a:moveTo>
                    <a:pt x="457" y="0"/>
                  </a:moveTo>
                  <a:lnTo>
                    <a:pt x="402" y="20"/>
                  </a:lnTo>
                  <a:lnTo>
                    <a:pt x="388" y="89"/>
                  </a:lnTo>
                  <a:lnTo>
                    <a:pt x="257" y="211"/>
                  </a:lnTo>
                  <a:lnTo>
                    <a:pt x="131" y="347"/>
                  </a:lnTo>
                  <a:lnTo>
                    <a:pt x="34" y="366"/>
                  </a:lnTo>
                  <a:lnTo>
                    <a:pt x="0" y="509"/>
                  </a:lnTo>
                  <a:lnTo>
                    <a:pt x="24" y="1095"/>
                  </a:lnTo>
                  <a:lnTo>
                    <a:pt x="92" y="1084"/>
                  </a:lnTo>
                  <a:lnTo>
                    <a:pt x="412" y="1074"/>
                  </a:lnTo>
                  <a:lnTo>
                    <a:pt x="457" y="1086"/>
                  </a:lnTo>
                  <a:lnTo>
                    <a:pt x="267" y="1468"/>
                  </a:lnTo>
                  <a:lnTo>
                    <a:pt x="224" y="1671"/>
                  </a:lnTo>
                  <a:lnTo>
                    <a:pt x="1349" y="1659"/>
                  </a:lnTo>
                  <a:lnTo>
                    <a:pt x="1305" y="1499"/>
                  </a:lnTo>
                  <a:lnTo>
                    <a:pt x="1254" y="1422"/>
                  </a:lnTo>
                  <a:lnTo>
                    <a:pt x="1224" y="1324"/>
                  </a:lnTo>
                  <a:lnTo>
                    <a:pt x="1224" y="1313"/>
                  </a:lnTo>
                  <a:lnTo>
                    <a:pt x="1224" y="1295"/>
                  </a:lnTo>
                  <a:lnTo>
                    <a:pt x="1223" y="1250"/>
                  </a:lnTo>
                  <a:lnTo>
                    <a:pt x="1222" y="1239"/>
                  </a:lnTo>
                  <a:lnTo>
                    <a:pt x="1222" y="1236"/>
                  </a:lnTo>
                  <a:lnTo>
                    <a:pt x="1222" y="1235"/>
                  </a:lnTo>
                  <a:lnTo>
                    <a:pt x="1222" y="1234"/>
                  </a:lnTo>
                  <a:lnTo>
                    <a:pt x="1222" y="1234"/>
                  </a:lnTo>
                  <a:lnTo>
                    <a:pt x="1222" y="1233"/>
                  </a:lnTo>
                  <a:lnTo>
                    <a:pt x="1222" y="1231"/>
                  </a:lnTo>
                  <a:lnTo>
                    <a:pt x="1222" y="1228"/>
                  </a:lnTo>
                  <a:lnTo>
                    <a:pt x="1222" y="1209"/>
                  </a:lnTo>
                  <a:lnTo>
                    <a:pt x="1220" y="1190"/>
                  </a:lnTo>
                  <a:lnTo>
                    <a:pt x="1314" y="982"/>
                  </a:lnTo>
                  <a:lnTo>
                    <a:pt x="1406" y="757"/>
                  </a:lnTo>
                  <a:lnTo>
                    <a:pt x="1380" y="673"/>
                  </a:lnTo>
                  <a:lnTo>
                    <a:pt x="1315" y="552"/>
                  </a:lnTo>
                  <a:lnTo>
                    <a:pt x="1248" y="327"/>
                  </a:lnTo>
                  <a:lnTo>
                    <a:pt x="1157" y="263"/>
                  </a:lnTo>
                  <a:lnTo>
                    <a:pt x="954" y="187"/>
                  </a:lnTo>
                  <a:lnTo>
                    <a:pt x="819" y="58"/>
                  </a:lnTo>
                  <a:lnTo>
                    <a:pt x="457" y="0"/>
                  </a:lnTo>
                  <a:lnTo>
                    <a:pt x="457" y="0"/>
                  </a:lnTo>
                  <a:close/>
                </a:path>
              </a:pathLst>
            </a:custGeom>
            <a:solidFill>
              <a:srgbClr val="D4D4EB"/>
            </a:solidFill>
            <a:ln w="9525">
              <a:noFill/>
              <a:round/>
              <a:headEnd/>
              <a:tailEnd/>
            </a:ln>
          </p:spPr>
          <p:txBody>
            <a:bodyPr/>
            <a:lstStyle/>
            <a:p>
              <a:endParaRPr lang="en-US" dirty="0"/>
            </a:p>
          </p:txBody>
        </p:sp>
        <p:sp>
          <p:nvSpPr>
            <p:cNvPr id="10" name="Freeform 10"/>
            <p:cNvSpPr>
              <a:spLocks/>
            </p:cNvSpPr>
            <p:nvPr/>
          </p:nvSpPr>
          <p:spPr bwMode="auto">
            <a:xfrm>
              <a:off x="154" y="1896"/>
              <a:ext cx="402" cy="423"/>
            </a:xfrm>
            <a:custGeom>
              <a:avLst/>
              <a:gdLst/>
              <a:ahLst/>
              <a:cxnLst>
                <a:cxn ang="0">
                  <a:pos x="790" y="352"/>
                </a:cxn>
                <a:cxn ang="0">
                  <a:pos x="804" y="295"/>
                </a:cxn>
                <a:cxn ang="0">
                  <a:pos x="764" y="205"/>
                </a:cxn>
                <a:cxn ang="0">
                  <a:pos x="683" y="138"/>
                </a:cxn>
                <a:cxn ang="0">
                  <a:pos x="535" y="88"/>
                </a:cxn>
                <a:cxn ang="0">
                  <a:pos x="384" y="43"/>
                </a:cxn>
                <a:cxn ang="0">
                  <a:pos x="256" y="0"/>
                </a:cxn>
                <a:cxn ang="0">
                  <a:pos x="201" y="5"/>
                </a:cxn>
                <a:cxn ang="0">
                  <a:pos x="124" y="26"/>
                </a:cxn>
                <a:cxn ang="0">
                  <a:pos x="87" y="64"/>
                </a:cxn>
                <a:cxn ang="0">
                  <a:pos x="54" y="119"/>
                </a:cxn>
                <a:cxn ang="0">
                  <a:pos x="20" y="233"/>
                </a:cxn>
                <a:cxn ang="0">
                  <a:pos x="0" y="297"/>
                </a:cxn>
                <a:cxn ang="0">
                  <a:pos x="54" y="384"/>
                </a:cxn>
                <a:cxn ang="0">
                  <a:pos x="85" y="410"/>
                </a:cxn>
                <a:cxn ang="0">
                  <a:pos x="136" y="423"/>
                </a:cxn>
                <a:cxn ang="0">
                  <a:pos x="154" y="361"/>
                </a:cxn>
                <a:cxn ang="0">
                  <a:pos x="186" y="333"/>
                </a:cxn>
                <a:cxn ang="0">
                  <a:pos x="275" y="265"/>
                </a:cxn>
                <a:cxn ang="0">
                  <a:pos x="585" y="154"/>
                </a:cxn>
                <a:cxn ang="0">
                  <a:pos x="727" y="238"/>
                </a:cxn>
                <a:cxn ang="0">
                  <a:pos x="790" y="352"/>
                </a:cxn>
                <a:cxn ang="0">
                  <a:pos x="790" y="352"/>
                </a:cxn>
              </a:cxnLst>
              <a:rect l="0" t="0" r="r" b="b"/>
              <a:pathLst>
                <a:path w="804" h="423">
                  <a:moveTo>
                    <a:pt x="790" y="352"/>
                  </a:moveTo>
                  <a:lnTo>
                    <a:pt x="804" y="295"/>
                  </a:lnTo>
                  <a:lnTo>
                    <a:pt x="764" y="205"/>
                  </a:lnTo>
                  <a:lnTo>
                    <a:pt x="683" y="138"/>
                  </a:lnTo>
                  <a:lnTo>
                    <a:pt x="535" y="88"/>
                  </a:lnTo>
                  <a:lnTo>
                    <a:pt x="384" y="43"/>
                  </a:lnTo>
                  <a:lnTo>
                    <a:pt x="256" y="0"/>
                  </a:lnTo>
                  <a:lnTo>
                    <a:pt x="201" y="5"/>
                  </a:lnTo>
                  <a:lnTo>
                    <a:pt x="124" y="26"/>
                  </a:lnTo>
                  <a:lnTo>
                    <a:pt x="87" y="64"/>
                  </a:lnTo>
                  <a:lnTo>
                    <a:pt x="54" y="119"/>
                  </a:lnTo>
                  <a:lnTo>
                    <a:pt x="20" y="233"/>
                  </a:lnTo>
                  <a:lnTo>
                    <a:pt x="0" y="297"/>
                  </a:lnTo>
                  <a:lnTo>
                    <a:pt x="54" y="384"/>
                  </a:lnTo>
                  <a:lnTo>
                    <a:pt x="85" y="410"/>
                  </a:lnTo>
                  <a:lnTo>
                    <a:pt x="136" y="423"/>
                  </a:lnTo>
                  <a:lnTo>
                    <a:pt x="154" y="361"/>
                  </a:lnTo>
                  <a:lnTo>
                    <a:pt x="186" y="333"/>
                  </a:lnTo>
                  <a:lnTo>
                    <a:pt x="275" y="265"/>
                  </a:lnTo>
                  <a:lnTo>
                    <a:pt x="585" y="154"/>
                  </a:lnTo>
                  <a:lnTo>
                    <a:pt x="727" y="238"/>
                  </a:lnTo>
                  <a:lnTo>
                    <a:pt x="790" y="352"/>
                  </a:lnTo>
                  <a:lnTo>
                    <a:pt x="790" y="352"/>
                  </a:lnTo>
                  <a:close/>
                </a:path>
              </a:pathLst>
            </a:custGeom>
            <a:solidFill>
              <a:srgbClr val="D4D4EB"/>
            </a:solidFill>
            <a:ln w="9525">
              <a:noFill/>
              <a:round/>
              <a:headEnd/>
              <a:tailEnd/>
            </a:ln>
          </p:spPr>
          <p:txBody>
            <a:bodyPr/>
            <a:lstStyle/>
            <a:p>
              <a:endParaRPr lang="en-US" dirty="0"/>
            </a:p>
          </p:txBody>
        </p:sp>
        <p:sp>
          <p:nvSpPr>
            <p:cNvPr id="11" name="Freeform 11"/>
            <p:cNvSpPr>
              <a:spLocks/>
            </p:cNvSpPr>
            <p:nvPr/>
          </p:nvSpPr>
          <p:spPr bwMode="auto">
            <a:xfrm>
              <a:off x="225" y="2082"/>
              <a:ext cx="319" cy="939"/>
            </a:xfrm>
            <a:custGeom>
              <a:avLst/>
              <a:gdLst/>
              <a:ahLst/>
              <a:cxnLst>
                <a:cxn ang="0">
                  <a:pos x="134" y="149"/>
                </a:cxn>
                <a:cxn ang="0">
                  <a:pos x="45" y="150"/>
                </a:cxn>
                <a:cxn ang="0">
                  <a:pos x="27" y="155"/>
                </a:cxn>
                <a:cxn ang="0">
                  <a:pos x="5" y="171"/>
                </a:cxn>
                <a:cxn ang="0">
                  <a:pos x="0" y="199"/>
                </a:cxn>
                <a:cxn ang="0">
                  <a:pos x="3" y="251"/>
                </a:cxn>
                <a:cxn ang="0">
                  <a:pos x="25" y="317"/>
                </a:cxn>
                <a:cxn ang="0">
                  <a:pos x="79" y="361"/>
                </a:cxn>
                <a:cxn ang="0">
                  <a:pos x="93" y="362"/>
                </a:cxn>
                <a:cxn ang="0">
                  <a:pos x="98" y="437"/>
                </a:cxn>
                <a:cxn ang="0">
                  <a:pos x="100" y="514"/>
                </a:cxn>
                <a:cxn ang="0">
                  <a:pos x="83" y="580"/>
                </a:cxn>
                <a:cxn ang="0">
                  <a:pos x="89" y="623"/>
                </a:cxn>
                <a:cxn ang="0">
                  <a:pos x="124" y="657"/>
                </a:cxn>
                <a:cxn ang="0">
                  <a:pos x="244" y="754"/>
                </a:cxn>
                <a:cxn ang="0">
                  <a:pos x="346" y="829"/>
                </a:cxn>
                <a:cxn ang="0">
                  <a:pos x="433" y="939"/>
                </a:cxn>
                <a:cxn ang="0">
                  <a:pos x="417" y="823"/>
                </a:cxn>
                <a:cxn ang="0">
                  <a:pos x="398" y="659"/>
                </a:cxn>
                <a:cxn ang="0">
                  <a:pos x="381" y="586"/>
                </a:cxn>
                <a:cxn ang="0">
                  <a:pos x="421" y="582"/>
                </a:cxn>
                <a:cxn ang="0">
                  <a:pos x="464" y="560"/>
                </a:cxn>
                <a:cxn ang="0">
                  <a:pos x="506" y="530"/>
                </a:cxn>
                <a:cxn ang="0">
                  <a:pos x="541" y="487"/>
                </a:cxn>
                <a:cxn ang="0">
                  <a:pos x="572" y="446"/>
                </a:cxn>
                <a:cxn ang="0">
                  <a:pos x="605" y="380"/>
                </a:cxn>
                <a:cxn ang="0">
                  <a:pos x="614" y="342"/>
                </a:cxn>
                <a:cxn ang="0">
                  <a:pos x="617" y="304"/>
                </a:cxn>
                <a:cxn ang="0">
                  <a:pos x="617" y="277"/>
                </a:cxn>
                <a:cxn ang="0">
                  <a:pos x="638" y="203"/>
                </a:cxn>
                <a:cxn ang="0">
                  <a:pos x="634" y="154"/>
                </a:cxn>
                <a:cxn ang="0">
                  <a:pos x="624" y="106"/>
                </a:cxn>
                <a:cxn ang="0">
                  <a:pos x="607" y="66"/>
                </a:cxn>
                <a:cxn ang="0">
                  <a:pos x="543" y="13"/>
                </a:cxn>
                <a:cxn ang="0">
                  <a:pos x="415" y="0"/>
                </a:cxn>
                <a:cxn ang="0">
                  <a:pos x="333" y="14"/>
                </a:cxn>
                <a:cxn ang="0">
                  <a:pos x="281" y="17"/>
                </a:cxn>
                <a:cxn ang="0">
                  <a:pos x="215" y="85"/>
                </a:cxn>
                <a:cxn ang="0">
                  <a:pos x="134" y="149"/>
                </a:cxn>
                <a:cxn ang="0">
                  <a:pos x="134" y="149"/>
                </a:cxn>
              </a:cxnLst>
              <a:rect l="0" t="0" r="r" b="b"/>
              <a:pathLst>
                <a:path w="638" h="939">
                  <a:moveTo>
                    <a:pt x="134" y="149"/>
                  </a:moveTo>
                  <a:lnTo>
                    <a:pt x="45" y="150"/>
                  </a:lnTo>
                  <a:lnTo>
                    <a:pt x="27" y="155"/>
                  </a:lnTo>
                  <a:lnTo>
                    <a:pt x="5" y="171"/>
                  </a:lnTo>
                  <a:lnTo>
                    <a:pt x="0" y="199"/>
                  </a:lnTo>
                  <a:lnTo>
                    <a:pt x="3" y="251"/>
                  </a:lnTo>
                  <a:lnTo>
                    <a:pt x="25" y="317"/>
                  </a:lnTo>
                  <a:lnTo>
                    <a:pt x="79" y="361"/>
                  </a:lnTo>
                  <a:lnTo>
                    <a:pt x="93" y="362"/>
                  </a:lnTo>
                  <a:lnTo>
                    <a:pt x="98" y="437"/>
                  </a:lnTo>
                  <a:lnTo>
                    <a:pt x="100" y="514"/>
                  </a:lnTo>
                  <a:lnTo>
                    <a:pt x="83" y="580"/>
                  </a:lnTo>
                  <a:lnTo>
                    <a:pt x="89" y="623"/>
                  </a:lnTo>
                  <a:lnTo>
                    <a:pt x="124" y="657"/>
                  </a:lnTo>
                  <a:lnTo>
                    <a:pt x="244" y="754"/>
                  </a:lnTo>
                  <a:lnTo>
                    <a:pt x="346" y="829"/>
                  </a:lnTo>
                  <a:lnTo>
                    <a:pt x="433" y="939"/>
                  </a:lnTo>
                  <a:lnTo>
                    <a:pt x="417" y="823"/>
                  </a:lnTo>
                  <a:lnTo>
                    <a:pt x="398" y="659"/>
                  </a:lnTo>
                  <a:lnTo>
                    <a:pt x="381" y="586"/>
                  </a:lnTo>
                  <a:lnTo>
                    <a:pt x="421" y="582"/>
                  </a:lnTo>
                  <a:lnTo>
                    <a:pt x="464" y="560"/>
                  </a:lnTo>
                  <a:lnTo>
                    <a:pt x="506" y="530"/>
                  </a:lnTo>
                  <a:lnTo>
                    <a:pt x="541" y="487"/>
                  </a:lnTo>
                  <a:lnTo>
                    <a:pt x="572" y="446"/>
                  </a:lnTo>
                  <a:lnTo>
                    <a:pt x="605" y="380"/>
                  </a:lnTo>
                  <a:lnTo>
                    <a:pt x="614" y="342"/>
                  </a:lnTo>
                  <a:lnTo>
                    <a:pt x="617" y="304"/>
                  </a:lnTo>
                  <a:lnTo>
                    <a:pt x="617" y="277"/>
                  </a:lnTo>
                  <a:lnTo>
                    <a:pt x="638" y="203"/>
                  </a:lnTo>
                  <a:lnTo>
                    <a:pt x="634" y="154"/>
                  </a:lnTo>
                  <a:lnTo>
                    <a:pt x="624" y="106"/>
                  </a:lnTo>
                  <a:lnTo>
                    <a:pt x="607" y="66"/>
                  </a:lnTo>
                  <a:lnTo>
                    <a:pt x="543" y="13"/>
                  </a:lnTo>
                  <a:lnTo>
                    <a:pt x="415" y="0"/>
                  </a:lnTo>
                  <a:lnTo>
                    <a:pt x="333" y="14"/>
                  </a:lnTo>
                  <a:lnTo>
                    <a:pt x="281" y="17"/>
                  </a:lnTo>
                  <a:lnTo>
                    <a:pt x="215" y="85"/>
                  </a:lnTo>
                  <a:lnTo>
                    <a:pt x="134" y="149"/>
                  </a:lnTo>
                  <a:lnTo>
                    <a:pt x="134" y="149"/>
                  </a:lnTo>
                  <a:close/>
                </a:path>
              </a:pathLst>
            </a:custGeom>
            <a:solidFill>
              <a:srgbClr val="FFE8E8"/>
            </a:solidFill>
            <a:ln w="9525">
              <a:noFill/>
              <a:round/>
              <a:headEnd/>
              <a:tailEnd/>
            </a:ln>
          </p:spPr>
          <p:txBody>
            <a:bodyPr/>
            <a:lstStyle/>
            <a:p>
              <a:endParaRPr lang="en-US" dirty="0"/>
            </a:p>
          </p:txBody>
        </p:sp>
        <p:sp>
          <p:nvSpPr>
            <p:cNvPr id="12" name="Freeform 12"/>
            <p:cNvSpPr>
              <a:spLocks/>
            </p:cNvSpPr>
            <p:nvPr/>
          </p:nvSpPr>
          <p:spPr bwMode="auto">
            <a:xfrm>
              <a:off x="260" y="2115"/>
              <a:ext cx="217" cy="896"/>
            </a:xfrm>
            <a:custGeom>
              <a:avLst/>
              <a:gdLst/>
              <a:ahLst/>
              <a:cxnLst>
                <a:cxn ang="0">
                  <a:pos x="195" y="62"/>
                </a:cxn>
                <a:cxn ang="0">
                  <a:pos x="240" y="87"/>
                </a:cxn>
                <a:cxn ang="0">
                  <a:pos x="341" y="107"/>
                </a:cxn>
                <a:cxn ang="0">
                  <a:pos x="373" y="144"/>
                </a:cxn>
                <a:cxn ang="0">
                  <a:pos x="352" y="171"/>
                </a:cxn>
                <a:cxn ang="0">
                  <a:pos x="352" y="205"/>
                </a:cxn>
                <a:cxn ang="0">
                  <a:pos x="327" y="195"/>
                </a:cxn>
                <a:cxn ang="0">
                  <a:pos x="335" y="163"/>
                </a:cxn>
                <a:cxn ang="0">
                  <a:pos x="276" y="145"/>
                </a:cxn>
                <a:cxn ang="0">
                  <a:pos x="267" y="122"/>
                </a:cxn>
                <a:cxn ang="0">
                  <a:pos x="207" y="136"/>
                </a:cxn>
                <a:cxn ang="0">
                  <a:pos x="175" y="146"/>
                </a:cxn>
                <a:cxn ang="0">
                  <a:pos x="221" y="187"/>
                </a:cxn>
                <a:cxn ang="0">
                  <a:pos x="206" y="197"/>
                </a:cxn>
                <a:cxn ang="0">
                  <a:pos x="165" y="189"/>
                </a:cxn>
                <a:cxn ang="0">
                  <a:pos x="135" y="138"/>
                </a:cxn>
                <a:cxn ang="0">
                  <a:pos x="114" y="179"/>
                </a:cxn>
                <a:cxn ang="0">
                  <a:pos x="116" y="288"/>
                </a:cxn>
                <a:cxn ang="0">
                  <a:pos x="54" y="244"/>
                </a:cxn>
                <a:cxn ang="0">
                  <a:pos x="54" y="369"/>
                </a:cxn>
                <a:cxn ang="0">
                  <a:pos x="114" y="454"/>
                </a:cxn>
                <a:cxn ang="0">
                  <a:pos x="219" y="507"/>
                </a:cxn>
                <a:cxn ang="0">
                  <a:pos x="343" y="527"/>
                </a:cxn>
                <a:cxn ang="0">
                  <a:pos x="434" y="491"/>
                </a:cxn>
                <a:cxn ang="0">
                  <a:pos x="318" y="553"/>
                </a:cxn>
                <a:cxn ang="0">
                  <a:pos x="357" y="884"/>
                </a:cxn>
                <a:cxn ang="0">
                  <a:pos x="306" y="830"/>
                </a:cxn>
                <a:cxn ang="0">
                  <a:pos x="290" y="644"/>
                </a:cxn>
                <a:cxn ang="0">
                  <a:pos x="278" y="557"/>
                </a:cxn>
                <a:cxn ang="0">
                  <a:pos x="219" y="617"/>
                </a:cxn>
                <a:cxn ang="0">
                  <a:pos x="136" y="594"/>
                </a:cxn>
                <a:cxn ang="0">
                  <a:pos x="56" y="585"/>
                </a:cxn>
                <a:cxn ang="0">
                  <a:pos x="206" y="740"/>
                </a:cxn>
                <a:cxn ang="0">
                  <a:pos x="36" y="456"/>
                </a:cxn>
                <a:cxn ang="0">
                  <a:pos x="23" y="329"/>
                </a:cxn>
                <a:cxn ang="0">
                  <a:pos x="19" y="268"/>
                </a:cxn>
                <a:cxn ang="0">
                  <a:pos x="83" y="157"/>
                </a:cxn>
                <a:cxn ang="0">
                  <a:pos x="171" y="25"/>
                </a:cxn>
                <a:cxn ang="0">
                  <a:pos x="210" y="3"/>
                </a:cxn>
              </a:cxnLst>
              <a:rect l="0" t="0" r="r" b="b"/>
              <a:pathLst>
                <a:path w="434" h="896">
                  <a:moveTo>
                    <a:pt x="210" y="3"/>
                  </a:moveTo>
                  <a:lnTo>
                    <a:pt x="195" y="62"/>
                  </a:lnTo>
                  <a:lnTo>
                    <a:pt x="204" y="85"/>
                  </a:lnTo>
                  <a:lnTo>
                    <a:pt x="240" y="87"/>
                  </a:lnTo>
                  <a:lnTo>
                    <a:pt x="301" y="102"/>
                  </a:lnTo>
                  <a:lnTo>
                    <a:pt x="341" y="107"/>
                  </a:lnTo>
                  <a:lnTo>
                    <a:pt x="386" y="132"/>
                  </a:lnTo>
                  <a:lnTo>
                    <a:pt x="373" y="144"/>
                  </a:lnTo>
                  <a:lnTo>
                    <a:pt x="352" y="151"/>
                  </a:lnTo>
                  <a:lnTo>
                    <a:pt x="352" y="171"/>
                  </a:lnTo>
                  <a:lnTo>
                    <a:pt x="358" y="193"/>
                  </a:lnTo>
                  <a:lnTo>
                    <a:pt x="352" y="205"/>
                  </a:lnTo>
                  <a:lnTo>
                    <a:pt x="318" y="223"/>
                  </a:lnTo>
                  <a:lnTo>
                    <a:pt x="327" y="195"/>
                  </a:lnTo>
                  <a:lnTo>
                    <a:pt x="316" y="181"/>
                  </a:lnTo>
                  <a:lnTo>
                    <a:pt x="335" y="163"/>
                  </a:lnTo>
                  <a:lnTo>
                    <a:pt x="322" y="151"/>
                  </a:lnTo>
                  <a:lnTo>
                    <a:pt x="276" y="145"/>
                  </a:lnTo>
                  <a:lnTo>
                    <a:pt x="296" y="131"/>
                  </a:lnTo>
                  <a:lnTo>
                    <a:pt x="267" y="122"/>
                  </a:lnTo>
                  <a:lnTo>
                    <a:pt x="226" y="121"/>
                  </a:lnTo>
                  <a:lnTo>
                    <a:pt x="207" y="136"/>
                  </a:lnTo>
                  <a:lnTo>
                    <a:pt x="192" y="140"/>
                  </a:lnTo>
                  <a:lnTo>
                    <a:pt x="175" y="146"/>
                  </a:lnTo>
                  <a:lnTo>
                    <a:pt x="190" y="173"/>
                  </a:lnTo>
                  <a:lnTo>
                    <a:pt x="221" y="187"/>
                  </a:lnTo>
                  <a:lnTo>
                    <a:pt x="272" y="203"/>
                  </a:lnTo>
                  <a:lnTo>
                    <a:pt x="206" y="197"/>
                  </a:lnTo>
                  <a:lnTo>
                    <a:pt x="230" y="218"/>
                  </a:lnTo>
                  <a:lnTo>
                    <a:pt x="165" y="189"/>
                  </a:lnTo>
                  <a:lnTo>
                    <a:pt x="150" y="163"/>
                  </a:lnTo>
                  <a:lnTo>
                    <a:pt x="135" y="138"/>
                  </a:lnTo>
                  <a:lnTo>
                    <a:pt x="121" y="136"/>
                  </a:lnTo>
                  <a:lnTo>
                    <a:pt x="114" y="179"/>
                  </a:lnTo>
                  <a:lnTo>
                    <a:pt x="122" y="223"/>
                  </a:lnTo>
                  <a:lnTo>
                    <a:pt x="116" y="288"/>
                  </a:lnTo>
                  <a:lnTo>
                    <a:pt x="84" y="270"/>
                  </a:lnTo>
                  <a:lnTo>
                    <a:pt x="54" y="244"/>
                  </a:lnTo>
                  <a:lnTo>
                    <a:pt x="53" y="289"/>
                  </a:lnTo>
                  <a:lnTo>
                    <a:pt x="54" y="369"/>
                  </a:lnTo>
                  <a:lnTo>
                    <a:pt x="76" y="424"/>
                  </a:lnTo>
                  <a:lnTo>
                    <a:pt x="114" y="454"/>
                  </a:lnTo>
                  <a:lnTo>
                    <a:pt x="160" y="485"/>
                  </a:lnTo>
                  <a:lnTo>
                    <a:pt x="219" y="507"/>
                  </a:lnTo>
                  <a:lnTo>
                    <a:pt x="293" y="524"/>
                  </a:lnTo>
                  <a:lnTo>
                    <a:pt x="343" y="527"/>
                  </a:lnTo>
                  <a:lnTo>
                    <a:pt x="382" y="517"/>
                  </a:lnTo>
                  <a:lnTo>
                    <a:pt x="434" y="491"/>
                  </a:lnTo>
                  <a:lnTo>
                    <a:pt x="377" y="540"/>
                  </a:lnTo>
                  <a:lnTo>
                    <a:pt x="318" y="553"/>
                  </a:lnTo>
                  <a:lnTo>
                    <a:pt x="330" y="668"/>
                  </a:lnTo>
                  <a:lnTo>
                    <a:pt x="357" y="884"/>
                  </a:lnTo>
                  <a:lnTo>
                    <a:pt x="357" y="896"/>
                  </a:lnTo>
                  <a:lnTo>
                    <a:pt x="306" y="830"/>
                  </a:lnTo>
                  <a:lnTo>
                    <a:pt x="298" y="707"/>
                  </a:lnTo>
                  <a:lnTo>
                    <a:pt x="290" y="644"/>
                  </a:lnTo>
                  <a:lnTo>
                    <a:pt x="292" y="569"/>
                  </a:lnTo>
                  <a:lnTo>
                    <a:pt x="278" y="557"/>
                  </a:lnTo>
                  <a:lnTo>
                    <a:pt x="258" y="600"/>
                  </a:lnTo>
                  <a:lnTo>
                    <a:pt x="219" y="617"/>
                  </a:lnTo>
                  <a:lnTo>
                    <a:pt x="187" y="617"/>
                  </a:lnTo>
                  <a:lnTo>
                    <a:pt x="136" y="594"/>
                  </a:lnTo>
                  <a:lnTo>
                    <a:pt x="51" y="513"/>
                  </a:lnTo>
                  <a:lnTo>
                    <a:pt x="56" y="585"/>
                  </a:lnTo>
                  <a:lnTo>
                    <a:pt x="73" y="621"/>
                  </a:lnTo>
                  <a:lnTo>
                    <a:pt x="206" y="740"/>
                  </a:lnTo>
                  <a:lnTo>
                    <a:pt x="0" y="575"/>
                  </a:lnTo>
                  <a:lnTo>
                    <a:pt x="36" y="456"/>
                  </a:lnTo>
                  <a:lnTo>
                    <a:pt x="24" y="361"/>
                  </a:lnTo>
                  <a:lnTo>
                    <a:pt x="23" y="329"/>
                  </a:lnTo>
                  <a:lnTo>
                    <a:pt x="33" y="306"/>
                  </a:lnTo>
                  <a:lnTo>
                    <a:pt x="19" y="268"/>
                  </a:lnTo>
                  <a:lnTo>
                    <a:pt x="25" y="199"/>
                  </a:lnTo>
                  <a:lnTo>
                    <a:pt x="83" y="157"/>
                  </a:lnTo>
                  <a:lnTo>
                    <a:pt x="129" y="109"/>
                  </a:lnTo>
                  <a:lnTo>
                    <a:pt x="171" y="25"/>
                  </a:lnTo>
                  <a:lnTo>
                    <a:pt x="187" y="0"/>
                  </a:lnTo>
                  <a:lnTo>
                    <a:pt x="210" y="3"/>
                  </a:lnTo>
                  <a:lnTo>
                    <a:pt x="210" y="3"/>
                  </a:lnTo>
                  <a:close/>
                </a:path>
              </a:pathLst>
            </a:custGeom>
            <a:solidFill>
              <a:srgbClr val="FFB5B5"/>
            </a:solidFill>
            <a:ln w="9525">
              <a:noFill/>
              <a:round/>
              <a:headEnd/>
              <a:tailEnd/>
            </a:ln>
          </p:spPr>
          <p:txBody>
            <a:bodyPr/>
            <a:lstStyle/>
            <a:p>
              <a:endParaRPr lang="en-US" dirty="0"/>
            </a:p>
          </p:txBody>
        </p:sp>
        <p:sp>
          <p:nvSpPr>
            <p:cNvPr id="13" name="Freeform 13"/>
            <p:cNvSpPr>
              <a:spLocks/>
            </p:cNvSpPr>
            <p:nvPr/>
          </p:nvSpPr>
          <p:spPr bwMode="auto">
            <a:xfrm>
              <a:off x="386" y="2494"/>
              <a:ext cx="92" cy="51"/>
            </a:xfrm>
            <a:custGeom>
              <a:avLst/>
              <a:gdLst/>
              <a:ahLst/>
              <a:cxnLst>
                <a:cxn ang="0">
                  <a:pos x="33" y="0"/>
                </a:cxn>
                <a:cxn ang="0">
                  <a:pos x="86" y="4"/>
                </a:cxn>
                <a:cxn ang="0">
                  <a:pos x="117" y="0"/>
                </a:cxn>
                <a:cxn ang="0">
                  <a:pos x="141" y="13"/>
                </a:cxn>
                <a:cxn ang="0">
                  <a:pos x="179" y="13"/>
                </a:cxn>
                <a:cxn ang="0">
                  <a:pos x="184" y="36"/>
                </a:cxn>
                <a:cxn ang="0">
                  <a:pos x="139" y="51"/>
                </a:cxn>
                <a:cxn ang="0">
                  <a:pos x="110" y="51"/>
                </a:cxn>
                <a:cxn ang="0">
                  <a:pos x="76" y="41"/>
                </a:cxn>
                <a:cxn ang="0">
                  <a:pos x="46" y="33"/>
                </a:cxn>
                <a:cxn ang="0">
                  <a:pos x="100" y="34"/>
                </a:cxn>
                <a:cxn ang="0">
                  <a:pos x="58" y="24"/>
                </a:cxn>
                <a:cxn ang="0">
                  <a:pos x="26" y="21"/>
                </a:cxn>
                <a:cxn ang="0">
                  <a:pos x="0" y="4"/>
                </a:cxn>
                <a:cxn ang="0">
                  <a:pos x="33" y="0"/>
                </a:cxn>
                <a:cxn ang="0">
                  <a:pos x="33" y="0"/>
                </a:cxn>
              </a:cxnLst>
              <a:rect l="0" t="0" r="r" b="b"/>
              <a:pathLst>
                <a:path w="184" h="51">
                  <a:moveTo>
                    <a:pt x="33" y="0"/>
                  </a:moveTo>
                  <a:lnTo>
                    <a:pt x="86" y="4"/>
                  </a:lnTo>
                  <a:lnTo>
                    <a:pt x="117" y="0"/>
                  </a:lnTo>
                  <a:lnTo>
                    <a:pt x="141" y="13"/>
                  </a:lnTo>
                  <a:lnTo>
                    <a:pt x="179" y="13"/>
                  </a:lnTo>
                  <a:lnTo>
                    <a:pt x="184" y="36"/>
                  </a:lnTo>
                  <a:lnTo>
                    <a:pt x="139" y="51"/>
                  </a:lnTo>
                  <a:lnTo>
                    <a:pt x="110" y="51"/>
                  </a:lnTo>
                  <a:lnTo>
                    <a:pt x="76" y="41"/>
                  </a:lnTo>
                  <a:lnTo>
                    <a:pt x="46" y="33"/>
                  </a:lnTo>
                  <a:lnTo>
                    <a:pt x="100" y="34"/>
                  </a:lnTo>
                  <a:lnTo>
                    <a:pt x="58" y="24"/>
                  </a:lnTo>
                  <a:lnTo>
                    <a:pt x="26" y="21"/>
                  </a:lnTo>
                  <a:lnTo>
                    <a:pt x="0" y="4"/>
                  </a:lnTo>
                  <a:lnTo>
                    <a:pt x="33" y="0"/>
                  </a:lnTo>
                  <a:lnTo>
                    <a:pt x="33" y="0"/>
                  </a:lnTo>
                  <a:close/>
                </a:path>
              </a:pathLst>
            </a:custGeom>
            <a:solidFill>
              <a:srgbClr val="FF6666"/>
            </a:solidFill>
            <a:ln w="9525">
              <a:noFill/>
              <a:round/>
              <a:headEnd/>
              <a:tailEnd/>
            </a:ln>
          </p:spPr>
          <p:txBody>
            <a:bodyPr/>
            <a:lstStyle/>
            <a:p>
              <a:endParaRPr lang="en-US" dirty="0"/>
            </a:p>
          </p:txBody>
        </p:sp>
        <p:sp>
          <p:nvSpPr>
            <p:cNvPr id="14" name="Freeform 14"/>
            <p:cNvSpPr>
              <a:spLocks/>
            </p:cNvSpPr>
            <p:nvPr/>
          </p:nvSpPr>
          <p:spPr bwMode="auto">
            <a:xfrm>
              <a:off x="416" y="2308"/>
              <a:ext cx="71" cy="182"/>
            </a:xfrm>
            <a:custGeom>
              <a:avLst/>
              <a:gdLst/>
              <a:ahLst/>
              <a:cxnLst>
                <a:cxn ang="0">
                  <a:pos x="34" y="75"/>
                </a:cxn>
                <a:cxn ang="0">
                  <a:pos x="5" y="97"/>
                </a:cxn>
                <a:cxn ang="0">
                  <a:pos x="0" y="120"/>
                </a:cxn>
                <a:cxn ang="0">
                  <a:pos x="6" y="133"/>
                </a:cxn>
                <a:cxn ang="0">
                  <a:pos x="41" y="146"/>
                </a:cxn>
                <a:cxn ang="0">
                  <a:pos x="70" y="165"/>
                </a:cxn>
                <a:cxn ang="0">
                  <a:pos x="67" y="182"/>
                </a:cxn>
                <a:cxn ang="0">
                  <a:pos x="89" y="177"/>
                </a:cxn>
                <a:cxn ang="0">
                  <a:pos x="110" y="172"/>
                </a:cxn>
                <a:cxn ang="0">
                  <a:pos x="124" y="140"/>
                </a:cxn>
                <a:cxn ang="0">
                  <a:pos x="141" y="118"/>
                </a:cxn>
                <a:cxn ang="0">
                  <a:pos x="131" y="55"/>
                </a:cxn>
                <a:cxn ang="0">
                  <a:pos x="121" y="0"/>
                </a:cxn>
                <a:cxn ang="0">
                  <a:pos x="121" y="64"/>
                </a:cxn>
                <a:cxn ang="0">
                  <a:pos x="124" y="94"/>
                </a:cxn>
                <a:cxn ang="0">
                  <a:pos x="116" y="107"/>
                </a:cxn>
                <a:cxn ang="0">
                  <a:pos x="101" y="108"/>
                </a:cxn>
                <a:cxn ang="0">
                  <a:pos x="77" y="96"/>
                </a:cxn>
                <a:cxn ang="0">
                  <a:pos x="66" y="76"/>
                </a:cxn>
                <a:cxn ang="0">
                  <a:pos x="56" y="95"/>
                </a:cxn>
                <a:cxn ang="0">
                  <a:pos x="34" y="95"/>
                </a:cxn>
                <a:cxn ang="0">
                  <a:pos x="56" y="69"/>
                </a:cxn>
                <a:cxn ang="0">
                  <a:pos x="34" y="75"/>
                </a:cxn>
                <a:cxn ang="0">
                  <a:pos x="34" y="75"/>
                </a:cxn>
              </a:cxnLst>
              <a:rect l="0" t="0" r="r" b="b"/>
              <a:pathLst>
                <a:path w="141" h="182">
                  <a:moveTo>
                    <a:pt x="34" y="75"/>
                  </a:moveTo>
                  <a:lnTo>
                    <a:pt x="5" y="97"/>
                  </a:lnTo>
                  <a:lnTo>
                    <a:pt x="0" y="120"/>
                  </a:lnTo>
                  <a:lnTo>
                    <a:pt x="6" y="133"/>
                  </a:lnTo>
                  <a:lnTo>
                    <a:pt x="41" y="146"/>
                  </a:lnTo>
                  <a:lnTo>
                    <a:pt x="70" y="165"/>
                  </a:lnTo>
                  <a:lnTo>
                    <a:pt x="67" y="182"/>
                  </a:lnTo>
                  <a:lnTo>
                    <a:pt x="89" y="177"/>
                  </a:lnTo>
                  <a:lnTo>
                    <a:pt x="110" y="172"/>
                  </a:lnTo>
                  <a:lnTo>
                    <a:pt x="124" y="140"/>
                  </a:lnTo>
                  <a:lnTo>
                    <a:pt x="141" y="118"/>
                  </a:lnTo>
                  <a:lnTo>
                    <a:pt x="131" y="55"/>
                  </a:lnTo>
                  <a:lnTo>
                    <a:pt x="121" y="0"/>
                  </a:lnTo>
                  <a:lnTo>
                    <a:pt x="121" y="64"/>
                  </a:lnTo>
                  <a:lnTo>
                    <a:pt x="124" y="94"/>
                  </a:lnTo>
                  <a:lnTo>
                    <a:pt x="116" y="107"/>
                  </a:lnTo>
                  <a:lnTo>
                    <a:pt x="101" y="108"/>
                  </a:lnTo>
                  <a:lnTo>
                    <a:pt x="77" y="96"/>
                  </a:lnTo>
                  <a:lnTo>
                    <a:pt x="66" y="76"/>
                  </a:lnTo>
                  <a:lnTo>
                    <a:pt x="56" y="95"/>
                  </a:lnTo>
                  <a:lnTo>
                    <a:pt x="34" y="95"/>
                  </a:lnTo>
                  <a:lnTo>
                    <a:pt x="56" y="69"/>
                  </a:lnTo>
                  <a:lnTo>
                    <a:pt x="34" y="75"/>
                  </a:lnTo>
                  <a:lnTo>
                    <a:pt x="34" y="75"/>
                  </a:lnTo>
                  <a:close/>
                </a:path>
              </a:pathLst>
            </a:custGeom>
            <a:solidFill>
              <a:srgbClr val="FFB5B5"/>
            </a:solidFill>
            <a:ln w="9525">
              <a:noFill/>
              <a:round/>
              <a:headEnd/>
              <a:tailEnd/>
            </a:ln>
          </p:spPr>
          <p:txBody>
            <a:bodyPr/>
            <a:lstStyle/>
            <a:p>
              <a:endParaRPr lang="en-US" dirty="0"/>
            </a:p>
          </p:txBody>
        </p:sp>
        <p:sp>
          <p:nvSpPr>
            <p:cNvPr id="15" name="Freeform 15"/>
            <p:cNvSpPr>
              <a:spLocks/>
            </p:cNvSpPr>
            <p:nvPr/>
          </p:nvSpPr>
          <p:spPr bwMode="auto">
            <a:xfrm>
              <a:off x="467" y="2137"/>
              <a:ext cx="75" cy="459"/>
            </a:xfrm>
            <a:custGeom>
              <a:avLst/>
              <a:gdLst/>
              <a:ahLst/>
              <a:cxnLst>
                <a:cxn ang="0">
                  <a:pos x="6" y="151"/>
                </a:cxn>
                <a:cxn ang="0">
                  <a:pos x="24" y="135"/>
                </a:cxn>
                <a:cxn ang="0">
                  <a:pos x="30" y="122"/>
                </a:cxn>
                <a:cxn ang="0">
                  <a:pos x="56" y="120"/>
                </a:cxn>
                <a:cxn ang="0">
                  <a:pos x="79" y="128"/>
                </a:cxn>
                <a:cxn ang="0">
                  <a:pos x="109" y="130"/>
                </a:cxn>
                <a:cxn ang="0">
                  <a:pos x="126" y="114"/>
                </a:cxn>
                <a:cxn ang="0">
                  <a:pos x="135" y="65"/>
                </a:cxn>
                <a:cxn ang="0">
                  <a:pos x="126" y="0"/>
                </a:cxn>
                <a:cxn ang="0">
                  <a:pos x="146" y="61"/>
                </a:cxn>
                <a:cxn ang="0">
                  <a:pos x="151" y="109"/>
                </a:cxn>
                <a:cxn ang="0">
                  <a:pos x="150" y="160"/>
                </a:cxn>
                <a:cxn ang="0">
                  <a:pos x="137" y="211"/>
                </a:cxn>
                <a:cxn ang="0">
                  <a:pos x="134" y="229"/>
                </a:cxn>
                <a:cxn ang="0">
                  <a:pos x="130" y="305"/>
                </a:cxn>
                <a:cxn ang="0">
                  <a:pos x="101" y="376"/>
                </a:cxn>
                <a:cxn ang="0">
                  <a:pos x="26" y="459"/>
                </a:cxn>
                <a:cxn ang="0">
                  <a:pos x="70" y="399"/>
                </a:cxn>
                <a:cxn ang="0">
                  <a:pos x="100" y="337"/>
                </a:cxn>
                <a:cxn ang="0">
                  <a:pos x="111" y="267"/>
                </a:cxn>
                <a:cxn ang="0">
                  <a:pos x="110" y="247"/>
                </a:cxn>
                <a:cxn ang="0">
                  <a:pos x="86" y="228"/>
                </a:cxn>
                <a:cxn ang="0">
                  <a:pos x="97" y="223"/>
                </a:cxn>
                <a:cxn ang="0">
                  <a:pos x="105" y="206"/>
                </a:cxn>
                <a:cxn ang="0">
                  <a:pos x="71" y="176"/>
                </a:cxn>
                <a:cxn ang="0">
                  <a:pos x="127" y="193"/>
                </a:cxn>
                <a:cxn ang="0">
                  <a:pos x="119" y="175"/>
                </a:cxn>
                <a:cxn ang="0">
                  <a:pos x="99" y="160"/>
                </a:cxn>
                <a:cxn ang="0">
                  <a:pos x="67" y="159"/>
                </a:cxn>
                <a:cxn ang="0">
                  <a:pos x="49" y="160"/>
                </a:cxn>
                <a:cxn ang="0">
                  <a:pos x="24" y="179"/>
                </a:cxn>
                <a:cxn ang="0">
                  <a:pos x="26" y="216"/>
                </a:cxn>
                <a:cxn ang="0">
                  <a:pos x="28" y="242"/>
                </a:cxn>
                <a:cxn ang="0">
                  <a:pos x="25" y="250"/>
                </a:cxn>
                <a:cxn ang="0">
                  <a:pos x="10" y="215"/>
                </a:cxn>
                <a:cxn ang="0">
                  <a:pos x="6" y="177"/>
                </a:cxn>
                <a:cxn ang="0">
                  <a:pos x="0" y="161"/>
                </a:cxn>
                <a:cxn ang="0">
                  <a:pos x="6" y="151"/>
                </a:cxn>
                <a:cxn ang="0">
                  <a:pos x="6" y="151"/>
                </a:cxn>
              </a:cxnLst>
              <a:rect l="0" t="0" r="r" b="b"/>
              <a:pathLst>
                <a:path w="151" h="459">
                  <a:moveTo>
                    <a:pt x="6" y="151"/>
                  </a:moveTo>
                  <a:lnTo>
                    <a:pt x="24" y="135"/>
                  </a:lnTo>
                  <a:lnTo>
                    <a:pt x="30" y="122"/>
                  </a:lnTo>
                  <a:lnTo>
                    <a:pt x="56" y="120"/>
                  </a:lnTo>
                  <a:lnTo>
                    <a:pt x="79" y="128"/>
                  </a:lnTo>
                  <a:lnTo>
                    <a:pt x="109" y="130"/>
                  </a:lnTo>
                  <a:lnTo>
                    <a:pt x="126" y="114"/>
                  </a:lnTo>
                  <a:lnTo>
                    <a:pt x="135" y="65"/>
                  </a:lnTo>
                  <a:lnTo>
                    <a:pt x="126" y="0"/>
                  </a:lnTo>
                  <a:lnTo>
                    <a:pt x="146" y="61"/>
                  </a:lnTo>
                  <a:lnTo>
                    <a:pt x="151" y="109"/>
                  </a:lnTo>
                  <a:lnTo>
                    <a:pt x="150" y="160"/>
                  </a:lnTo>
                  <a:lnTo>
                    <a:pt x="137" y="211"/>
                  </a:lnTo>
                  <a:lnTo>
                    <a:pt x="134" y="229"/>
                  </a:lnTo>
                  <a:lnTo>
                    <a:pt x="130" y="305"/>
                  </a:lnTo>
                  <a:lnTo>
                    <a:pt x="101" y="376"/>
                  </a:lnTo>
                  <a:lnTo>
                    <a:pt x="26" y="459"/>
                  </a:lnTo>
                  <a:lnTo>
                    <a:pt x="70" y="399"/>
                  </a:lnTo>
                  <a:lnTo>
                    <a:pt x="100" y="337"/>
                  </a:lnTo>
                  <a:lnTo>
                    <a:pt x="111" y="267"/>
                  </a:lnTo>
                  <a:lnTo>
                    <a:pt x="110" y="247"/>
                  </a:lnTo>
                  <a:lnTo>
                    <a:pt x="86" y="228"/>
                  </a:lnTo>
                  <a:lnTo>
                    <a:pt x="97" y="223"/>
                  </a:lnTo>
                  <a:lnTo>
                    <a:pt x="105" y="206"/>
                  </a:lnTo>
                  <a:lnTo>
                    <a:pt x="71" y="176"/>
                  </a:lnTo>
                  <a:lnTo>
                    <a:pt x="127" y="193"/>
                  </a:lnTo>
                  <a:lnTo>
                    <a:pt x="119" y="175"/>
                  </a:lnTo>
                  <a:lnTo>
                    <a:pt x="99" y="160"/>
                  </a:lnTo>
                  <a:lnTo>
                    <a:pt x="67" y="159"/>
                  </a:lnTo>
                  <a:lnTo>
                    <a:pt x="49" y="160"/>
                  </a:lnTo>
                  <a:lnTo>
                    <a:pt x="24" y="179"/>
                  </a:lnTo>
                  <a:lnTo>
                    <a:pt x="26" y="216"/>
                  </a:lnTo>
                  <a:lnTo>
                    <a:pt x="28" y="242"/>
                  </a:lnTo>
                  <a:lnTo>
                    <a:pt x="25" y="250"/>
                  </a:lnTo>
                  <a:lnTo>
                    <a:pt x="10" y="215"/>
                  </a:lnTo>
                  <a:lnTo>
                    <a:pt x="6" y="177"/>
                  </a:lnTo>
                  <a:lnTo>
                    <a:pt x="0" y="161"/>
                  </a:lnTo>
                  <a:lnTo>
                    <a:pt x="6" y="151"/>
                  </a:lnTo>
                  <a:lnTo>
                    <a:pt x="6" y="151"/>
                  </a:lnTo>
                  <a:close/>
                </a:path>
              </a:pathLst>
            </a:custGeom>
            <a:solidFill>
              <a:srgbClr val="FFB5B5"/>
            </a:solidFill>
            <a:ln w="9525">
              <a:noFill/>
              <a:round/>
              <a:headEnd/>
              <a:tailEnd/>
            </a:ln>
          </p:spPr>
          <p:txBody>
            <a:bodyPr/>
            <a:lstStyle/>
            <a:p>
              <a:endParaRPr lang="en-US" dirty="0"/>
            </a:p>
          </p:txBody>
        </p:sp>
        <p:sp>
          <p:nvSpPr>
            <p:cNvPr id="16" name="Freeform 16"/>
            <p:cNvSpPr>
              <a:spLocks/>
            </p:cNvSpPr>
            <p:nvPr/>
          </p:nvSpPr>
          <p:spPr bwMode="auto">
            <a:xfrm>
              <a:off x="226" y="2243"/>
              <a:ext cx="44" cy="42"/>
            </a:xfrm>
            <a:custGeom>
              <a:avLst/>
              <a:gdLst/>
              <a:ahLst/>
              <a:cxnLst>
                <a:cxn ang="0">
                  <a:pos x="82" y="11"/>
                </a:cxn>
                <a:cxn ang="0">
                  <a:pos x="32" y="0"/>
                </a:cxn>
                <a:cxn ang="0">
                  <a:pos x="0" y="16"/>
                </a:cxn>
                <a:cxn ang="0">
                  <a:pos x="73" y="42"/>
                </a:cxn>
                <a:cxn ang="0">
                  <a:pos x="87" y="33"/>
                </a:cxn>
                <a:cxn ang="0">
                  <a:pos x="82" y="11"/>
                </a:cxn>
                <a:cxn ang="0">
                  <a:pos x="82" y="11"/>
                </a:cxn>
              </a:cxnLst>
              <a:rect l="0" t="0" r="r" b="b"/>
              <a:pathLst>
                <a:path w="87" h="42">
                  <a:moveTo>
                    <a:pt x="82" y="11"/>
                  </a:moveTo>
                  <a:lnTo>
                    <a:pt x="32" y="0"/>
                  </a:lnTo>
                  <a:lnTo>
                    <a:pt x="0" y="16"/>
                  </a:lnTo>
                  <a:lnTo>
                    <a:pt x="73" y="42"/>
                  </a:lnTo>
                  <a:lnTo>
                    <a:pt x="87" y="33"/>
                  </a:lnTo>
                  <a:lnTo>
                    <a:pt x="82" y="11"/>
                  </a:lnTo>
                  <a:lnTo>
                    <a:pt x="82" y="11"/>
                  </a:lnTo>
                  <a:close/>
                </a:path>
              </a:pathLst>
            </a:custGeom>
            <a:solidFill>
              <a:srgbClr val="FFB5B5"/>
            </a:solidFill>
            <a:ln w="9525">
              <a:noFill/>
              <a:round/>
              <a:headEnd/>
              <a:tailEnd/>
            </a:ln>
          </p:spPr>
          <p:txBody>
            <a:bodyPr/>
            <a:lstStyle/>
            <a:p>
              <a:endParaRPr lang="en-US" dirty="0"/>
            </a:p>
          </p:txBody>
        </p:sp>
        <p:sp>
          <p:nvSpPr>
            <p:cNvPr id="17" name="Freeform 17"/>
            <p:cNvSpPr>
              <a:spLocks/>
            </p:cNvSpPr>
            <p:nvPr/>
          </p:nvSpPr>
          <p:spPr bwMode="auto">
            <a:xfrm>
              <a:off x="226" y="2267"/>
              <a:ext cx="40" cy="173"/>
            </a:xfrm>
            <a:custGeom>
              <a:avLst/>
              <a:gdLst/>
              <a:ahLst/>
              <a:cxnLst>
                <a:cxn ang="0">
                  <a:pos x="32" y="12"/>
                </a:cxn>
                <a:cxn ang="0">
                  <a:pos x="23" y="72"/>
                </a:cxn>
                <a:cxn ang="0">
                  <a:pos x="40" y="93"/>
                </a:cxn>
                <a:cxn ang="0">
                  <a:pos x="67" y="103"/>
                </a:cxn>
                <a:cxn ang="0">
                  <a:pos x="53" y="122"/>
                </a:cxn>
                <a:cxn ang="0">
                  <a:pos x="74" y="136"/>
                </a:cxn>
                <a:cxn ang="0">
                  <a:pos x="67" y="152"/>
                </a:cxn>
                <a:cxn ang="0">
                  <a:pos x="79" y="173"/>
                </a:cxn>
                <a:cxn ang="0">
                  <a:pos x="32" y="157"/>
                </a:cxn>
                <a:cxn ang="0">
                  <a:pos x="1" y="76"/>
                </a:cxn>
                <a:cxn ang="0">
                  <a:pos x="0" y="16"/>
                </a:cxn>
                <a:cxn ang="0">
                  <a:pos x="15" y="2"/>
                </a:cxn>
                <a:cxn ang="0">
                  <a:pos x="32" y="0"/>
                </a:cxn>
                <a:cxn ang="0">
                  <a:pos x="32" y="12"/>
                </a:cxn>
                <a:cxn ang="0">
                  <a:pos x="32" y="12"/>
                </a:cxn>
              </a:cxnLst>
              <a:rect l="0" t="0" r="r" b="b"/>
              <a:pathLst>
                <a:path w="79" h="173">
                  <a:moveTo>
                    <a:pt x="32" y="12"/>
                  </a:moveTo>
                  <a:lnTo>
                    <a:pt x="23" y="72"/>
                  </a:lnTo>
                  <a:lnTo>
                    <a:pt x="40" y="93"/>
                  </a:lnTo>
                  <a:lnTo>
                    <a:pt x="67" y="103"/>
                  </a:lnTo>
                  <a:lnTo>
                    <a:pt x="53" y="122"/>
                  </a:lnTo>
                  <a:lnTo>
                    <a:pt x="74" y="136"/>
                  </a:lnTo>
                  <a:lnTo>
                    <a:pt x="67" y="152"/>
                  </a:lnTo>
                  <a:lnTo>
                    <a:pt x="79" y="173"/>
                  </a:lnTo>
                  <a:lnTo>
                    <a:pt x="32" y="157"/>
                  </a:lnTo>
                  <a:lnTo>
                    <a:pt x="1" y="76"/>
                  </a:lnTo>
                  <a:lnTo>
                    <a:pt x="0" y="16"/>
                  </a:lnTo>
                  <a:lnTo>
                    <a:pt x="15" y="2"/>
                  </a:lnTo>
                  <a:lnTo>
                    <a:pt x="32" y="0"/>
                  </a:lnTo>
                  <a:lnTo>
                    <a:pt x="32" y="12"/>
                  </a:lnTo>
                  <a:lnTo>
                    <a:pt x="32" y="12"/>
                  </a:lnTo>
                  <a:close/>
                </a:path>
              </a:pathLst>
            </a:custGeom>
            <a:solidFill>
              <a:srgbClr val="FFB5B5"/>
            </a:solidFill>
            <a:ln w="9525">
              <a:noFill/>
              <a:round/>
              <a:headEnd/>
              <a:tailEnd/>
            </a:ln>
          </p:spPr>
          <p:txBody>
            <a:bodyPr/>
            <a:lstStyle/>
            <a:p>
              <a:endParaRPr lang="en-US" dirty="0"/>
            </a:p>
          </p:txBody>
        </p:sp>
        <p:sp>
          <p:nvSpPr>
            <p:cNvPr id="18" name="Freeform 18"/>
            <p:cNvSpPr>
              <a:spLocks/>
            </p:cNvSpPr>
            <p:nvPr/>
          </p:nvSpPr>
          <p:spPr bwMode="auto">
            <a:xfrm>
              <a:off x="278" y="2008"/>
              <a:ext cx="227" cy="280"/>
            </a:xfrm>
            <a:custGeom>
              <a:avLst/>
              <a:gdLst/>
              <a:ahLst/>
              <a:cxnLst>
                <a:cxn ang="0">
                  <a:pos x="124" y="180"/>
                </a:cxn>
                <a:cxn ang="0">
                  <a:pos x="101" y="219"/>
                </a:cxn>
                <a:cxn ang="0">
                  <a:pos x="19" y="280"/>
                </a:cxn>
                <a:cxn ang="0">
                  <a:pos x="0" y="199"/>
                </a:cxn>
                <a:cxn ang="0">
                  <a:pos x="41" y="72"/>
                </a:cxn>
                <a:cxn ang="0">
                  <a:pos x="77" y="39"/>
                </a:cxn>
                <a:cxn ang="0">
                  <a:pos x="175" y="6"/>
                </a:cxn>
                <a:cxn ang="0">
                  <a:pos x="311" y="0"/>
                </a:cxn>
                <a:cxn ang="0">
                  <a:pos x="371" y="21"/>
                </a:cxn>
                <a:cxn ang="0">
                  <a:pos x="426" y="59"/>
                </a:cxn>
                <a:cxn ang="0">
                  <a:pos x="455" y="101"/>
                </a:cxn>
                <a:cxn ang="0">
                  <a:pos x="305" y="74"/>
                </a:cxn>
                <a:cxn ang="0">
                  <a:pos x="208" y="95"/>
                </a:cxn>
                <a:cxn ang="0">
                  <a:pos x="141" y="96"/>
                </a:cxn>
                <a:cxn ang="0">
                  <a:pos x="124" y="180"/>
                </a:cxn>
                <a:cxn ang="0">
                  <a:pos x="124" y="180"/>
                </a:cxn>
              </a:cxnLst>
              <a:rect l="0" t="0" r="r" b="b"/>
              <a:pathLst>
                <a:path w="455" h="280">
                  <a:moveTo>
                    <a:pt x="124" y="180"/>
                  </a:moveTo>
                  <a:lnTo>
                    <a:pt x="101" y="219"/>
                  </a:lnTo>
                  <a:lnTo>
                    <a:pt x="19" y="280"/>
                  </a:lnTo>
                  <a:lnTo>
                    <a:pt x="0" y="199"/>
                  </a:lnTo>
                  <a:lnTo>
                    <a:pt x="41" y="72"/>
                  </a:lnTo>
                  <a:lnTo>
                    <a:pt x="77" y="39"/>
                  </a:lnTo>
                  <a:lnTo>
                    <a:pt x="175" y="6"/>
                  </a:lnTo>
                  <a:lnTo>
                    <a:pt x="311" y="0"/>
                  </a:lnTo>
                  <a:lnTo>
                    <a:pt x="371" y="21"/>
                  </a:lnTo>
                  <a:lnTo>
                    <a:pt x="426" y="59"/>
                  </a:lnTo>
                  <a:lnTo>
                    <a:pt x="455" y="101"/>
                  </a:lnTo>
                  <a:lnTo>
                    <a:pt x="305" y="74"/>
                  </a:lnTo>
                  <a:lnTo>
                    <a:pt x="208" y="95"/>
                  </a:lnTo>
                  <a:lnTo>
                    <a:pt x="141" y="96"/>
                  </a:lnTo>
                  <a:lnTo>
                    <a:pt x="124" y="180"/>
                  </a:lnTo>
                  <a:lnTo>
                    <a:pt x="124" y="180"/>
                  </a:lnTo>
                  <a:close/>
                </a:path>
              </a:pathLst>
            </a:custGeom>
            <a:solidFill>
              <a:srgbClr val="BF723F"/>
            </a:solidFill>
            <a:ln w="9525">
              <a:noFill/>
              <a:round/>
              <a:headEnd/>
              <a:tailEnd/>
            </a:ln>
          </p:spPr>
          <p:txBody>
            <a:bodyPr/>
            <a:lstStyle/>
            <a:p>
              <a:endParaRPr lang="en-US" dirty="0"/>
            </a:p>
          </p:txBody>
        </p:sp>
        <p:sp>
          <p:nvSpPr>
            <p:cNvPr id="19" name="Freeform 19"/>
            <p:cNvSpPr>
              <a:spLocks/>
            </p:cNvSpPr>
            <p:nvPr/>
          </p:nvSpPr>
          <p:spPr bwMode="auto">
            <a:xfrm>
              <a:off x="213" y="2433"/>
              <a:ext cx="65" cy="225"/>
            </a:xfrm>
            <a:custGeom>
              <a:avLst/>
              <a:gdLst/>
              <a:ahLst/>
              <a:cxnLst>
                <a:cxn ang="0">
                  <a:pos x="114" y="10"/>
                </a:cxn>
                <a:cxn ang="0">
                  <a:pos x="124" y="75"/>
                </a:cxn>
                <a:cxn ang="0">
                  <a:pos x="121" y="110"/>
                </a:cxn>
                <a:cxn ang="0">
                  <a:pos x="128" y="141"/>
                </a:cxn>
                <a:cxn ang="0">
                  <a:pos x="109" y="225"/>
                </a:cxn>
                <a:cxn ang="0">
                  <a:pos x="46" y="197"/>
                </a:cxn>
                <a:cxn ang="0">
                  <a:pos x="57" y="105"/>
                </a:cxn>
                <a:cxn ang="0">
                  <a:pos x="17" y="128"/>
                </a:cxn>
                <a:cxn ang="0">
                  <a:pos x="0" y="64"/>
                </a:cxn>
                <a:cxn ang="0">
                  <a:pos x="36" y="47"/>
                </a:cxn>
                <a:cxn ang="0">
                  <a:pos x="57" y="0"/>
                </a:cxn>
                <a:cxn ang="0">
                  <a:pos x="114" y="10"/>
                </a:cxn>
                <a:cxn ang="0">
                  <a:pos x="114" y="10"/>
                </a:cxn>
              </a:cxnLst>
              <a:rect l="0" t="0" r="r" b="b"/>
              <a:pathLst>
                <a:path w="128" h="225">
                  <a:moveTo>
                    <a:pt x="114" y="10"/>
                  </a:moveTo>
                  <a:lnTo>
                    <a:pt x="124" y="75"/>
                  </a:lnTo>
                  <a:lnTo>
                    <a:pt x="121" y="110"/>
                  </a:lnTo>
                  <a:lnTo>
                    <a:pt x="128" y="141"/>
                  </a:lnTo>
                  <a:lnTo>
                    <a:pt x="109" y="225"/>
                  </a:lnTo>
                  <a:lnTo>
                    <a:pt x="46" y="197"/>
                  </a:lnTo>
                  <a:lnTo>
                    <a:pt x="57" y="105"/>
                  </a:lnTo>
                  <a:lnTo>
                    <a:pt x="17" y="128"/>
                  </a:lnTo>
                  <a:lnTo>
                    <a:pt x="0" y="64"/>
                  </a:lnTo>
                  <a:lnTo>
                    <a:pt x="36" y="47"/>
                  </a:lnTo>
                  <a:lnTo>
                    <a:pt x="57" y="0"/>
                  </a:lnTo>
                  <a:lnTo>
                    <a:pt x="114" y="10"/>
                  </a:lnTo>
                  <a:lnTo>
                    <a:pt x="114" y="10"/>
                  </a:lnTo>
                  <a:close/>
                </a:path>
              </a:pathLst>
            </a:custGeom>
            <a:solidFill>
              <a:srgbClr val="BF723F"/>
            </a:solidFill>
            <a:ln w="9525">
              <a:noFill/>
              <a:round/>
              <a:headEnd/>
              <a:tailEnd/>
            </a:ln>
          </p:spPr>
          <p:txBody>
            <a:bodyPr/>
            <a:lstStyle/>
            <a:p>
              <a:endParaRPr lang="en-US" dirty="0"/>
            </a:p>
          </p:txBody>
        </p:sp>
        <p:sp>
          <p:nvSpPr>
            <p:cNvPr id="20" name="Freeform 20"/>
            <p:cNvSpPr>
              <a:spLocks/>
            </p:cNvSpPr>
            <p:nvPr/>
          </p:nvSpPr>
          <p:spPr bwMode="auto">
            <a:xfrm>
              <a:off x="322" y="2024"/>
              <a:ext cx="104" cy="43"/>
            </a:xfrm>
            <a:custGeom>
              <a:avLst/>
              <a:gdLst/>
              <a:ahLst/>
              <a:cxnLst>
                <a:cxn ang="0">
                  <a:pos x="186" y="18"/>
                </a:cxn>
                <a:cxn ang="0">
                  <a:pos x="135" y="1"/>
                </a:cxn>
                <a:cxn ang="0">
                  <a:pos x="90" y="0"/>
                </a:cxn>
                <a:cxn ang="0">
                  <a:pos x="56" y="9"/>
                </a:cxn>
                <a:cxn ang="0">
                  <a:pos x="0" y="27"/>
                </a:cxn>
                <a:cxn ang="0">
                  <a:pos x="27" y="26"/>
                </a:cxn>
                <a:cxn ang="0">
                  <a:pos x="12" y="40"/>
                </a:cxn>
                <a:cxn ang="0">
                  <a:pos x="81" y="16"/>
                </a:cxn>
                <a:cxn ang="0">
                  <a:pos x="66" y="38"/>
                </a:cxn>
                <a:cxn ang="0">
                  <a:pos x="111" y="18"/>
                </a:cxn>
                <a:cxn ang="0">
                  <a:pos x="136" y="19"/>
                </a:cxn>
                <a:cxn ang="0">
                  <a:pos x="111" y="33"/>
                </a:cxn>
                <a:cxn ang="0">
                  <a:pos x="140" y="32"/>
                </a:cxn>
                <a:cxn ang="0">
                  <a:pos x="177" y="43"/>
                </a:cxn>
                <a:cxn ang="0">
                  <a:pos x="163" y="22"/>
                </a:cxn>
                <a:cxn ang="0">
                  <a:pos x="207" y="33"/>
                </a:cxn>
                <a:cxn ang="0">
                  <a:pos x="186" y="18"/>
                </a:cxn>
                <a:cxn ang="0">
                  <a:pos x="186" y="18"/>
                </a:cxn>
              </a:cxnLst>
              <a:rect l="0" t="0" r="r" b="b"/>
              <a:pathLst>
                <a:path w="207" h="43">
                  <a:moveTo>
                    <a:pt x="186" y="18"/>
                  </a:moveTo>
                  <a:lnTo>
                    <a:pt x="135" y="1"/>
                  </a:lnTo>
                  <a:lnTo>
                    <a:pt x="90" y="0"/>
                  </a:lnTo>
                  <a:lnTo>
                    <a:pt x="56" y="9"/>
                  </a:lnTo>
                  <a:lnTo>
                    <a:pt x="0" y="27"/>
                  </a:lnTo>
                  <a:lnTo>
                    <a:pt x="27" y="26"/>
                  </a:lnTo>
                  <a:lnTo>
                    <a:pt x="12" y="40"/>
                  </a:lnTo>
                  <a:lnTo>
                    <a:pt x="81" y="16"/>
                  </a:lnTo>
                  <a:lnTo>
                    <a:pt x="66" y="38"/>
                  </a:lnTo>
                  <a:lnTo>
                    <a:pt x="111" y="18"/>
                  </a:lnTo>
                  <a:lnTo>
                    <a:pt x="136" y="19"/>
                  </a:lnTo>
                  <a:lnTo>
                    <a:pt x="111" y="33"/>
                  </a:lnTo>
                  <a:lnTo>
                    <a:pt x="140" y="32"/>
                  </a:lnTo>
                  <a:lnTo>
                    <a:pt x="177" y="43"/>
                  </a:lnTo>
                  <a:lnTo>
                    <a:pt x="163" y="22"/>
                  </a:lnTo>
                  <a:lnTo>
                    <a:pt x="207" y="33"/>
                  </a:lnTo>
                  <a:lnTo>
                    <a:pt x="186" y="18"/>
                  </a:lnTo>
                  <a:lnTo>
                    <a:pt x="186" y="18"/>
                  </a:lnTo>
                  <a:close/>
                </a:path>
              </a:pathLst>
            </a:custGeom>
            <a:solidFill>
              <a:srgbClr val="E59865"/>
            </a:solidFill>
            <a:ln w="9525">
              <a:noFill/>
              <a:round/>
              <a:headEnd/>
              <a:tailEnd/>
            </a:ln>
          </p:spPr>
          <p:txBody>
            <a:bodyPr/>
            <a:lstStyle/>
            <a:p>
              <a:endParaRPr lang="en-US" dirty="0"/>
            </a:p>
          </p:txBody>
        </p:sp>
        <p:sp>
          <p:nvSpPr>
            <p:cNvPr id="21" name="Freeform 21"/>
            <p:cNvSpPr>
              <a:spLocks/>
            </p:cNvSpPr>
            <p:nvPr/>
          </p:nvSpPr>
          <p:spPr bwMode="auto">
            <a:xfrm>
              <a:off x="228" y="2463"/>
              <a:ext cx="31" cy="65"/>
            </a:xfrm>
            <a:custGeom>
              <a:avLst/>
              <a:gdLst/>
              <a:ahLst/>
              <a:cxnLst>
                <a:cxn ang="0">
                  <a:pos x="45" y="0"/>
                </a:cxn>
                <a:cxn ang="0">
                  <a:pos x="34" y="31"/>
                </a:cxn>
                <a:cxn ang="0">
                  <a:pos x="0" y="52"/>
                </a:cxn>
                <a:cxn ang="0">
                  <a:pos x="19" y="52"/>
                </a:cxn>
                <a:cxn ang="0">
                  <a:pos x="8" y="65"/>
                </a:cxn>
                <a:cxn ang="0">
                  <a:pos x="63" y="23"/>
                </a:cxn>
                <a:cxn ang="0">
                  <a:pos x="49" y="19"/>
                </a:cxn>
                <a:cxn ang="0">
                  <a:pos x="45" y="0"/>
                </a:cxn>
                <a:cxn ang="0">
                  <a:pos x="45" y="0"/>
                </a:cxn>
              </a:cxnLst>
              <a:rect l="0" t="0" r="r" b="b"/>
              <a:pathLst>
                <a:path w="63" h="65">
                  <a:moveTo>
                    <a:pt x="45" y="0"/>
                  </a:moveTo>
                  <a:lnTo>
                    <a:pt x="34" y="31"/>
                  </a:lnTo>
                  <a:lnTo>
                    <a:pt x="0" y="52"/>
                  </a:lnTo>
                  <a:lnTo>
                    <a:pt x="19" y="52"/>
                  </a:lnTo>
                  <a:lnTo>
                    <a:pt x="8" y="65"/>
                  </a:lnTo>
                  <a:lnTo>
                    <a:pt x="63" y="23"/>
                  </a:lnTo>
                  <a:lnTo>
                    <a:pt x="49" y="19"/>
                  </a:lnTo>
                  <a:lnTo>
                    <a:pt x="45" y="0"/>
                  </a:lnTo>
                  <a:lnTo>
                    <a:pt x="45" y="0"/>
                  </a:lnTo>
                  <a:close/>
                </a:path>
              </a:pathLst>
            </a:custGeom>
            <a:solidFill>
              <a:srgbClr val="E59865"/>
            </a:solidFill>
            <a:ln w="9525">
              <a:noFill/>
              <a:round/>
              <a:headEnd/>
              <a:tailEnd/>
            </a:ln>
          </p:spPr>
          <p:txBody>
            <a:bodyPr/>
            <a:lstStyle/>
            <a:p>
              <a:endParaRPr lang="en-US" dirty="0"/>
            </a:p>
          </p:txBody>
        </p:sp>
        <p:sp>
          <p:nvSpPr>
            <p:cNvPr id="22" name="Freeform 22"/>
            <p:cNvSpPr>
              <a:spLocks/>
            </p:cNvSpPr>
            <p:nvPr/>
          </p:nvSpPr>
          <p:spPr bwMode="auto">
            <a:xfrm>
              <a:off x="251" y="2460"/>
              <a:ext cx="18" cy="168"/>
            </a:xfrm>
            <a:custGeom>
              <a:avLst/>
              <a:gdLst/>
              <a:ahLst/>
              <a:cxnLst>
                <a:cxn ang="0">
                  <a:pos x="18" y="14"/>
                </a:cxn>
                <a:cxn ang="0">
                  <a:pos x="17" y="62"/>
                </a:cxn>
                <a:cxn ang="0">
                  <a:pos x="13" y="128"/>
                </a:cxn>
                <a:cxn ang="0">
                  <a:pos x="0" y="168"/>
                </a:cxn>
                <a:cxn ang="0">
                  <a:pos x="17" y="155"/>
                </a:cxn>
                <a:cxn ang="0">
                  <a:pos x="27" y="123"/>
                </a:cxn>
                <a:cxn ang="0">
                  <a:pos x="26" y="85"/>
                </a:cxn>
                <a:cxn ang="0">
                  <a:pos x="36" y="0"/>
                </a:cxn>
                <a:cxn ang="0">
                  <a:pos x="18" y="14"/>
                </a:cxn>
                <a:cxn ang="0">
                  <a:pos x="18" y="14"/>
                </a:cxn>
              </a:cxnLst>
              <a:rect l="0" t="0" r="r" b="b"/>
              <a:pathLst>
                <a:path w="36" h="168">
                  <a:moveTo>
                    <a:pt x="18" y="14"/>
                  </a:moveTo>
                  <a:lnTo>
                    <a:pt x="17" y="62"/>
                  </a:lnTo>
                  <a:lnTo>
                    <a:pt x="13" y="128"/>
                  </a:lnTo>
                  <a:lnTo>
                    <a:pt x="0" y="168"/>
                  </a:lnTo>
                  <a:lnTo>
                    <a:pt x="17" y="155"/>
                  </a:lnTo>
                  <a:lnTo>
                    <a:pt x="27" y="123"/>
                  </a:lnTo>
                  <a:lnTo>
                    <a:pt x="26" y="85"/>
                  </a:lnTo>
                  <a:lnTo>
                    <a:pt x="36" y="0"/>
                  </a:lnTo>
                  <a:lnTo>
                    <a:pt x="18" y="14"/>
                  </a:lnTo>
                  <a:lnTo>
                    <a:pt x="18" y="14"/>
                  </a:lnTo>
                  <a:close/>
                </a:path>
              </a:pathLst>
            </a:custGeom>
            <a:solidFill>
              <a:srgbClr val="E59865"/>
            </a:solidFill>
            <a:ln w="9525">
              <a:noFill/>
              <a:round/>
              <a:headEnd/>
              <a:tailEnd/>
            </a:ln>
          </p:spPr>
          <p:txBody>
            <a:bodyPr/>
            <a:lstStyle/>
            <a:p>
              <a:endParaRPr lang="en-US" dirty="0"/>
            </a:p>
          </p:txBody>
        </p:sp>
        <p:sp>
          <p:nvSpPr>
            <p:cNvPr id="23" name="Freeform 23"/>
            <p:cNvSpPr>
              <a:spLocks/>
            </p:cNvSpPr>
            <p:nvPr/>
          </p:nvSpPr>
          <p:spPr bwMode="auto">
            <a:xfrm>
              <a:off x="180" y="1925"/>
              <a:ext cx="289" cy="370"/>
            </a:xfrm>
            <a:custGeom>
              <a:avLst/>
              <a:gdLst/>
              <a:ahLst/>
              <a:cxnLst>
                <a:cxn ang="0">
                  <a:pos x="64" y="370"/>
                </a:cxn>
                <a:cxn ang="0">
                  <a:pos x="0" y="255"/>
                </a:cxn>
                <a:cxn ang="0">
                  <a:pos x="19" y="168"/>
                </a:cxn>
                <a:cxn ang="0">
                  <a:pos x="73" y="231"/>
                </a:cxn>
                <a:cxn ang="0">
                  <a:pos x="21" y="104"/>
                </a:cxn>
                <a:cxn ang="0">
                  <a:pos x="58" y="59"/>
                </a:cxn>
                <a:cxn ang="0">
                  <a:pos x="134" y="13"/>
                </a:cxn>
                <a:cxn ang="0">
                  <a:pos x="219" y="0"/>
                </a:cxn>
                <a:cxn ang="0">
                  <a:pos x="387" y="47"/>
                </a:cxn>
                <a:cxn ang="0">
                  <a:pos x="577" y="96"/>
                </a:cxn>
                <a:cxn ang="0">
                  <a:pos x="405" y="73"/>
                </a:cxn>
                <a:cxn ang="0">
                  <a:pos x="258" y="94"/>
                </a:cxn>
                <a:cxn ang="0">
                  <a:pos x="195" y="161"/>
                </a:cxn>
                <a:cxn ang="0">
                  <a:pos x="143" y="247"/>
                </a:cxn>
                <a:cxn ang="0">
                  <a:pos x="124" y="282"/>
                </a:cxn>
                <a:cxn ang="0">
                  <a:pos x="94" y="312"/>
                </a:cxn>
                <a:cxn ang="0">
                  <a:pos x="77" y="318"/>
                </a:cxn>
                <a:cxn ang="0">
                  <a:pos x="64" y="370"/>
                </a:cxn>
                <a:cxn ang="0">
                  <a:pos x="64" y="370"/>
                </a:cxn>
              </a:cxnLst>
              <a:rect l="0" t="0" r="r" b="b"/>
              <a:pathLst>
                <a:path w="577" h="370">
                  <a:moveTo>
                    <a:pt x="64" y="370"/>
                  </a:moveTo>
                  <a:lnTo>
                    <a:pt x="0" y="255"/>
                  </a:lnTo>
                  <a:lnTo>
                    <a:pt x="19" y="168"/>
                  </a:lnTo>
                  <a:lnTo>
                    <a:pt x="73" y="231"/>
                  </a:lnTo>
                  <a:lnTo>
                    <a:pt x="21" y="104"/>
                  </a:lnTo>
                  <a:lnTo>
                    <a:pt x="58" y="59"/>
                  </a:lnTo>
                  <a:lnTo>
                    <a:pt x="134" y="13"/>
                  </a:lnTo>
                  <a:lnTo>
                    <a:pt x="219" y="0"/>
                  </a:lnTo>
                  <a:lnTo>
                    <a:pt x="387" y="47"/>
                  </a:lnTo>
                  <a:lnTo>
                    <a:pt x="577" y="96"/>
                  </a:lnTo>
                  <a:lnTo>
                    <a:pt x="405" y="73"/>
                  </a:lnTo>
                  <a:lnTo>
                    <a:pt x="258" y="94"/>
                  </a:lnTo>
                  <a:lnTo>
                    <a:pt x="195" y="161"/>
                  </a:lnTo>
                  <a:lnTo>
                    <a:pt x="143" y="247"/>
                  </a:lnTo>
                  <a:lnTo>
                    <a:pt x="124" y="282"/>
                  </a:lnTo>
                  <a:lnTo>
                    <a:pt x="94" y="312"/>
                  </a:lnTo>
                  <a:lnTo>
                    <a:pt x="77" y="318"/>
                  </a:lnTo>
                  <a:lnTo>
                    <a:pt x="64" y="370"/>
                  </a:lnTo>
                  <a:lnTo>
                    <a:pt x="64" y="370"/>
                  </a:lnTo>
                  <a:close/>
                </a:path>
              </a:pathLst>
            </a:custGeom>
            <a:solidFill>
              <a:srgbClr val="FFFFFF"/>
            </a:solidFill>
            <a:ln w="9525">
              <a:noFill/>
              <a:round/>
              <a:headEnd/>
              <a:tailEnd/>
            </a:ln>
          </p:spPr>
          <p:txBody>
            <a:bodyPr/>
            <a:lstStyle/>
            <a:p>
              <a:endParaRPr lang="en-US" dirty="0"/>
            </a:p>
          </p:txBody>
        </p:sp>
        <p:sp>
          <p:nvSpPr>
            <p:cNvPr id="24" name="Freeform 24"/>
            <p:cNvSpPr>
              <a:spLocks/>
            </p:cNvSpPr>
            <p:nvPr/>
          </p:nvSpPr>
          <p:spPr bwMode="auto">
            <a:xfrm>
              <a:off x="33" y="2871"/>
              <a:ext cx="137" cy="789"/>
            </a:xfrm>
            <a:custGeom>
              <a:avLst/>
              <a:gdLst/>
              <a:ahLst/>
              <a:cxnLst>
                <a:cxn ang="0">
                  <a:pos x="20" y="187"/>
                </a:cxn>
                <a:cxn ang="0">
                  <a:pos x="0" y="285"/>
                </a:cxn>
                <a:cxn ang="0">
                  <a:pos x="16" y="566"/>
                </a:cxn>
                <a:cxn ang="0">
                  <a:pos x="6" y="774"/>
                </a:cxn>
                <a:cxn ang="0">
                  <a:pos x="85" y="789"/>
                </a:cxn>
                <a:cxn ang="0">
                  <a:pos x="226" y="782"/>
                </a:cxn>
                <a:cxn ang="0">
                  <a:pos x="213" y="627"/>
                </a:cxn>
                <a:cxn ang="0">
                  <a:pos x="275" y="691"/>
                </a:cxn>
                <a:cxn ang="0">
                  <a:pos x="210" y="519"/>
                </a:cxn>
                <a:cxn ang="0">
                  <a:pos x="216" y="425"/>
                </a:cxn>
                <a:cxn ang="0">
                  <a:pos x="200" y="295"/>
                </a:cxn>
                <a:cxn ang="0">
                  <a:pos x="253" y="315"/>
                </a:cxn>
                <a:cxn ang="0">
                  <a:pos x="223" y="245"/>
                </a:cxn>
                <a:cxn ang="0">
                  <a:pos x="230" y="147"/>
                </a:cxn>
                <a:cxn ang="0">
                  <a:pos x="233" y="0"/>
                </a:cxn>
                <a:cxn ang="0">
                  <a:pos x="169" y="43"/>
                </a:cxn>
                <a:cxn ang="0">
                  <a:pos x="152" y="130"/>
                </a:cxn>
                <a:cxn ang="0">
                  <a:pos x="67" y="138"/>
                </a:cxn>
                <a:cxn ang="0">
                  <a:pos x="20" y="187"/>
                </a:cxn>
                <a:cxn ang="0">
                  <a:pos x="20" y="187"/>
                </a:cxn>
              </a:cxnLst>
              <a:rect l="0" t="0" r="r" b="b"/>
              <a:pathLst>
                <a:path w="275" h="789">
                  <a:moveTo>
                    <a:pt x="20" y="187"/>
                  </a:moveTo>
                  <a:lnTo>
                    <a:pt x="0" y="285"/>
                  </a:lnTo>
                  <a:lnTo>
                    <a:pt x="16" y="566"/>
                  </a:lnTo>
                  <a:lnTo>
                    <a:pt x="6" y="774"/>
                  </a:lnTo>
                  <a:lnTo>
                    <a:pt x="85" y="789"/>
                  </a:lnTo>
                  <a:lnTo>
                    <a:pt x="226" y="782"/>
                  </a:lnTo>
                  <a:lnTo>
                    <a:pt x="213" y="627"/>
                  </a:lnTo>
                  <a:lnTo>
                    <a:pt x="275" y="691"/>
                  </a:lnTo>
                  <a:lnTo>
                    <a:pt x="210" y="519"/>
                  </a:lnTo>
                  <a:lnTo>
                    <a:pt x="216" y="425"/>
                  </a:lnTo>
                  <a:lnTo>
                    <a:pt x="200" y="295"/>
                  </a:lnTo>
                  <a:lnTo>
                    <a:pt x="253" y="315"/>
                  </a:lnTo>
                  <a:lnTo>
                    <a:pt x="223" y="245"/>
                  </a:lnTo>
                  <a:lnTo>
                    <a:pt x="230" y="147"/>
                  </a:lnTo>
                  <a:lnTo>
                    <a:pt x="233" y="0"/>
                  </a:lnTo>
                  <a:lnTo>
                    <a:pt x="169" y="43"/>
                  </a:lnTo>
                  <a:lnTo>
                    <a:pt x="152" y="130"/>
                  </a:lnTo>
                  <a:lnTo>
                    <a:pt x="67" y="138"/>
                  </a:lnTo>
                  <a:lnTo>
                    <a:pt x="20" y="187"/>
                  </a:lnTo>
                  <a:lnTo>
                    <a:pt x="20" y="187"/>
                  </a:lnTo>
                  <a:close/>
                </a:path>
              </a:pathLst>
            </a:custGeom>
            <a:solidFill>
              <a:srgbClr val="FFFFFF"/>
            </a:solidFill>
            <a:ln w="9525">
              <a:noFill/>
              <a:round/>
              <a:headEnd/>
              <a:tailEnd/>
            </a:ln>
          </p:spPr>
          <p:txBody>
            <a:bodyPr/>
            <a:lstStyle/>
            <a:p>
              <a:endParaRPr lang="en-US" dirty="0"/>
            </a:p>
          </p:txBody>
        </p:sp>
        <p:sp>
          <p:nvSpPr>
            <p:cNvPr id="25" name="Freeform 25"/>
            <p:cNvSpPr>
              <a:spLocks/>
            </p:cNvSpPr>
            <p:nvPr/>
          </p:nvSpPr>
          <p:spPr bwMode="auto">
            <a:xfrm>
              <a:off x="183" y="2674"/>
              <a:ext cx="237" cy="335"/>
            </a:xfrm>
            <a:custGeom>
              <a:avLst/>
              <a:gdLst/>
              <a:ahLst/>
              <a:cxnLst>
                <a:cxn ang="0">
                  <a:pos x="0" y="128"/>
                </a:cxn>
                <a:cxn ang="0">
                  <a:pos x="10" y="269"/>
                </a:cxn>
                <a:cxn ang="0">
                  <a:pos x="298" y="246"/>
                </a:cxn>
                <a:cxn ang="0">
                  <a:pos x="328" y="318"/>
                </a:cxn>
                <a:cxn ang="0">
                  <a:pos x="474" y="335"/>
                </a:cxn>
                <a:cxn ang="0">
                  <a:pos x="280" y="168"/>
                </a:cxn>
                <a:cxn ang="0">
                  <a:pos x="91" y="0"/>
                </a:cxn>
                <a:cxn ang="0">
                  <a:pos x="85" y="107"/>
                </a:cxn>
                <a:cxn ang="0">
                  <a:pos x="159" y="173"/>
                </a:cxn>
                <a:cxn ang="0">
                  <a:pos x="43" y="96"/>
                </a:cxn>
                <a:cxn ang="0">
                  <a:pos x="0" y="128"/>
                </a:cxn>
                <a:cxn ang="0">
                  <a:pos x="0" y="128"/>
                </a:cxn>
              </a:cxnLst>
              <a:rect l="0" t="0" r="r" b="b"/>
              <a:pathLst>
                <a:path w="474" h="335">
                  <a:moveTo>
                    <a:pt x="0" y="128"/>
                  </a:moveTo>
                  <a:lnTo>
                    <a:pt x="10" y="269"/>
                  </a:lnTo>
                  <a:lnTo>
                    <a:pt x="298" y="246"/>
                  </a:lnTo>
                  <a:lnTo>
                    <a:pt x="328" y="318"/>
                  </a:lnTo>
                  <a:lnTo>
                    <a:pt x="474" y="335"/>
                  </a:lnTo>
                  <a:lnTo>
                    <a:pt x="280" y="168"/>
                  </a:lnTo>
                  <a:lnTo>
                    <a:pt x="91" y="0"/>
                  </a:lnTo>
                  <a:lnTo>
                    <a:pt x="85" y="107"/>
                  </a:lnTo>
                  <a:lnTo>
                    <a:pt x="159" y="173"/>
                  </a:lnTo>
                  <a:lnTo>
                    <a:pt x="43" y="96"/>
                  </a:lnTo>
                  <a:lnTo>
                    <a:pt x="0" y="128"/>
                  </a:lnTo>
                  <a:lnTo>
                    <a:pt x="0" y="128"/>
                  </a:lnTo>
                  <a:close/>
                </a:path>
              </a:pathLst>
            </a:custGeom>
            <a:solidFill>
              <a:srgbClr val="FFFFFF"/>
            </a:solidFill>
            <a:ln w="9525">
              <a:noFill/>
              <a:round/>
              <a:headEnd/>
              <a:tailEnd/>
            </a:ln>
          </p:spPr>
          <p:txBody>
            <a:bodyPr/>
            <a:lstStyle/>
            <a:p>
              <a:endParaRPr lang="en-US" dirty="0"/>
            </a:p>
          </p:txBody>
        </p:sp>
        <p:sp>
          <p:nvSpPr>
            <p:cNvPr id="26" name="Freeform 26"/>
            <p:cNvSpPr>
              <a:spLocks/>
            </p:cNvSpPr>
            <p:nvPr/>
          </p:nvSpPr>
          <p:spPr bwMode="auto">
            <a:xfrm>
              <a:off x="221" y="3006"/>
              <a:ext cx="264" cy="613"/>
            </a:xfrm>
            <a:custGeom>
              <a:avLst/>
              <a:gdLst/>
              <a:ahLst/>
              <a:cxnLst>
                <a:cxn ang="0">
                  <a:pos x="84" y="18"/>
                </a:cxn>
                <a:cxn ang="0">
                  <a:pos x="154" y="0"/>
                </a:cxn>
                <a:cxn ang="0">
                  <a:pos x="192" y="44"/>
                </a:cxn>
                <a:cxn ang="0">
                  <a:pos x="401" y="64"/>
                </a:cxn>
                <a:cxn ang="0">
                  <a:pos x="490" y="188"/>
                </a:cxn>
                <a:cxn ang="0">
                  <a:pos x="527" y="266"/>
                </a:cxn>
                <a:cxn ang="0">
                  <a:pos x="504" y="405"/>
                </a:cxn>
                <a:cxn ang="0">
                  <a:pos x="496" y="613"/>
                </a:cxn>
                <a:cxn ang="0">
                  <a:pos x="290" y="544"/>
                </a:cxn>
                <a:cxn ang="0">
                  <a:pos x="249" y="431"/>
                </a:cxn>
                <a:cxn ang="0">
                  <a:pos x="179" y="324"/>
                </a:cxn>
                <a:cxn ang="0">
                  <a:pos x="97" y="232"/>
                </a:cxn>
                <a:cxn ang="0">
                  <a:pos x="40" y="200"/>
                </a:cxn>
                <a:cxn ang="0">
                  <a:pos x="0" y="84"/>
                </a:cxn>
                <a:cxn ang="0">
                  <a:pos x="91" y="194"/>
                </a:cxn>
                <a:cxn ang="0">
                  <a:pos x="108" y="119"/>
                </a:cxn>
                <a:cxn ang="0">
                  <a:pos x="84" y="18"/>
                </a:cxn>
                <a:cxn ang="0">
                  <a:pos x="84" y="18"/>
                </a:cxn>
              </a:cxnLst>
              <a:rect l="0" t="0" r="r" b="b"/>
              <a:pathLst>
                <a:path w="527" h="613">
                  <a:moveTo>
                    <a:pt x="84" y="18"/>
                  </a:moveTo>
                  <a:lnTo>
                    <a:pt x="154" y="0"/>
                  </a:lnTo>
                  <a:lnTo>
                    <a:pt x="192" y="44"/>
                  </a:lnTo>
                  <a:lnTo>
                    <a:pt x="401" y="64"/>
                  </a:lnTo>
                  <a:lnTo>
                    <a:pt x="490" y="188"/>
                  </a:lnTo>
                  <a:lnTo>
                    <a:pt x="527" y="266"/>
                  </a:lnTo>
                  <a:lnTo>
                    <a:pt x="504" y="405"/>
                  </a:lnTo>
                  <a:lnTo>
                    <a:pt x="496" y="613"/>
                  </a:lnTo>
                  <a:lnTo>
                    <a:pt x="290" y="544"/>
                  </a:lnTo>
                  <a:lnTo>
                    <a:pt x="249" y="431"/>
                  </a:lnTo>
                  <a:lnTo>
                    <a:pt x="179" y="324"/>
                  </a:lnTo>
                  <a:lnTo>
                    <a:pt x="97" y="232"/>
                  </a:lnTo>
                  <a:lnTo>
                    <a:pt x="40" y="200"/>
                  </a:lnTo>
                  <a:lnTo>
                    <a:pt x="0" y="84"/>
                  </a:lnTo>
                  <a:lnTo>
                    <a:pt x="91" y="194"/>
                  </a:lnTo>
                  <a:lnTo>
                    <a:pt x="108" y="119"/>
                  </a:lnTo>
                  <a:lnTo>
                    <a:pt x="84" y="18"/>
                  </a:lnTo>
                  <a:lnTo>
                    <a:pt x="84" y="18"/>
                  </a:lnTo>
                  <a:close/>
                </a:path>
              </a:pathLst>
            </a:custGeom>
            <a:solidFill>
              <a:srgbClr val="FFFFFF"/>
            </a:solidFill>
            <a:ln w="9525">
              <a:noFill/>
              <a:round/>
              <a:headEnd/>
              <a:tailEnd/>
            </a:ln>
          </p:spPr>
          <p:txBody>
            <a:bodyPr/>
            <a:lstStyle/>
            <a:p>
              <a:endParaRPr lang="en-US" dirty="0"/>
            </a:p>
          </p:txBody>
        </p:sp>
        <p:sp>
          <p:nvSpPr>
            <p:cNvPr id="27" name="Freeform 27"/>
            <p:cNvSpPr>
              <a:spLocks/>
            </p:cNvSpPr>
            <p:nvPr/>
          </p:nvSpPr>
          <p:spPr bwMode="auto">
            <a:xfrm>
              <a:off x="437" y="2746"/>
              <a:ext cx="225" cy="676"/>
            </a:xfrm>
            <a:custGeom>
              <a:avLst/>
              <a:gdLst/>
              <a:ahLst/>
              <a:cxnLst>
                <a:cxn ang="0">
                  <a:pos x="193" y="492"/>
                </a:cxn>
                <a:cxn ang="0">
                  <a:pos x="193" y="502"/>
                </a:cxn>
                <a:cxn ang="0">
                  <a:pos x="191" y="505"/>
                </a:cxn>
                <a:cxn ang="0">
                  <a:pos x="191" y="509"/>
                </a:cxn>
                <a:cxn ang="0">
                  <a:pos x="191" y="512"/>
                </a:cxn>
                <a:cxn ang="0">
                  <a:pos x="191" y="513"/>
                </a:cxn>
                <a:cxn ang="0">
                  <a:pos x="191" y="515"/>
                </a:cxn>
                <a:cxn ang="0">
                  <a:pos x="191" y="515"/>
                </a:cxn>
                <a:cxn ang="0">
                  <a:pos x="191" y="515"/>
                </a:cxn>
                <a:cxn ang="0">
                  <a:pos x="191" y="515"/>
                </a:cxn>
                <a:cxn ang="0">
                  <a:pos x="190" y="520"/>
                </a:cxn>
                <a:cxn ang="0">
                  <a:pos x="189" y="528"/>
                </a:cxn>
                <a:cxn ang="0">
                  <a:pos x="189" y="530"/>
                </a:cxn>
                <a:cxn ang="0">
                  <a:pos x="189" y="532"/>
                </a:cxn>
                <a:cxn ang="0">
                  <a:pos x="189" y="532"/>
                </a:cxn>
                <a:cxn ang="0">
                  <a:pos x="189" y="534"/>
                </a:cxn>
                <a:cxn ang="0">
                  <a:pos x="188" y="543"/>
                </a:cxn>
                <a:cxn ang="0">
                  <a:pos x="188" y="544"/>
                </a:cxn>
                <a:cxn ang="0">
                  <a:pos x="188" y="546"/>
                </a:cxn>
                <a:cxn ang="0">
                  <a:pos x="186" y="553"/>
                </a:cxn>
                <a:cxn ang="0">
                  <a:pos x="186" y="556"/>
                </a:cxn>
                <a:cxn ang="0">
                  <a:pos x="185" y="563"/>
                </a:cxn>
                <a:cxn ang="0">
                  <a:pos x="185" y="568"/>
                </a:cxn>
                <a:cxn ang="0">
                  <a:pos x="184" y="576"/>
                </a:cxn>
                <a:cxn ang="0">
                  <a:pos x="184" y="579"/>
                </a:cxn>
                <a:cxn ang="0">
                  <a:pos x="183" y="589"/>
                </a:cxn>
                <a:cxn ang="0">
                  <a:pos x="183" y="591"/>
                </a:cxn>
                <a:cxn ang="0">
                  <a:pos x="181" y="595"/>
                </a:cxn>
                <a:cxn ang="0">
                  <a:pos x="180" y="603"/>
                </a:cxn>
                <a:cxn ang="0">
                  <a:pos x="180" y="607"/>
                </a:cxn>
                <a:cxn ang="0">
                  <a:pos x="180" y="611"/>
                </a:cxn>
                <a:cxn ang="0">
                  <a:pos x="180" y="612"/>
                </a:cxn>
                <a:cxn ang="0">
                  <a:pos x="179" y="612"/>
                </a:cxn>
                <a:cxn ang="0">
                  <a:pos x="179" y="618"/>
                </a:cxn>
                <a:cxn ang="0">
                  <a:pos x="178" y="622"/>
                </a:cxn>
                <a:cxn ang="0">
                  <a:pos x="178" y="624"/>
                </a:cxn>
                <a:cxn ang="0">
                  <a:pos x="178" y="628"/>
                </a:cxn>
                <a:cxn ang="0">
                  <a:pos x="176" y="633"/>
                </a:cxn>
                <a:cxn ang="0">
                  <a:pos x="176" y="639"/>
                </a:cxn>
                <a:cxn ang="0">
                  <a:pos x="376" y="674"/>
                </a:cxn>
                <a:cxn ang="0">
                  <a:pos x="450" y="587"/>
                </a:cxn>
                <a:cxn ang="0">
                  <a:pos x="382" y="283"/>
                </a:cxn>
                <a:cxn ang="0">
                  <a:pos x="274" y="248"/>
                </a:cxn>
                <a:cxn ang="0">
                  <a:pos x="169" y="292"/>
                </a:cxn>
                <a:cxn ang="0">
                  <a:pos x="119" y="234"/>
                </a:cxn>
                <a:cxn ang="0">
                  <a:pos x="224" y="182"/>
                </a:cxn>
                <a:cxn ang="0">
                  <a:pos x="0" y="0"/>
                </a:cxn>
                <a:cxn ang="0">
                  <a:pos x="38" y="278"/>
                </a:cxn>
                <a:cxn ang="0">
                  <a:pos x="95" y="336"/>
                </a:cxn>
              </a:cxnLst>
              <a:rect l="0" t="0" r="r" b="b"/>
              <a:pathLst>
                <a:path w="450" h="676">
                  <a:moveTo>
                    <a:pt x="95" y="336"/>
                  </a:moveTo>
                  <a:lnTo>
                    <a:pt x="193" y="492"/>
                  </a:lnTo>
                  <a:lnTo>
                    <a:pt x="193" y="502"/>
                  </a:lnTo>
                  <a:lnTo>
                    <a:pt x="193" y="502"/>
                  </a:lnTo>
                  <a:lnTo>
                    <a:pt x="193" y="503"/>
                  </a:lnTo>
                  <a:lnTo>
                    <a:pt x="191" y="505"/>
                  </a:lnTo>
                  <a:lnTo>
                    <a:pt x="191" y="507"/>
                  </a:lnTo>
                  <a:lnTo>
                    <a:pt x="191" y="509"/>
                  </a:lnTo>
                  <a:lnTo>
                    <a:pt x="191" y="510"/>
                  </a:lnTo>
                  <a:lnTo>
                    <a:pt x="191" y="512"/>
                  </a:lnTo>
                  <a:lnTo>
                    <a:pt x="191" y="513"/>
                  </a:lnTo>
                  <a:lnTo>
                    <a:pt x="191" y="513"/>
                  </a:lnTo>
                  <a:lnTo>
                    <a:pt x="191" y="515"/>
                  </a:lnTo>
                  <a:lnTo>
                    <a:pt x="191" y="515"/>
                  </a:lnTo>
                  <a:lnTo>
                    <a:pt x="191" y="515"/>
                  </a:lnTo>
                  <a:lnTo>
                    <a:pt x="191" y="515"/>
                  </a:lnTo>
                  <a:lnTo>
                    <a:pt x="191" y="515"/>
                  </a:lnTo>
                  <a:lnTo>
                    <a:pt x="191" y="515"/>
                  </a:lnTo>
                  <a:lnTo>
                    <a:pt x="191" y="515"/>
                  </a:lnTo>
                  <a:lnTo>
                    <a:pt x="191" y="515"/>
                  </a:lnTo>
                  <a:lnTo>
                    <a:pt x="190" y="517"/>
                  </a:lnTo>
                  <a:lnTo>
                    <a:pt x="190" y="520"/>
                  </a:lnTo>
                  <a:lnTo>
                    <a:pt x="190" y="525"/>
                  </a:lnTo>
                  <a:lnTo>
                    <a:pt x="189" y="528"/>
                  </a:lnTo>
                  <a:lnTo>
                    <a:pt x="189" y="529"/>
                  </a:lnTo>
                  <a:lnTo>
                    <a:pt x="189" y="530"/>
                  </a:lnTo>
                  <a:lnTo>
                    <a:pt x="189" y="530"/>
                  </a:lnTo>
                  <a:lnTo>
                    <a:pt x="189" y="532"/>
                  </a:lnTo>
                  <a:lnTo>
                    <a:pt x="189" y="532"/>
                  </a:lnTo>
                  <a:lnTo>
                    <a:pt x="189" y="532"/>
                  </a:lnTo>
                  <a:lnTo>
                    <a:pt x="189" y="533"/>
                  </a:lnTo>
                  <a:lnTo>
                    <a:pt x="189" y="534"/>
                  </a:lnTo>
                  <a:lnTo>
                    <a:pt x="189" y="537"/>
                  </a:lnTo>
                  <a:lnTo>
                    <a:pt x="188" y="543"/>
                  </a:lnTo>
                  <a:lnTo>
                    <a:pt x="188" y="543"/>
                  </a:lnTo>
                  <a:lnTo>
                    <a:pt x="188" y="544"/>
                  </a:lnTo>
                  <a:lnTo>
                    <a:pt x="188" y="545"/>
                  </a:lnTo>
                  <a:lnTo>
                    <a:pt x="188" y="546"/>
                  </a:lnTo>
                  <a:lnTo>
                    <a:pt x="186" y="550"/>
                  </a:lnTo>
                  <a:lnTo>
                    <a:pt x="186" y="553"/>
                  </a:lnTo>
                  <a:lnTo>
                    <a:pt x="186" y="555"/>
                  </a:lnTo>
                  <a:lnTo>
                    <a:pt x="186" y="556"/>
                  </a:lnTo>
                  <a:lnTo>
                    <a:pt x="186" y="556"/>
                  </a:lnTo>
                  <a:lnTo>
                    <a:pt x="185" y="563"/>
                  </a:lnTo>
                  <a:lnTo>
                    <a:pt x="185" y="567"/>
                  </a:lnTo>
                  <a:lnTo>
                    <a:pt x="185" y="568"/>
                  </a:lnTo>
                  <a:lnTo>
                    <a:pt x="185" y="570"/>
                  </a:lnTo>
                  <a:lnTo>
                    <a:pt x="184" y="576"/>
                  </a:lnTo>
                  <a:lnTo>
                    <a:pt x="184" y="577"/>
                  </a:lnTo>
                  <a:lnTo>
                    <a:pt x="184" y="579"/>
                  </a:lnTo>
                  <a:lnTo>
                    <a:pt x="183" y="583"/>
                  </a:lnTo>
                  <a:lnTo>
                    <a:pt x="183" y="589"/>
                  </a:lnTo>
                  <a:lnTo>
                    <a:pt x="183" y="590"/>
                  </a:lnTo>
                  <a:lnTo>
                    <a:pt x="183" y="591"/>
                  </a:lnTo>
                  <a:lnTo>
                    <a:pt x="181" y="592"/>
                  </a:lnTo>
                  <a:lnTo>
                    <a:pt x="181" y="595"/>
                  </a:lnTo>
                  <a:lnTo>
                    <a:pt x="180" y="602"/>
                  </a:lnTo>
                  <a:lnTo>
                    <a:pt x="180" y="603"/>
                  </a:lnTo>
                  <a:lnTo>
                    <a:pt x="180" y="604"/>
                  </a:lnTo>
                  <a:lnTo>
                    <a:pt x="180" y="607"/>
                  </a:lnTo>
                  <a:lnTo>
                    <a:pt x="180" y="610"/>
                  </a:lnTo>
                  <a:lnTo>
                    <a:pt x="180" y="611"/>
                  </a:lnTo>
                  <a:lnTo>
                    <a:pt x="180" y="611"/>
                  </a:lnTo>
                  <a:lnTo>
                    <a:pt x="180" y="612"/>
                  </a:lnTo>
                  <a:lnTo>
                    <a:pt x="179" y="612"/>
                  </a:lnTo>
                  <a:lnTo>
                    <a:pt x="179" y="612"/>
                  </a:lnTo>
                  <a:lnTo>
                    <a:pt x="179" y="612"/>
                  </a:lnTo>
                  <a:lnTo>
                    <a:pt x="179" y="618"/>
                  </a:lnTo>
                  <a:lnTo>
                    <a:pt x="179" y="620"/>
                  </a:lnTo>
                  <a:lnTo>
                    <a:pt x="178" y="622"/>
                  </a:lnTo>
                  <a:lnTo>
                    <a:pt x="178" y="623"/>
                  </a:lnTo>
                  <a:lnTo>
                    <a:pt x="178" y="624"/>
                  </a:lnTo>
                  <a:lnTo>
                    <a:pt x="178" y="626"/>
                  </a:lnTo>
                  <a:lnTo>
                    <a:pt x="178" y="628"/>
                  </a:lnTo>
                  <a:lnTo>
                    <a:pt x="178" y="631"/>
                  </a:lnTo>
                  <a:lnTo>
                    <a:pt x="176" y="633"/>
                  </a:lnTo>
                  <a:lnTo>
                    <a:pt x="176" y="637"/>
                  </a:lnTo>
                  <a:lnTo>
                    <a:pt x="176" y="639"/>
                  </a:lnTo>
                  <a:lnTo>
                    <a:pt x="267" y="676"/>
                  </a:lnTo>
                  <a:lnTo>
                    <a:pt x="376" y="674"/>
                  </a:lnTo>
                  <a:lnTo>
                    <a:pt x="426" y="648"/>
                  </a:lnTo>
                  <a:lnTo>
                    <a:pt x="450" y="587"/>
                  </a:lnTo>
                  <a:lnTo>
                    <a:pt x="390" y="430"/>
                  </a:lnTo>
                  <a:lnTo>
                    <a:pt x="382" y="283"/>
                  </a:lnTo>
                  <a:lnTo>
                    <a:pt x="335" y="234"/>
                  </a:lnTo>
                  <a:lnTo>
                    <a:pt x="274" y="248"/>
                  </a:lnTo>
                  <a:lnTo>
                    <a:pt x="216" y="240"/>
                  </a:lnTo>
                  <a:lnTo>
                    <a:pt x="169" y="292"/>
                  </a:lnTo>
                  <a:lnTo>
                    <a:pt x="68" y="272"/>
                  </a:lnTo>
                  <a:lnTo>
                    <a:pt x="119" y="234"/>
                  </a:lnTo>
                  <a:lnTo>
                    <a:pt x="121" y="177"/>
                  </a:lnTo>
                  <a:lnTo>
                    <a:pt x="224" y="182"/>
                  </a:lnTo>
                  <a:lnTo>
                    <a:pt x="72" y="81"/>
                  </a:lnTo>
                  <a:lnTo>
                    <a:pt x="0" y="0"/>
                  </a:lnTo>
                  <a:lnTo>
                    <a:pt x="28" y="118"/>
                  </a:lnTo>
                  <a:lnTo>
                    <a:pt x="38" y="278"/>
                  </a:lnTo>
                  <a:lnTo>
                    <a:pt x="95" y="336"/>
                  </a:lnTo>
                  <a:lnTo>
                    <a:pt x="95" y="336"/>
                  </a:lnTo>
                  <a:close/>
                </a:path>
              </a:pathLst>
            </a:custGeom>
            <a:solidFill>
              <a:srgbClr val="FFFFFF"/>
            </a:solidFill>
            <a:ln w="9525">
              <a:noFill/>
              <a:round/>
              <a:headEnd/>
              <a:tailEnd/>
            </a:ln>
          </p:spPr>
          <p:txBody>
            <a:bodyPr/>
            <a:lstStyle/>
            <a:p>
              <a:endParaRPr lang="en-US" dirty="0"/>
            </a:p>
          </p:txBody>
        </p:sp>
        <p:sp>
          <p:nvSpPr>
            <p:cNvPr id="28" name="Freeform 28"/>
            <p:cNvSpPr>
              <a:spLocks/>
            </p:cNvSpPr>
            <p:nvPr/>
          </p:nvSpPr>
          <p:spPr bwMode="auto">
            <a:xfrm>
              <a:off x="226" y="3301"/>
              <a:ext cx="45" cy="298"/>
            </a:xfrm>
            <a:custGeom>
              <a:avLst/>
              <a:gdLst/>
              <a:ahLst/>
              <a:cxnLst>
                <a:cxn ang="0">
                  <a:pos x="51" y="298"/>
                </a:cxn>
                <a:cxn ang="0">
                  <a:pos x="43" y="157"/>
                </a:cxn>
                <a:cxn ang="0">
                  <a:pos x="0" y="0"/>
                </a:cxn>
                <a:cxn ang="0">
                  <a:pos x="71" y="93"/>
                </a:cxn>
                <a:cxn ang="0">
                  <a:pos x="91" y="165"/>
                </a:cxn>
                <a:cxn ang="0">
                  <a:pos x="51" y="298"/>
                </a:cxn>
                <a:cxn ang="0">
                  <a:pos x="51" y="298"/>
                </a:cxn>
              </a:cxnLst>
              <a:rect l="0" t="0" r="r" b="b"/>
              <a:pathLst>
                <a:path w="91" h="298">
                  <a:moveTo>
                    <a:pt x="51" y="298"/>
                  </a:moveTo>
                  <a:lnTo>
                    <a:pt x="43" y="157"/>
                  </a:lnTo>
                  <a:lnTo>
                    <a:pt x="0" y="0"/>
                  </a:lnTo>
                  <a:lnTo>
                    <a:pt x="71" y="93"/>
                  </a:lnTo>
                  <a:lnTo>
                    <a:pt x="91" y="165"/>
                  </a:lnTo>
                  <a:lnTo>
                    <a:pt x="51" y="298"/>
                  </a:lnTo>
                  <a:lnTo>
                    <a:pt x="51" y="298"/>
                  </a:lnTo>
                  <a:close/>
                </a:path>
              </a:pathLst>
            </a:custGeom>
            <a:solidFill>
              <a:srgbClr val="FFFFFF"/>
            </a:solidFill>
            <a:ln w="9525">
              <a:noFill/>
              <a:round/>
              <a:headEnd/>
              <a:tailEnd/>
            </a:ln>
          </p:spPr>
          <p:txBody>
            <a:bodyPr/>
            <a:lstStyle/>
            <a:p>
              <a:endParaRPr lang="en-US" dirty="0"/>
            </a:p>
          </p:txBody>
        </p:sp>
        <p:sp>
          <p:nvSpPr>
            <p:cNvPr id="29" name="Freeform 29"/>
            <p:cNvSpPr>
              <a:spLocks/>
            </p:cNvSpPr>
            <p:nvPr/>
          </p:nvSpPr>
          <p:spPr bwMode="auto">
            <a:xfrm>
              <a:off x="293" y="3309"/>
              <a:ext cx="295" cy="432"/>
            </a:xfrm>
            <a:custGeom>
              <a:avLst/>
              <a:gdLst/>
              <a:ahLst/>
              <a:cxnLst>
                <a:cxn ang="0">
                  <a:pos x="61" y="293"/>
                </a:cxn>
                <a:cxn ang="0">
                  <a:pos x="0" y="432"/>
                </a:cxn>
                <a:cxn ang="0">
                  <a:pos x="187" y="391"/>
                </a:cxn>
                <a:cxn ang="0">
                  <a:pos x="373" y="353"/>
                </a:cxn>
                <a:cxn ang="0">
                  <a:pos x="478" y="299"/>
                </a:cxn>
                <a:cxn ang="0">
                  <a:pos x="589" y="194"/>
                </a:cxn>
                <a:cxn ang="0">
                  <a:pos x="441" y="157"/>
                </a:cxn>
                <a:cxn ang="0">
                  <a:pos x="478" y="0"/>
                </a:cxn>
                <a:cxn ang="0">
                  <a:pos x="407" y="171"/>
                </a:cxn>
                <a:cxn ang="0">
                  <a:pos x="356" y="49"/>
                </a:cxn>
                <a:cxn ang="0">
                  <a:pos x="328" y="307"/>
                </a:cxn>
                <a:cxn ang="0">
                  <a:pos x="162" y="131"/>
                </a:cxn>
                <a:cxn ang="0">
                  <a:pos x="119" y="278"/>
                </a:cxn>
                <a:cxn ang="0">
                  <a:pos x="61" y="293"/>
                </a:cxn>
                <a:cxn ang="0">
                  <a:pos x="61" y="293"/>
                </a:cxn>
              </a:cxnLst>
              <a:rect l="0" t="0" r="r" b="b"/>
              <a:pathLst>
                <a:path w="589" h="432">
                  <a:moveTo>
                    <a:pt x="61" y="293"/>
                  </a:moveTo>
                  <a:lnTo>
                    <a:pt x="0" y="432"/>
                  </a:lnTo>
                  <a:lnTo>
                    <a:pt x="187" y="391"/>
                  </a:lnTo>
                  <a:lnTo>
                    <a:pt x="373" y="353"/>
                  </a:lnTo>
                  <a:lnTo>
                    <a:pt x="478" y="299"/>
                  </a:lnTo>
                  <a:lnTo>
                    <a:pt x="589" y="194"/>
                  </a:lnTo>
                  <a:lnTo>
                    <a:pt x="441" y="157"/>
                  </a:lnTo>
                  <a:lnTo>
                    <a:pt x="478" y="0"/>
                  </a:lnTo>
                  <a:lnTo>
                    <a:pt x="407" y="171"/>
                  </a:lnTo>
                  <a:lnTo>
                    <a:pt x="356" y="49"/>
                  </a:lnTo>
                  <a:lnTo>
                    <a:pt x="328" y="307"/>
                  </a:lnTo>
                  <a:lnTo>
                    <a:pt x="162" y="131"/>
                  </a:lnTo>
                  <a:lnTo>
                    <a:pt x="119" y="278"/>
                  </a:lnTo>
                  <a:lnTo>
                    <a:pt x="61" y="293"/>
                  </a:lnTo>
                  <a:lnTo>
                    <a:pt x="61" y="293"/>
                  </a:lnTo>
                  <a:close/>
                </a:path>
              </a:pathLst>
            </a:custGeom>
            <a:solidFill>
              <a:srgbClr val="FFFFFF"/>
            </a:solidFill>
            <a:ln w="9525">
              <a:noFill/>
              <a:round/>
              <a:headEnd/>
              <a:tailEnd/>
            </a:ln>
          </p:spPr>
          <p:txBody>
            <a:bodyPr/>
            <a:lstStyle/>
            <a:p>
              <a:endParaRPr lang="en-US" dirty="0"/>
            </a:p>
          </p:txBody>
        </p:sp>
        <p:sp>
          <p:nvSpPr>
            <p:cNvPr id="30" name="Freeform 30"/>
            <p:cNvSpPr>
              <a:spLocks/>
            </p:cNvSpPr>
            <p:nvPr/>
          </p:nvSpPr>
          <p:spPr bwMode="auto">
            <a:xfrm>
              <a:off x="173" y="3937"/>
              <a:ext cx="452" cy="344"/>
            </a:xfrm>
            <a:custGeom>
              <a:avLst/>
              <a:gdLst/>
              <a:ahLst/>
              <a:cxnLst>
                <a:cxn ang="0">
                  <a:pos x="0" y="344"/>
                </a:cxn>
                <a:cxn ang="0">
                  <a:pos x="16" y="220"/>
                </a:cxn>
                <a:cxn ang="0">
                  <a:pos x="115" y="180"/>
                </a:cxn>
                <a:cxn ang="0">
                  <a:pos x="239" y="176"/>
                </a:cxn>
                <a:cxn ang="0">
                  <a:pos x="520" y="47"/>
                </a:cxn>
                <a:cxn ang="0">
                  <a:pos x="409" y="156"/>
                </a:cxn>
                <a:cxn ang="0">
                  <a:pos x="551" y="119"/>
                </a:cxn>
                <a:cxn ang="0">
                  <a:pos x="808" y="0"/>
                </a:cxn>
                <a:cxn ang="0">
                  <a:pos x="824" y="127"/>
                </a:cxn>
                <a:cxn ang="0">
                  <a:pos x="882" y="220"/>
                </a:cxn>
                <a:cxn ang="0">
                  <a:pos x="903" y="344"/>
                </a:cxn>
                <a:cxn ang="0">
                  <a:pos x="0" y="344"/>
                </a:cxn>
                <a:cxn ang="0">
                  <a:pos x="0" y="344"/>
                </a:cxn>
              </a:cxnLst>
              <a:rect l="0" t="0" r="r" b="b"/>
              <a:pathLst>
                <a:path w="903" h="344">
                  <a:moveTo>
                    <a:pt x="0" y="344"/>
                  </a:moveTo>
                  <a:lnTo>
                    <a:pt x="16" y="220"/>
                  </a:lnTo>
                  <a:lnTo>
                    <a:pt x="115" y="180"/>
                  </a:lnTo>
                  <a:lnTo>
                    <a:pt x="239" y="176"/>
                  </a:lnTo>
                  <a:lnTo>
                    <a:pt x="520" y="47"/>
                  </a:lnTo>
                  <a:lnTo>
                    <a:pt x="409" y="156"/>
                  </a:lnTo>
                  <a:lnTo>
                    <a:pt x="551" y="119"/>
                  </a:lnTo>
                  <a:lnTo>
                    <a:pt x="808" y="0"/>
                  </a:lnTo>
                  <a:lnTo>
                    <a:pt x="824" y="127"/>
                  </a:lnTo>
                  <a:lnTo>
                    <a:pt x="882" y="220"/>
                  </a:lnTo>
                  <a:lnTo>
                    <a:pt x="903" y="344"/>
                  </a:lnTo>
                  <a:lnTo>
                    <a:pt x="0" y="344"/>
                  </a:lnTo>
                  <a:lnTo>
                    <a:pt x="0" y="344"/>
                  </a:lnTo>
                  <a:close/>
                </a:path>
              </a:pathLst>
            </a:custGeom>
            <a:solidFill>
              <a:srgbClr val="FFFFFF"/>
            </a:solidFill>
            <a:ln w="9525">
              <a:noFill/>
              <a:round/>
              <a:headEnd/>
              <a:tailEnd/>
            </a:ln>
          </p:spPr>
          <p:txBody>
            <a:bodyPr/>
            <a:lstStyle/>
            <a:p>
              <a:endParaRPr lang="en-US" dirty="0"/>
            </a:p>
          </p:txBody>
        </p:sp>
        <p:sp>
          <p:nvSpPr>
            <p:cNvPr id="31" name="Freeform 31"/>
            <p:cNvSpPr>
              <a:spLocks/>
            </p:cNvSpPr>
            <p:nvPr/>
          </p:nvSpPr>
          <p:spPr bwMode="auto">
            <a:xfrm>
              <a:off x="40" y="3379"/>
              <a:ext cx="733" cy="720"/>
            </a:xfrm>
            <a:custGeom>
              <a:avLst/>
              <a:gdLst/>
              <a:ahLst/>
              <a:cxnLst>
                <a:cxn ang="0">
                  <a:pos x="364" y="318"/>
                </a:cxn>
                <a:cxn ang="0">
                  <a:pos x="229" y="321"/>
                </a:cxn>
                <a:cxn ang="0">
                  <a:pos x="0" y="344"/>
                </a:cxn>
                <a:cxn ang="0">
                  <a:pos x="34" y="370"/>
                </a:cxn>
                <a:cxn ang="0">
                  <a:pos x="97" y="618"/>
                </a:cxn>
                <a:cxn ang="0">
                  <a:pos x="182" y="709"/>
                </a:cxn>
                <a:cxn ang="0">
                  <a:pos x="253" y="720"/>
                </a:cxn>
                <a:cxn ang="0">
                  <a:pos x="504" y="659"/>
                </a:cxn>
                <a:cxn ang="0">
                  <a:pos x="937" y="488"/>
                </a:cxn>
                <a:cxn ang="0">
                  <a:pos x="1091" y="445"/>
                </a:cxn>
                <a:cxn ang="0">
                  <a:pos x="1267" y="330"/>
                </a:cxn>
                <a:cxn ang="0">
                  <a:pos x="1441" y="180"/>
                </a:cxn>
                <a:cxn ang="0">
                  <a:pos x="1423" y="141"/>
                </a:cxn>
                <a:cxn ang="0">
                  <a:pos x="1427" y="101"/>
                </a:cxn>
                <a:cxn ang="0">
                  <a:pos x="1461" y="79"/>
                </a:cxn>
                <a:cxn ang="0">
                  <a:pos x="1410" y="43"/>
                </a:cxn>
                <a:cxn ang="0">
                  <a:pos x="1467" y="41"/>
                </a:cxn>
                <a:cxn ang="0">
                  <a:pos x="1419" y="11"/>
                </a:cxn>
                <a:cxn ang="0">
                  <a:pos x="1305" y="0"/>
                </a:cxn>
                <a:cxn ang="0">
                  <a:pos x="1196" y="70"/>
                </a:cxn>
                <a:cxn ang="0">
                  <a:pos x="1160" y="101"/>
                </a:cxn>
                <a:cxn ang="0">
                  <a:pos x="1113" y="208"/>
                </a:cxn>
                <a:cxn ang="0">
                  <a:pos x="1028" y="246"/>
                </a:cxn>
                <a:cxn ang="0">
                  <a:pos x="814" y="338"/>
                </a:cxn>
                <a:cxn ang="0">
                  <a:pos x="466" y="414"/>
                </a:cxn>
                <a:cxn ang="0">
                  <a:pos x="385" y="408"/>
                </a:cxn>
                <a:cxn ang="0">
                  <a:pos x="364" y="318"/>
                </a:cxn>
                <a:cxn ang="0">
                  <a:pos x="364" y="318"/>
                </a:cxn>
              </a:cxnLst>
              <a:rect l="0" t="0" r="r" b="b"/>
              <a:pathLst>
                <a:path w="1467" h="720">
                  <a:moveTo>
                    <a:pt x="364" y="318"/>
                  </a:moveTo>
                  <a:lnTo>
                    <a:pt x="229" y="321"/>
                  </a:lnTo>
                  <a:lnTo>
                    <a:pt x="0" y="344"/>
                  </a:lnTo>
                  <a:lnTo>
                    <a:pt x="34" y="370"/>
                  </a:lnTo>
                  <a:lnTo>
                    <a:pt x="97" y="618"/>
                  </a:lnTo>
                  <a:lnTo>
                    <a:pt x="182" y="709"/>
                  </a:lnTo>
                  <a:lnTo>
                    <a:pt x="253" y="720"/>
                  </a:lnTo>
                  <a:lnTo>
                    <a:pt x="504" y="659"/>
                  </a:lnTo>
                  <a:lnTo>
                    <a:pt x="937" y="488"/>
                  </a:lnTo>
                  <a:lnTo>
                    <a:pt x="1091" y="445"/>
                  </a:lnTo>
                  <a:lnTo>
                    <a:pt x="1267" y="330"/>
                  </a:lnTo>
                  <a:lnTo>
                    <a:pt x="1441" y="180"/>
                  </a:lnTo>
                  <a:lnTo>
                    <a:pt x="1423" y="141"/>
                  </a:lnTo>
                  <a:lnTo>
                    <a:pt x="1427" y="101"/>
                  </a:lnTo>
                  <a:lnTo>
                    <a:pt x="1461" y="79"/>
                  </a:lnTo>
                  <a:lnTo>
                    <a:pt x="1410" y="43"/>
                  </a:lnTo>
                  <a:lnTo>
                    <a:pt x="1467" y="41"/>
                  </a:lnTo>
                  <a:lnTo>
                    <a:pt x="1419" y="11"/>
                  </a:lnTo>
                  <a:lnTo>
                    <a:pt x="1305" y="0"/>
                  </a:lnTo>
                  <a:lnTo>
                    <a:pt x="1196" y="70"/>
                  </a:lnTo>
                  <a:lnTo>
                    <a:pt x="1160" y="101"/>
                  </a:lnTo>
                  <a:lnTo>
                    <a:pt x="1113" y="208"/>
                  </a:lnTo>
                  <a:lnTo>
                    <a:pt x="1028" y="246"/>
                  </a:lnTo>
                  <a:lnTo>
                    <a:pt x="814" y="338"/>
                  </a:lnTo>
                  <a:lnTo>
                    <a:pt x="466" y="414"/>
                  </a:lnTo>
                  <a:lnTo>
                    <a:pt x="385" y="408"/>
                  </a:lnTo>
                  <a:lnTo>
                    <a:pt x="364" y="318"/>
                  </a:lnTo>
                  <a:lnTo>
                    <a:pt x="364" y="318"/>
                  </a:lnTo>
                  <a:close/>
                </a:path>
              </a:pathLst>
            </a:custGeom>
            <a:solidFill>
              <a:srgbClr val="FFB5B5"/>
            </a:solidFill>
            <a:ln w="9525">
              <a:noFill/>
              <a:round/>
              <a:headEnd/>
              <a:tailEnd/>
            </a:ln>
          </p:spPr>
          <p:txBody>
            <a:bodyPr/>
            <a:lstStyle/>
            <a:p>
              <a:endParaRPr lang="en-US" dirty="0"/>
            </a:p>
          </p:txBody>
        </p:sp>
        <p:sp>
          <p:nvSpPr>
            <p:cNvPr id="32" name="Freeform 32"/>
            <p:cNvSpPr>
              <a:spLocks/>
            </p:cNvSpPr>
            <p:nvPr/>
          </p:nvSpPr>
          <p:spPr bwMode="auto">
            <a:xfrm>
              <a:off x="346" y="2238"/>
              <a:ext cx="99" cy="83"/>
            </a:xfrm>
            <a:custGeom>
              <a:avLst/>
              <a:gdLst/>
              <a:ahLst/>
              <a:cxnLst>
                <a:cxn ang="0">
                  <a:pos x="159" y="0"/>
                </a:cxn>
                <a:cxn ang="0">
                  <a:pos x="144" y="14"/>
                </a:cxn>
                <a:cxn ang="0">
                  <a:pos x="59" y="28"/>
                </a:cxn>
                <a:cxn ang="0">
                  <a:pos x="30" y="44"/>
                </a:cxn>
                <a:cxn ang="0">
                  <a:pos x="14" y="33"/>
                </a:cxn>
                <a:cxn ang="0">
                  <a:pos x="4" y="22"/>
                </a:cxn>
                <a:cxn ang="0">
                  <a:pos x="0" y="44"/>
                </a:cxn>
                <a:cxn ang="0">
                  <a:pos x="14" y="65"/>
                </a:cxn>
                <a:cxn ang="0">
                  <a:pos x="49" y="65"/>
                </a:cxn>
                <a:cxn ang="0">
                  <a:pos x="106" y="80"/>
                </a:cxn>
                <a:cxn ang="0">
                  <a:pos x="123" y="70"/>
                </a:cxn>
                <a:cxn ang="0">
                  <a:pos x="128" y="63"/>
                </a:cxn>
                <a:cxn ang="0">
                  <a:pos x="144" y="63"/>
                </a:cxn>
                <a:cxn ang="0">
                  <a:pos x="149" y="83"/>
                </a:cxn>
                <a:cxn ang="0">
                  <a:pos x="171" y="70"/>
                </a:cxn>
                <a:cxn ang="0">
                  <a:pos x="168" y="52"/>
                </a:cxn>
                <a:cxn ang="0">
                  <a:pos x="149" y="35"/>
                </a:cxn>
                <a:cxn ang="0">
                  <a:pos x="136" y="42"/>
                </a:cxn>
                <a:cxn ang="0">
                  <a:pos x="94" y="45"/>
                </a:cxn>
                <a:cxn ang="0">
                  <a:pos x="98" y="35"/>
                </a:cxn>
                <a:cxn ang="0">
                  <a:pos x="153" y="30"/>
                </a:cxn>
                <a:cxn ang="0">
                  <a:pos x="197" y="9"/>
                </a:cxn>
                <a:cxn ang="0">
                  <a:pos x="159" y="0"/>
                </a:cxn>
                <a:cxn ang="0">
                  <a:pos x="159" y="0"/>
                </a:cxn>
              </a:cxnLst>
              <a:rect l="0" t="0" r="r" b="b"/>
              <a:pathLst>
                <a:path w="197" h="83">
                  <a:moveTo>
                    <a:pt x="159" y="0"/>
                  </a:moveTo>
                  <a:lnTo>
                    <a:pt x="144" y="14"/>
                  </a:lnTo>
                  <a:lnTo>
                    <a:pt x="59" y="28"/>
                  </a:lnTo>
                  <a:lnTo>
                    <a:pt x="30" y="44"/>
                  </a:lnTo>
                  <a:lnTo>
                    <a:pt x="14" y="33"/>
                  </a:lnTo>
                  <a:lnTo>
                    <a:pt x="4" y="22"/>
                  </a:lnTo>
                  <a:lnTo>
                    <a:pt x="0" y="44"/>
                  </a:lnTo>
                  <a:lnTo>
                    <a:pt x="14" y="65"/>
                  </a:lnTo>
                  <a:lnTo>
                    <a:pt x="49" y="65"/>
                  </a:lnTo>
                  <a:lnTo>
                    <a:pt x="106" y="80"/>
                  </a:lnTo>
                  <a:lnTo>
                    <a:pt x="123" y="70"/>
                  </a:lnTo>
                  <a:lnTo>
                    <a:pt x="128" y="63"/>
                  </a:lnTo>
                  <a:lnTo>
                    <a:pt x="144" y="63"/>
                  </a:lnTo>
                  <a:lnTo>
                    <a:pt x="149" y="83"/>
                  </a:lnTo>
                  <a:lnTo>
                    <a:pt x="171" y="70"/>
                  </a:lnTo>
                  <a:lnTo>
                    <a:pt x="168" y="52"/>
                  </a:lnTo>
                  <a:lnTo>
                    <a:pt x="149" y="35"/>
                  </a:lnTo>
                  <a:lnTo>
                    <a:pt x="136" y="42"/>
                  </a:lnTo>
                  <a:lnTo>
                    <a:pt x="94" y="45"/>
                  </a:lnTo>
                  <a:lnTo>
                    <a:pt x="98" y="35"/>
                  </a:lnTo>
                  <a:lnTo>
                    <a:pt x="153" y="30"/>
                  </a:lnTo>
                  <a:lnTo>
                    <a:pt x="197" y="9"/>
                  </a:lnTo>
                  <a:lnTo>
                    <a:pt x="159" y="0"/>
                  </a:lnTo>
                  <a:lnTo>
                    <a:pt x="159" y="0"/>
                  </a:lnTo>
                  <a:close/>
                </a:path>
              </a:pathLst>
            </a:custGeom>
            <a:solidFill>
              <a:srgbClr val="000000"/>
            </a:solidFill>
            <a:ln w="9525">
              <a:noFill/>
              <a:round/>
              <a:headEnd/>
              <a:tailEnd/>
            </a:ln>
          </p:spPr>
          <p:txBody>
            <a:bodyPr/>
            <a:lstStyle/>
            <a:p>
              <a:endParaRPr lang="en-US" dirty="0"/>
            </a:p>
          </p:txBody>
        </p:sp>
        <p:sp>
          <p:nvSpPr>
            <p:cNvPr id="33" name="Freeform 33"/>
            <p:cNvSpPr>
              <a:spLocks/>
            </p:cNvSpPr>
            <p:nvPr/>
          </p:nvSpPr>
          <p:spPr bwMode="auto">
            <a:xfrm>
              <a:off x="357" y="2216"/>
              <a:ext cx="95" cy="38"/>
            </a:xfrm>
            <a:custGeom>
              <a:avLst/>
              <a:gdLst/>
              <a:ahLst/>
              <a:cxnLst>
                <a:cxn ang="0">
                  <a:pos x="0" y="23"/>
                </a:cxn>
                <a:cxn ang="0">
                  <a:pos x="37" y="11"/>
                </a:cxn>
                <a:cxn ang="0">
                  <a:pos x="84" y="11"/>
                </a:cxn>
                <a:cxn ang="0">
                  <a:pos x="117" y="23"/>
                </a:cxn>
                <a:cxn ang="0">
                  <a:pos x="177" y="38"/>
                </a:cxn>
                <a:cxn ang="0">
                  <a:pos x="189" y="29"/>
                </a:cxn>
                <a:cxn ang="0">
                  <a:pos x="160" y="14"/>
                </a:cxn>
                <a:cxn ang="0">
                  <a:pos x="117" y="6"/>
                </a:cxn>
                <a:cxn ang="0">
                  <a:pos x="86" y="0"/>
                </a:cxn>
                <a:cxn ang="0">
                  <a:pos x="43" y="1"/>
                </a:cxn>
                <a:cxn ang="0">
                  <a:pos x="25" y="6"/>
                </a:cxn>
                <a:cxn ang="0">
                  <a:pos x="0" y="23"/>
                </a:cxn>
                <a:cxn ang="0">
                  <a:pos x="0" y="23"/>
                </a:cxn>
              </a:cxnLst>
              <a:rect l="0" t="0" r="r" b="b"/>
              <a:pathLst>
                <a:path w="189" h="38">
                  <a:moveTo>
                    <a:pt x="0" y="23"/>
                  </a:moveTo>
                  <a:lnTo>
                    <a:pt x="37" y="11"/>
                  </a:lnTo>
                  <a:lnTo>
                    <a:pt x="84" y="11"/>
                  </a:lnTo>
                  <a:lnTo>
                    <a:pt x="117" y="23"/>
                  </a:lnTo>
                  <a:lnTo>
                    <a:pt x="177" y="38"/>
                  </a:lnTo>
                  <a:lnTo>
                    <a:pt x="189" y="29"/>
                  </a:lnTo>
                  <a:lnTo>
                    <a:pt x="160" y="14"/>
                  </a:lnTo>
                  <a:lnTo>
                    <a:pt x="117" y="6"/>
                  </a:lnTo>
                  <a:lnTo>
                    <a:pt x="86" y="0"/>
                  </a:lnTo>
                  <a:lnTo>
                    <a:pt x="43" y="1"/>
                  </a:lnTo>
                  <a:lnTo>
                    <a:pt x="25" y="6"/>
                  </a:lnTo>
                  <a:lnTo>
                    <a:pt x="0" y="23"/>
                  </a:lnTo>
                  <a:lnTo>
                    <a:pt x="0" y="23"/>
                  </a:lnTo>
                  <a:close/>
                </a:path>
              </a:pathLst>
            </a:custGeom>
            <a:solidFill>
              <a:srgbClr val="000000"/>
            </a:solidFill>
            <a:ln w="9525">
              <a:noFill/>
              <a:round/>
              <a:headEnd/>
              <a:tailEnd/>
            </a:ln>
          </p:spPr>
          <p:txBody>
            <a:bodyPr/>
            <a:lstStyle/>
            <a:p>
              <a:endParaRPr lang="en-US" dirty="0"/>
            </a:p>
          </p:txBody>
        </p:sp>
        <p:sp>
          <p:nvSpPr>
            <p:cNvPr id="34" name="Freeform 34"/>
            <p:cNvSpPr>
              <a:spLocks/>
            </p:cNvSpPr>
            <p:nvPr/>
          </p:nvSpPr>
          <p:spPr bwMode="auto">
            <a:xfrm>
              <a:off x="474" y="2264"/>
              <a:ext cx="67" cy="134"/>
            </a:xfrm>
            <a:custGeom>
              <a:avLst/>
              <a:gdLst/>
              <a:ahLst/>
              <a:cxnLst>
                <a:cxn ang="0">
                  <a:pos x="23" y="9"/>
                </a:cxn>
                <a:cxn ang="0">
                  <a:pos x="45" y="0"/>
                </a:cxn>
                <a:cxn ang="0">
                  <a:pos x="70" y="9"/>
                </a:cxn>
                <a:cxn ang="0">
                  <a:pos x="106" y="14"/>
                </a:cxn>
                <a:cxn ang="0">
                  <a:pos x="125" y="24"/>
                </a:cxn>
                <a:cxn ang="0">
                  <a:pos x="134" y="49"/>
                </a:cxn>
                <a:cxn ang="0">
                  <a:pos x="119" y="34"/>
                </a:cxn>
                <a:cxn ang="0">
                  <a:pos x="106" y="29"/>
                </a:cxn>
                <a:cxn ang="0">
                  <a:pos x="77" y="23"/>
                </a:cxn>
                <a:cxn ang="0">
                  <a:pos x="44" y="26"/>
                </a:cxn>
                <a:cxn ang="0">
                  <a:pos x="54" y="49"/>
                </a:cxn>
                <a:cxn ang="0">
                  <a:pos x="105" y="73"/>
                </a:cxn>
                <a:cxn ang="0">
                  <a:pos x="109" y="96"/>
                </a:cxn>
                <a:cxn ang="0">
                  <a:pos x="80" y="98"/>
                </a:cxn>
                <a:cxn ang="0">
                  <a:pos x="79" y="84"/>
                </a:cxn>
                <a:cxn ang="0">
                  <a:pos x="64" y="77"/>
                </a:cxn>
                <a:cxn ang="0">
                  <a:pos x="51" y="95"/>
                </a:cxn>
                <a:cxn ang="0">
                  <a:pos x="21" y="87"/>
                </a:cxn>
                <a:cxn ang="0">
                  <a:pos x="21" y="134"/>
                </a:cxn>
                <a:cxn ang="0">
                  <a:pos x="6" y="103"/>
                </a:cxn>
                <a:cxn ang="0">
                  <a:pos x="0" y="71"/>
                </a:cxn>
                <a:cxn ang="0">
                  <a:pos x="0" y="39"/>
                </a:cxn>
                <a:cxn ang="0">
                  <a:pos x="16" y="21"/>
                </a:cxn>
                <a:cxn ang="0">
                  <a:pos x="23" y="9"/>
                </a:cxn>
                <a:cxn ang="0">
                  <a:pos x="23" y="9"/>
                </a:cxn>
              </a:cxnLst>
              <a:rect l="0" t="0" r="r" b="b"/>
              <a:pathLst>
                <a:path w="134" h="134">
                  <a:moveTo>
                    <a:pt x="23" y="9"/>
                  </a:moveTo>
                  <a:lnTo>
                    <a:pt x="45" y="0"/>
                  </a:lnTo>
                  <a:lnTo>
                    <a:pt x="70" y="9"/>
                  </a:lnTo>
                  <a:lnTo>
                    <a:pt x="106" y="14"/>
                  </a:lnTo>
                  <a:lnTo>
                    <a:pt x="125" y="24"/>
                  </a:lnTo>
                  <a:lnTo>
                    <a:pt x="134" y="49"/>
                  </a:lnTo>
                  <a:lnTo>
                    <a:pt x="119" y="34"/>
                  </a:lnTo>
                  <a:lnTo>
                    <a:pt x="106" y="29"/>
                  </a:lnTo>
                  <a:lnTo>
                    <a:pt x="77" y="23"/>
                  </a:lnTo>
                  <a:lnTo>
                    <a:pt x="44" y="26"/>
                  </a:lnTo>
                  <a:lnTo>
                    <a:pt x="54" y="49"/>
                  </a:lnTo>
                  <a:lnTo>
                    <a:pt x="105" y="73"/>
                  </a:lnTo>
                  <a:lnTo>
                    <a:pt x="109" y="96"/>
                  </a:lnTo>
                  <a:lnTo>
                    <a:pt x="80" y="98"/>
                  </a:lnTo>
                  <a:lnTo>
                    <a:pt x="79" y="84"/>
                  </a:lnTo>
                  <a:lnTo>
                    <a:pt x="64" y="77"/>
                  </a:lnTo>
                  <a:lnTo>
                    <a:pt x="51" y="95"/>
                  </a:lnTo>
                  <a:lnTo>
                    <a:pt x="21" y="87"/>
                  </a:lnTo>
                  <a:lnTo>
                    <a:pt x="21" y="134"/>
                  </a:lnTo>
                  <a:lnTo>
                    <a:pt x="6" y="103"/>
                  </a:lnTo>
                  <a:lnTo>
                    <a:pt x="0" y="71"/>
                  </a:lnTo>
                  <a:lnTo>
                    <a:pt x="0" y="39"/>
                  </a:lnTo>
                  <a:lnTo>
                    <a:pt x="16" y="21"/>
                  </a:lnTo>
                  <a:lnTo>
                    <a:pt x="23" y="9"/>
                  </a:lnTo>
                  <a:lnTo>
                    <a:pt x="23" y="9"/>
                  </a:lnTo>
                  <a:close/>
                </a:path>
              </a:pathLst>
            </a:custGeom>
            <a:solidFill>
              <a:srgbClr val="000000"/>
            </a:solidFill>
            <a:ln w="9525">
              <a:noFill/>
              <a:round/>
              <a:headEnd/>
              <a:tailEnd/>
            </a:ln>
          </p:spPr>
          <p:txBody>
            <a:bodyPr/>
            <a:lstStyle/>
            <a:p>
              <a:endParaRPr lang="en-US" dirty="0"/>
            </a:p>
          </p:txBody>
        </p:sp>
        <p:sp>
          <p:nvSpPr>
            <p:cNvPr id="35" name="Freeform 35"/>
            <p:cNvSpPr>
              <a:spLocks/>
            </p:cNvSpPr>
            <p:nvPr/>
          </p:nvSpPr>
          <p:spPr bwMode="auto">
            <a:xfrm>
              <a:off x="419" y="2384"/>
              <a:ext cx="66" cy="93"/>
            </a:xfrm>
            <a:custGeom>
              <a:avLst/>
              <a:gdLst/>
              <a:ahLst/>
              <a:cxnLst>
                <a:cxn ang="0">
                  <a:pos x="133" y="43"/>
                </a:cxn>
                <a:cxn ang="0">
                  <a:pos x="93" y="41"/>
                </a:cxn>
                <a:cxn ang="0">
                  <a:pos x="60" y="30"/>
                </a:cxn>
                <a:cxn ang="0">
                  <a:pos x="17" y="39"/>
                </a:cxn>
                <a:cxn ang="0">
                  <a:pos x="17" y="21"/>
                </a:cxn>
                <a:cxn ang="0">
                  <a:pos x="45" y="0"/>
                </a:cxn>
                <a:cxn ang="0">
                  <a:pos x="9" y="18"/>
                </a:cxn>
                <a:cxn ang="0">
                  <a:pos x="0" y="46"/>
                </a:cxn>
                <a:cxn ang="0">
                  <a:pos x="19" y="60"/>
                </a:cxn>
                <a:cxn ang="0">
                  <a:pos x="45" y="66"/>
                </a:cxn>
                <a:cxn ang="0">
                  <a:pos x="94" y="93"/>
                </a:cxn>
                <a:cxn ang="0">
                  <a:pos x="110" y="85"/>
                </a:cxn>
                <a:cxn ang="0">
                  <a:pos x="115" y="58"/>
                </a:cxn>
                <a:cxn ang="0">
                  <a:pos x="133" y="43"/>
                </a:cxn>
                <a:cxn ang="0">
                  <a:pos x="133" y="43"/>
                </a:cxn>
              </a:cxnLst>
              <a:rect l="0" t="0" r="r" b="b"/>
              <a:pathLst>
                <a:path w="133" h="93">
                  <a:moveTo>
                    <a:pt x="133" y="43"/>
                  </a:moveTo>
                  <a:lnTo>
                    <a:pt x="93" y="41"/>
                  </a:lnTo>
                  <a:lnTo>
                    <a:pt x="60" y="30"/>
                  </a:lnTo>
                  <a:lnTo>
                    <a:pt x="17" y="39"/>
                  </a:lnTo>
                  <a:lnTo>
                    <a:pt x="17" y="21"/>
                  </a:lnTo>
                  <a:lnTo>
                    <a:pt x="45" y="0"/>
                  </a:lnTo>
                  <a:lnTo>
                    <a:pt x="9" y="18"/>
                  </a:lnTo>
                  <a:lnTo>
                    <a:pt x="0" y="46"/>
                  </a:lnTo>
                  <a:lnTo>
                    <a:pt x="19" y="60"/>
                  </a:lnTo>
                  <a:lnTo>
                    <a:pt x="45" y="66"/>
                  </a:lnTo>
                  <a:lnTo>
                    <a:pt x="94" y="93"/>
                  </a:lnTo>
                  <a:lnTo>
                    <a:pt x="110" y="85"/>
                  </a:lnTo>
                  <a:lnTo>
                    <a:pt x="115" y="58"/>
                  </a:lnTo>
                  <a:lnTo>
                    <a:pt x="133" y="43"/>
                  </a:lnTo>
                  <a:lnTo>
                    <a:pt x="133" y="43"/>
                  </a:lnTo>
                  <a:close/>
                </a:path>
              </a:pathLst>
            </a:custGeom>
            <a:solidFill>
              <a:srgbClr val="000000"/>
            </a:solidFill>
            <a:ln w="9525">
              <a:noFill/>
              <a:round/>
              <a:headEnd/>
              <a:tailEnd/>
            </a:ln>
          </p:spPr>
          <p:txBody>
            <a:bodyPr/>
            <a:lstStyle/>
            <a:p>
              <a:endParaRPr lang="en-US" dirty="0"/>
            </a:p>
          </p:txBody>
        </p:sp>
        <p:sp>
          <p:nvSpPr>
            <p:cNvPr id="36" name="Freeform 36"/>
            <p:cNvSpPr>
              <a:spLocks/>
            </p:cNvSpPr>
            <p:nvPr/>
          </p:nvSpPr>
          <p:spPr bwMode="auto">
            <a:xfrm>
              <a:off x="395" y="2494"/>
              <a:ext cx="87" cy="46"/>
            </a:xfrm>
            <a:custGeom>
              <a:avLst/>
              <a:gdLst/>
              <a:ahLst/>
              <a:cxnLst>
                <a:cxn ang="0">
                  <a:pos x="10" y="0"/>
                </a:cxn>
                <a:cxn ang="0">
                  <a:pos x="48" y="5"/>
                </a:cxn>
                <a:cxn ang="0">
                  <a:pos x="103" y="9"/>
                </a:cxn>
                <a:cxn ang="0">
                  <a:pos x="132" y="19"/>
                </a:cxn>
                <a:cxn ang="0">
                  <a:pos x="158" y="14"/>
                </a:cxn>
                <a:cxn ang="0">
                  <a:pos x="173" y="38"/>
                </a:cxn>
                <a:cxn ang="0">
                  <a:pos x="138" y="46"/>
                </a:cxn>
                <a:cxn ang="0">
                  <a:pos x="128" y="38"/>
                </a:cxn>
                <a:cxn ang="0">
                  <a:pos x="89" y="32"/>
                </a:cxn>
                <a:cxn ang="0">
                  <a:pos x="48" y="21"/>
                </a:cxn>
                <a:cxn ang="0">
                  <a:pos x="16" y="18"/>
                </a:cxn>
                <a:cxn ang="0">
                  <a:pos x="0" y="7"/>
                </a:cxn>
                <a:cxn ang="0">
                  <a:pos x="10" y="0"/>
                </a:cxn>
                <a:cxn ang="0">
                  <a:pos x="10" y="0"/>
                </a:cxn>
              </a:cxnLst>
              <a:rect l="0" t="0" r="r" b="b"/>
              <a:pathLst>
                <a:path w="173" h="46">
                  <a:moveTo>
                    <a:pt x="10" y="0"/>
                  </a:moveTo>
                  <a:lnTo>
                    <a:pt x="48" y="5"/>
                  </a:lnTo>
                  <a:lnTo>
                    <a:pt x="103" y="9"/>
                  </a:lnTo>
                  <a:lnTo>
                    <a:pt x="132" y="19"/>
                  </a:lnTo>
                  <a:lnTo>
                    <a:pt x="158" y="14"/>
                  </a:lnTo>
                  <a:lnTo>
                    <a:pt x="173" y="38"/>
                  </a:lnTo>
                  <a:lnTo>
                    <a:pt x="138" y="46"/>
                  </a:lnTo>
                  <a:lnTo>
                    <a:pt x="128" y="38"/>
                  </a:lnTo>
                  <a:lnTo>
                    <a:pt x="89" y="32"/>
                  </a:lnTo>
                  <a:lnTo>
                    <a:pt x="48" y="21"/>
                  </a:lnTo>
                  <a:lnTo>
                    <a:pt x="16" y="18"/>
                  </a:lnTo>
                  <a:lnTo>
                    <a:pt x="0" y="7"/>
                  </a:lnTo>
                  <a:lnTo>
                    <a:pt x="10" y="0"/>
                  </a:lnTo>
                  <a:lnTo>
                    <a:pt x="10" y="0"/>
                  </a:lnTo>
                  <a:close/>
                </a:path>
              </a:pathLst>
            </a:custGeom>
            <a:solidFill>
              <a:srgbClr val="000000"/>
            </a:solidFill>
            <a:ln w="9525">
              <a:noFill/>
              <a:round/>
              <a:headEnd/>
              <a:tailEnd/>
            </a:ln>
          </p:spPr>
          <p:txBody>
            <a:bodyPr/>
            <a:lstStyle/>
            <a:p>
              <a:endParaRPr lang="en-US" dirty="0"/>
            </a:p>
          </p:txBody>
        </p:sp>
        <p:sp>
          <p:nvSpPr>
            <p:cNvPr id="37" name="Freeform 37"/>
            <p:cNvSpPr>
              <a:spLocks/>
            </p:cNvSpPr>
            <p:nvPr/>
          </p:nvSpPr>
          <p:spPr bwMode="auto">
            <a:xfrm>
              <a:off x="415" y="2526"/>
              <a:ext cx="57" cy="31"/>
            </a:xfrm>
            <a:custGeom>
              <a:avLst/>
              <a:gdLst/>
              <a:ahLst/>
              <a:cxnLst>
                <a:cxn ang="0">
                  <a:pos x="0" y="3"/>
                </a:cxn>
                <a:cxn ang="0">
                  <a:pos x="34" y="22"/>
                </a:cxn>
                <a:cxn ang="0">
                  <a:pos x="75" y="31"/>
                </a:cxn>
                <a:cxn ang="0">
                  <a:pos x="95" y="25"/>
                </a:cxn>
                <a:cxn ang="0">
                  <a:pos x="113" y="10"/>
                </a:cxn>
                <a:cxn ang="0">
                  <a:pos x="85" y="0"/>
                </a:cxn>
                <a:cxn ang="0">
                  <a:pos x="67" y="14"/>
                </a:cxn>
                <a:cxn ang="0">
                  <a:pos x="36" y="12"/>
                </a:cxn>
                <a:cxn ang="0">
                  <a:pos x="0" y="3"/>
                </a:cxn>
                <a:cxn ang="0">
                  <a:pos x="0" y="3"/>
                </a:cxn>
              </a:cxnLst>
              <a:rect l="0" t="0" r="r" b="b"/>
              <a:pathLst>
                <a:path w="113" h="31">
                  <a:moveTo>
                    <a:pt x="0" y="3"/>
                  </a:moveTo>
                  <a:lnTo>
                    <a:pt x="34" y="22"/>
                  </a:lnTo>
                  <a:lnTo>
                    <a:pt x="75" y="31"/>
                  </a:lnTo>
                  <a:lnTo>
                    <a:pt x="95" y="25"/>
                  </a:lnTo>
                  <a:lnTo>
                    <a:pt x="113" y="10"/>
                  </a:lnTo>
                  <a:lnTo>
                    <a:pt x="85" y="0"/>
                  </a:lnTo>
                  <a:lnTo>
                    <a:pt x="67" y="14"/>
                  </a:lnTo>
                  <a:lnTo>
                    <a:pt x="36" y="12"/>
                  </a:lnTo>
                  <a:lnTo>
                    <a:pt x="0" y="3"/>
                  </a:lnTo>
                  <a:lnTo>
                    <a:pt x="0" y="3"/>
                  </a:lnTo>
                  <a:close/>
                </a:path>
              </a:pathLst>
            </a:custGeom>
            <a:solidFill>
              <a:srgbClr val="000000"/>
            </a:solidFill>
            <a:ln w="9525">
              <a:noFill/>
              <a:round/>
              <a:headEnd/>
              <a:tailEnd/>
            </a:ln>
          </p:spPr>
          <p:txBody>
            <a:bodyPr/>
            <a:lstStyle/>
            <a:p>
              <a:endParaRPr lang="en-US" dirty="0"/>
            </a:p>
          </p:txBody>
        </p:sp>
        <p:sp>
          <p:nvSpPr>
            <p:cNvPr id="38" name="Freeform 38"/>
            <p:cNvSpPr>
              <a:spLocks/>
            </p:cNvSpPr>
            <p:nvPr/>
          </p:nvSpPr>
          <p:spPr bwMode="auto">
            <a:xfrm>
              <a:off x="238" y="2005"/>
              <a:ext cx="296" cy="324"/>
            </a:xfrm>
            <a:custGeom>
              <a:avLst/>
              <a:gdLst/>
              <a:ahLst/>
              <a:cxnLst>
                <a:cxn ang="0">
                  <a:pos x="26" y="230"/>
                </a:cxn>
                <a:cxn ang="0">
                  <a:pos x="64" y="278"/>
                </a:cxn>
                <a:cxn ang="0">
                  <a:pos x="113" y="310"/>
                </a:cxn>
                <a:cxn ang="0">
                  <a:pos x="141" y="269"/>
                </a:cxn>
                <a:cxn ang="0">
                  <a:pos x="110" y="277"/>
                </a:cxn>
                <a:cxn ang="0">
                  <a:pos x="151" y="221"/>
                </a:cxn>
                <a:cxn ang="0">
                  <a:pos x="186" y="195"/>
                </a:cxn>
                <a:cxn ang="0">
                  <a:pos x="191" y="212"/>
                </a:cxn>
                <a:cxn ang="0">
                  <a:pos x="225" y="145"/>
                </a:cxn>
                <a:cxn ang="0">
                  <a:pos x="252" y="114"/>
                </a:cxn>
                <a:cxn ang="0">
                  <a:pos x="287" y="116"/>
                </a:cxn>
                <a:cxn ang="0">
                  <a:pos x="313" y="102"/>
                </a:cxn>
                <a:cxn ang="0">
                  <a:pos x="350" y="116"/>
                </a:cxn>
                <a:cxn ang="0">
                  <a:pos x="370" y="108"/>
                </a:cxn>
                <a:cxn ang="0">
                  <a:pos x="411" y="100"/>
                </a:cxn>
                <a:cxn ang="0">
                  <a:pos x="484" y="102"/>
                </a:cxn>
                <a:cxn ang="0">
                  <a:pos x="535" y="114"/>
                </a:cxn>
                <a:cxn ang="0">
                  <a:pos x="577" y="143"/>
                </a:cxn>
                <a:cxn ang="0">
                  <a:pos x="584" y="130"/>
                </a:cxn>
                <a:cxn ang="0">
                  <a:pos x="508" y="55"/>
                </a:cxn>
                <a:cxn ang="0">
                  <a:pos x="491" y="59"/>
                </a:cxn>
                <a:cxn ang="0">
                  <a:pos x="454" y="43"/>
                </a:cxn>
                <a:cxn ang="0">
                  <a:pos x="361" y="10"/>
                </a:cxn>
                <a:cxn ang="0">
                  <a:pos x="391" y="5"/>
                </a:cxn>
                <a:cxn ang="0">
                  <a:pos x="273" y="5"/>
                </a:cxn>
                <a:cxn ang="0">
                  <a:pos x="273" y="14"/>
                </a:cxn>
                <a:cxn ang="0">
                  <a:pos x="367" y="33"/>
                </a:cxn>
                <a:cxn ang="0">
                  <a:pos x="361" y="48"/>
                </a:cxn>
                <a:cxn ang="0">
                  <a:pos x="322" y="66"/>
                </a:cxn>
                <a:cxn ang="0">
                  <a:pos x="265" y="62"/>
                </a:cxn>
                <a:cxn ang="0">
                  <a:pos x="244" y="67"/>
                </a:cxn>
                <a:cxn ang="0">
                  <a:pos x="169" y="137"/>
                </a:cxn>
                <a:cxn ang="0">
                  <a:pos x="234" y="55"/>
                </a:cxn>
                <a:cxn ang="0">
                  <a:pos x="152" y="94"/>
                </a:cxn>
                <a:cxn ang="0">
                  <a:pos x="151" y="65"/>
                </a:cxn>
                <a:cxn ang="0">
                  <a:pos x="124" y="70"/>
                </a:cxn>
                <a:cxn ang="0">
                  <a:pos x="69" y="147"/>
                </a:cxn>
                <a:cxn ang="0">
                  <a:pos x="25" y="215"/>
                </a:cxn>
                <a:cxn ang="0">
                  <a:pos x="0" y="234"/>
                </a:cxn>
              </a:cxnLst>
              <a:rect l="0" t="0" r="r" b="b"/>
              <a:pathLst>
                <a:path w="593" h="324">
                  <a:moveTo>
                    <a:pt x="0" y="234"/>
                  </a:moveTo>
                  <a:lnTo>
                    <a:pt x="26" y="230"/>
                  </a:lnTo>
                  <a:lnTo>
                    <a:pt x="53" y="239"/>
                  </a:lnTo>
                  <a:lnTo>
                    <a:pt x="64" y="278"/>
                  </a:lnTo>
                  <a:lnTo>
                    <a:pt x="86" y="324"/>
                  </a:lnTo>
                  <a:lnTo>
                    <a:pt x="113" y="310"/>
                  </a:lnTo>
                  <a:lnTo>
                    <a:pt x="126" y="296"/>
                  </a:lnTo>
                  <a:lnTo>
                    <a:pt x="141" y="269"/>
                  </a:lnTo>
                  <a:lnTo>
                    <a:pt x="151" y="240"/>
                  </a:lnTo>
                  <a:lnTo>
                    <a:pt x="110" y="277"/>
                  </a:lnTo>
                  <a:lnTo>
                    <a:pt x="131" y="241"/>
                  </a:lnTo>
                  <a:lnTo>
                    <a:pt x="151" y="221"/>
                  </a:lnTo>
                  <a:lnTo>
                    <a:pt x="174" y="206"/>
                  </a:lnTo>
                  <a:lnTo>
                    <a:pt x="186" y="195"/>
                  </a:lnTo>
                  <a:lnTo>
                    <a:pt x="167" y="230"/>
                  </a:lnTo>
                  <a:lnTo>
                    <a:pt x="191" y="212"/>
                  </a:lnTo>
                  <a:lnTo>
                    <a:pt x="214" y="180"/>
                  </a:lnTo>
                  <a:lnTo>
                    <a:pt x="225" y="145"/>
                  </a:lnTo>
                  <a:lnTo>
                    <a:pt x="240" y="124"/>
                  </a:lnTo>
                  <a:lnTo>
                    <a:pt x="252" y="114"/>
                  </a:lnTo>
                  <a:lnTo>
                    <a:pt x="272" y="114"/>
                  </a:lnTo>
                  <a:lnTo>
                    <a:pt x="287" y="116"/>
                  </a:lnTo>
                  <a:lnTo>
                    <a:pt x="283" y="102"/>
                  </a:lnTo>
                  <a:lnTo>
                    <a:pt x="313" y="102"/>
                  </a:lnTo>
                  <a:lnTo>
                    <a:pt x="335" y="108"/>
                  </a:lnTo>
                  <a:lnTo>
                    <a:pt x="350" y="116"/>
                  </a:lnTo>
                  <a:lnTo>
                    <a:pt x="347" y="95"/>
                  </a:lnTo>
                  <a:lnTo>
                    <a:pt x="370" y="108"/>
                  </a:lnTo>
                  <a:lnTo>
                    <a:pt x="383" y="90"/>
                  </a:lnTo>
                  <a:lnTo>
                    <a:pt x="411" y="100"/>
                  </a:lnTo>
                  <a:lnTo>
                    <a:pt x="447" y="92"/>
                  </a:lnTo>
                  <a:lnTo>
                    <a:pt x="484" y="102"/>
                  </a:lnTo>
                  <a:lnTo>
                    <a:pt x="518" y="116"/>
                  </a:lnTo>
                  <a:lnTo>
                    <a:pt x="535" y="114"/>
                  </a:lnTo>
                  <a:lnTo>
                    <a:pt x="549" y="132"/>
                  </a:lnTo>
                  <a:lnTo>
                    <a:pt x="577" y="143"/>
                  </a:lnTo>
                  <a:lnTo>
                    <a:pt x="593" y="170"/>
                  </a:lnTo>
                  <a:lnTo>
                    <a:pt x="584" y="130"/>
                  </a:lnTo>
                  <a:lnTo>
                    <a:pt x="552" y="88"/>
                  </a:lnTo>
                  <a:lnTo>
                    <a:pt x="508" y="55"/>
                  </a:lnTo>
                  <a:lnTo>
                    <a:pt x="467" y="35"/>
                  </a:lnTo>
                  <a:lnTo>
                    <a:pt x="491" y="59"/>
                  </a:lnTo>
                  <a:lnTo>
                    <a:pt x="506" y="84"/>
                  </a:lnTo>
                  <a:lnTo>
                    <a:pt x="454" y="43"/>
                  </a:lnTo>
                  <a:lnTo>
                    <a:pt x="392" y="16"/>
                  </a:lnTo>
                  <a:lnTo>
                    <a:pt x="361" y="10"/>
                  </a:lnTo>
                  <a:lnTo>
                    <a:pt x="433" y="19"/>
                  </a:lnTo>
                  <a:lnTo>
                    <a:pt x="391" y="5"/>
                  </a:lnTo>
                  <a:lnTo>
                    <a:pt x="352" y="0"/>
                  </a:lnTo>
                  <a:lnTo>
                    <a:pt x="273" y="5"/>
                  </a:lnTo>
                  <a:lnTo>
                    <a:pt x="214" y="24"/>
                  </a:lnTo>
                  <a:lnTo>
                    <a:pt x="273" y="14"/>
                  </a:lnTo>
                  <a:lnTo>
                    <a:pt x="325" y="16"/>
                  </a:lnTo>
                  <a:lnTo>
                    <a:pt x="367" y="33"/>
                  </a:lnTo>
                  <a:lnTo>
                    <a:pt x="396" y="58"/>
                  </a:lnTo>
                  <a:lnTo>
                    <a:pt x="361" y="48"/>
                  </a:lnTo>
                  <a:lnTo>
                    <a:pt x="357" y="76"/>
                  </a:lnTo>
                  <a:lnTo>
                    <a:pt x="322" y="66"/>
                  </a:lnTo>
                  <a:lnTo>
                    <a:pt x="297" y="61"/>
                  </a:lnTo>
                  <a:lnTo>
                    <a:pt x="265" y="62"/>
                  </a:lnTo>
                  <a:lnTo>
                    <a:pt x="278" y="47"/>
                  </a:lnTo>
                  <a:lnTo>
                    <a:pt x="244" y="67"/>
                  </a:lnTo>
                  <a:lnTo>
                    <a:pt x="219" y="86"/>
                  </a:lnTo>
                  <a:lnTo>
                    <a:pt x="169" y="137"/>
                  </a:lnTo>
                  <a:lnTo>
                    <a:pt x="206" y="88"/>
                  </a:lnTo>
                  <a:lnTo>
                    <a:pt x="234" y="55"/>
                  </a:lnTo>
                  <a:lnTo>
                    <a:pt x="187" y="69"/>
                  </a:lnTo>
                  <a:lnTo>
                    <a:pt x="152" y="94"/>
                  </a:lnTo>
                  <a:lnTo>
                    <a:pt x="176" y="55"/>
                  </a:lnTo>
                  <a:lnTo>
                    <a:pt x="151" y="65"/>
                  </a:lnTo>
                  <a:lnTo>
                    <a:pt x="162" y="43"/>
                  </a:lnTo>
                  <a:lnTo>
                    <a:pt x="124" y="70"/>
                  </a:lnTo>
                  <a:lnTo>
                    <a:pt x="94" y="102"/>
                  </a:lnTo>
                  <a:lnTo>
                    <a:pt x="69" y="147"/>
                  </a:lnTo>
                  <a:lnTo>
                    <a:pt x="44" y="189"/>
                  </a:lnTo>
                  <a:lnTo>
                    <a:pt x="25" y="215"/>
                  </a:lnTo>
                  <a:lnTo>
                    <a:pt x="0" y="234"/>
                  </a:lnTo>
                  <a:lnTo>
                    <a:pt x="0" y="234"/>
                  </a:lnTo>
                  <a:close/>
                </a:path>
              </a:pathLst>
            </a:custGeom>
            <a:solidFill>
              <a:srgbClr val="000000"/>
            </a:solidFill>
            <a:ln w="9525">
              <a:noFill/>
              <a:round/>
              <a:headEnd/>
              <a:tailEnd/>
            </a:ln>
          </p:spPr>
          <p:txBody>
            <a:bodyPr/>
            <a:lstStyle/>
            <a:p>
              <a:endParaRPr lang="en-US" dirty="0"/>
            </a:p>
          </p:txBody>
        </p:sp>
        <p:sp>
          <p:nvSpPr>
            <p:cNvPr id="39" name="Freeform 39"/>
            <p:cNvSpPr>
              <a:spLocks/>
            </p:cNvSpPr>
            <p:nvPr/>
          </p:nvSpPr>
          <p:spPr bwMode="auto">
            <a:xfrm>
              <a:off x="189" y="2249"/>
              <a:ext cx="101" cy="496"/>
            </a:xfrm>
            <a:custGeom>
              <a:avLst/>
              <a:gdLst/>
              <a:ahLst/>
              <a:cxnLst>
                <a:cxn ang="0">
                  <a:pos x="133" y="20"/>
                </a:cxn>
                <a:cxn ang="0">
                  <a:pos x="75" y="8"/>
                </a:cxn>
                <a:cxn ang="0">
                  <a:pos x="80" y="120"/>
                </a:cxn>
                <a:cxn ang="0">
                  <a:pos x="66" y="183"/>
                </a:cxn>
                <a:cxn ang="0">
                  <a:pos x="61" y="233"/>
                </a:cxn>
                <a:cxn ang="0">
                  <a:pos x="0" y="231"/>
                </a:cxn>
                <a:cxn ang="0">
                  <a:pos x="41" y="291"/>
                </a:cxn>
                <a:cxn ang="0">
                  <a:pos x="39" y="340"/>
                </a:cxn>
                <a:cxn ang="0">
                  <a:pos x="79" y="340"/>
                </a:cxn>
                <a:cxn ang="0">
                  <a:pos x="95" y="314"/>
                </a:cxn>
                <a:cxn ang="0">
                  <a:pos x="91" y="362"/>
                </a:cxn>
                <a:cxn ang="0">
                  <a:pos x="100" y="395"/>
                </a:cxn>
                <a:cxn ang="0">
                  <a:pos x="91" y="409"/>
                </a:cxn>
                <a:cxn ang="0">
                  <a:pos x="202" y="496"/>
                </a:cxn>
                <a:cxn ang="0">
                  <a:pos x="167" y="374"/>
                </a:cxn>
                <a:cxn ang="0">
                  <a:pos x="112" y="388"/>
                </a:cxn>
                <a:cxn ang="0">
                  <a:pos x="128" y="332"/>
                </a:cxn>
                <a:cxn ang="0">
                  <a:pos x="146" y="236"/>
                </a:cxn>
                <a:cxn ang="0">
                  <a:pos x="85" y="297"/>
                </a:cxn>
                <a:cxn ang="0">
                  <a:pos x="59" y="262"/>
                </a:cxn>
                <a:cxn ang="0">
                  <a:pos x="109" y="227"/>
                </a:cxn>
                <a:cxn ang="0">
                  <a:pos x="130" y="201"/>
                </a:cxn>
                <a:cxn ang="0">
                  <a:pos x="168" y="189"/>
                </a:cxn>
                <a:cxn ang="0">
                  <a:pos x="125" y="163"/>
                </a:cxn>
                <a:cxn ang="0">
                  <a:pos x="82" y="44"/>
                </a:cxn>
                <a:cxn ang="0">
                  <a:pos x="112" y="28"/>
                </a:cxn>
                <a:cxn ang="0">
                  <a:pos x="112" y="79"/>
                </a:cxn>
                <a:cxn ang="0">
                  <a:pos x="145" y="110"/>
                </a:cxn>
                <a:cxn ang="0">
                  <a:pos x="168" y="151"/>
                </a:cxn>
                <a:cxn ang="0">
                  <a:pos x="177" y="90"/>
                </a:cxn>
                <a:cxn ang="0">
                  <a:pos x="178" y="49"/>
                </a:cxn>
                <a:cxn ang="0">
                  <a:pos x="168" y="25"/>
                </a:cxn>
              </a:cxnLst>
              <a:rect l="0" t="0" r="r" b="b"/>
              <a:pathLst>
                <a:path w="202" h="496">
                  <a:moveTo>
                    <a:pt x="168" y="25"/>
                  </a:moveTo>
                  <a:lnTo>
                    <a:pt x="133" y="20"/>
                  </a:lnTo>
                  <a:lnTo>
                    <a:pt x="101" y="0"/>
                  </a:lnTo>
                  <a:lnTo>
                    <a:pt x="75" y="8"/>
                  </a:lnTo>
                  <a:lnTo>
                    <a:pt x="64" y="47"/>
                  </a:lnTo>
                  <a:lnTo>
                    <a:pt x="80" y="120"/>
                  </a:lnTo>
                  <a:lnTo>
                    <a:pt x="66" y="159"/>
                  </a:lnTo>
                  <a:lnTo>
                    <a:pt x="66" y="183"/>
                  </a:lnTo>
                  <a:lnTo>
                    <a:pt x="77" y="220"/>
                  </a:lnTo>
                  <a:lnTo>
                    <a:pt x="61" y="233"/>
                  </a:lnTo>
                  <a:lnTo>
                    <a:pt x="36" y="236"/>
                  </a:lnTo>
                  <a:lnTo>
                    <a:pt x="0" y="231"/>
                  </a:lnTo>
                  <a:lnTo>
                    <a:pt x="14" y="273"/>
                  </a:lnTo>
                  <a:lnTo>
                    <a:pt x="41" y="291"/>
                  </a:lnTo>
                  <a:lnTo>
                    <a:pt x="29" y="315"/>
                  </a:lnTo>
                  <a:lnTo>
                    <a:pt x="39" y="340"/>
                  </a:lnTo>
                  <a:lnTo>
                    <a:pt x="80" y="362"/>
                  </a:lnTo>
                  <a:lnTo>
                    <a:pt x="79" y="340"/>
                  </a:lnTo>
                  <a:lnTo>
                    <a:pt x="84" y="324"/>
                  </a:lnTo>
                  <a:lnTo>
                    <a:pt x="95" y="314"/>
                  </a:lnTo>
                  <a:lnTo>
                    <a:pt x="95" y="340"/>
                  </a:lnTo>
                  <a:lnTo>
                    <a:pt x="91" y="362"/>
                  </a:lnTo>
                  <a:lnTo>
                    <a:pt x="82" y="379"/>
                  </a:lnTo>
                  <a:lnTo>
                    <a:pt x="100" y="395"/>
                  </a:lnTo>
                  <a:lnTo>
                    <a:pt x="133" y="409"/>
                  </a:lnTo>
                  <a:lnTo>
                    <a:pt x="91" y="409"/>
                  </a:lnTo>
                  <a:lnTo>
                    <a:pt x="143" y="448"/>
                  </a:lnTo>
                  <a:lnTo>
                    <a:pt x="202" y="496"/>
                  </a:lnTo>
                  <a:lnTo>
                    <a:pt x="167" y="448"/>
                  </a:lnTo>
                  <a:lnTo>
                    <a:pt x="167" y="374"/>
                  </a:lnTo>
                  <a:lnTo>
                    <a:pt x="140" y="388"/>
                  </a:lnTo>
                  <a:lnTo>
                    <a:pt x="112" y="388"/>
                  </a:lnTo>
                  <a:lnTo>
                    <a:pt x="123" y="360"/>
                  </a:lnTo>
                  <a:lnTo>
                    <a:pt x="128" y="332"/>
                  </a:lnTo>
                  <a:lnTo>
                    <a:pt x="133" y="276"/>
                  </a:lnTo>
                  <a:lnTo>
                    <a:pt x="146" y="236"/>
                  </a:lnTo>
                  <a:lnTo>
                    <a:pt x="114" y="262"/>
                  </a:lnTo>
                  <a:lnTo>
                    <a:pt x="85" y="297"/>
                  </a:lnTo>
                  <a:lnTo>
                    <a:pt x="79" y="274"/>
                  </a:lnTo>
                  <a:lnTo>
                    <a:pt x="59" y="262"/>
                  </a:lnTo>
                  <a:lnTo>
                    <a:pt x="94" y="247"/>
                  </a:lnTo>
                  <a:lnTo>
                    <a:pt x="109" y="227"/>
                  </a:lnTo>
                  <a:lnTo>
                    <a:pt x="120" y="205"/>
                  </a:lnTo>
                  <a:lnTo>
                    <a:pt x="130" y="201"/>
                  </a:lnTo>
                  <a:lnTo>
                    <a:pt x="145" y="212"/>
                  </a:lnTo>
                  <a:lnTo>
                    <a:pt x="168" y="189"/>
                  </a:lnTo>
                  <a:lnTo>
                    <a:pt x="133" y="179"/>
                  </a:lnTo>
                  <a:lnTo>
                    <a:pt x="125" y="163"/>
                  </a:lnTo>
                  <a:lnTo>
                    <a:pt x="86" y="94"/>
                  </a:lnTo>
                  <a:lnTo>
                    <a:pt x="82" y="44"/>
                  </a:lnTo>
                  <a:lnTo>
                    <a:pt x="95" y="22"/>
                  </a:lnTo>
                  <a:lnTo>
                    <a:pt x="112" y="28"/>
                  </a:lnTo>
                  <a:lnTo>
                    <a:pt x="122" y="37"/>
                  </a:lnTo>
                  <a:lnTo>
                    <a:pt x="112" y="79"/>
                  </a:lnTo>
                  <a:lnTo>
                    <a:pt x="120" y="102"/>
                  </a:lnTo>
                  <a:lnTo>
                    <a:pt x="145" y="110"/>
                  </a:lnTo>
                  <a:lnTo>
                    <a:pt x="147" y="130"/>
                  </a:lnTo>
                  <a:lnTo>
                    <a:pt x="168" y="151"/>
                  </a:lnTo>
                  <a:lnTo>
                    <a:pt x="166" y="123"/>
                  </a:lnTo>
                  <a:lnTo>
                    <a:pt x="177" y="90"/>
                  </a:lnTo>
                  <a:lnTo>
                    <a:pt x="180" y="71"/>
                  </a:lnTo>
                  <a:lnTo>
                    <a:pt x="178" y="49"/>
                  </a:lnTo>
                  <a:lnTo>
                    <a:pt x="168" y="25"/>
                  </a:lnTo>
                  <a:lnTo>
                    <a:pt x="168" y="25"/>
                  </a:lnTo>
                  <a:close/>
                </a:path>
              </a:pathLst>
            </a:custGeom>
            <a:solidFill>
              <a:srgbClr val="000000"/>
            </a:solidFill>
            <a:ln w="9525">
              <a:noFill/>
              <a:round/>
              <a:headEnd/>
              <a:tailEnd/>
            </a:ln>
          </p:spPr>
          <p:txBody>
            <a:bodyPr/>
            <a:lstStyle/>
            <a:p>
              <a:endParaRPr lang="en-US" dirty="0"/>
            </a:p>
          </p:txBody>
        </p:sp>
        <p:sp>
          <p:nvSpPr>
            <p:cNvPr id="40" name="Freeform 40"/>
            <p:cNvSpPr>
              <a:spLocks/>
            </p:cNvSpPr>
            <p:nvPr/>
          </p:nvSpPr>
          <p:spPr bwMode="auto">
            <a:xfrm>
              <a:off x="268" y="2185"/>
              <a:ext cx="277" cy="539"/>
            </a:xfrm>
            <a:custGeom>
              <a:avLst/>
              <a:gdLst/>
              <a:ahLst/>
              <a:cxnLst>
                <a:cxn ang="0">
                  <a:pos x="541" y="0"/>
                </a:cxn>
                <a:cxn ang="0">
                  <a:pos x="551" y="42"/>
                </a:cxn>
                <a:cxn ang="0">
                  <a:pos x="554" y="102"/>
                </a:cxn>
                <a:cxn ang="0">
                  <a:pos x="538" y="180"/>
                </a:cxn>
                <a:cxn ang="0">
                  <a:pos x="531" y="262"/>
                </a:cxn>
                <a:cxn ang="0">
                  <a:pos x="506" y="321"/>
                </a:cxn>
                <a:cxn ang="0">
                  <a:pos x="459" y="391"/>
                </a:cxn>
                <a:cxn ang="0">
                  <a:pos x="393" y="453"/>
                </a:cxn>
                <a:cxn ang="0">
                  <a:pos x="341" y="485"/>
                </a:cxn>
                <a:cxn ang="0">
                  <a:pos x="304" y="490"/>
                </a:cxn>
                <a:cxn ang="0">
                  <a:pos x="279" y="485"/>
                </a:cxn>
                <a:cxn ang="0">
                  <a:pos x="254" y="478"/>
                </a:cxn>
                <a:cxn ang="0">
                  <a:pos x="235" y="514"/>
                </a:cxn>
                <a:cxn ang="0">
                  <a:pos x="198" y="539"/>
                </a:cxn>
                <a:cxn ang="0">
                  <a:pos x="163" y="537"/>
                </a:cxn>
                <a:cxn ang="0">
                  <a:pos x="108" y="499"/>
                </a:cxn>
                <a:cxn ang="0">
                  <a:pos x="37" y="426"/>
                </a:cxn>
                <a:cxn ang="0">
                  <a:pos x="19" y="403"/>
                </a:cxn>
                <a:cxn ang="0">
                  <a:pos x="12" y="427"/>
                </a:cxn>
                <a:cxn ang="0">
                  <a:pos x="10" y="382"/>
                </a:cxn>
                <a:cxn ang="0">
                  <a:pos x="0" y="358"/>
                </a:cxn>
                <a:cxn ang="0">
                  <a:pos x="9" y="285"/>
                </a:cxn>
                <a:cxn ang="0">
                  <a:pos x="20" y="335"/>
                </a:cxn>
                <a:cxn ang="0">
                  <a:pos x="38" y="363"/>
                </a:cxn>
                <a:cxn ang="0">
                  <a:pos x="69" y="392"/>
                </a:cxn>
                <a:cxn ang="0">
                  <a:pos x="109" y="420"/>
                </a:cxn>
                <a:cxn ang="0">
                  <a:pos x="156" y="443"/>
                </a:cxn>
                <a:cxn ang="0">
                  <a:pos x="231" y="464"/>
                </a:cxn>
                <a:cxn ang="0">
                  <a:pos x="302" y="475"/>
                </a:cxn>
                <a:cxn ang="0">
                  <a:pos x="334" y="475"/>
                </a:cxn>
                <a:cxn ang="0">
                  <a:pos x="375" y="454"/>
                </a:cxn>
                <a:cxn ang="0">
                  <a:pos x="415" y="422"/>
                </a:cxn>
                <a:cxn ang="0">
                  <a:pos x="466" y="365"/>
                </a:cxn>
                <a:cxn ang="0">
                  <a:pos x="506" y="300"/>
                </a:cxn>
                <a:cxn ang="0">
                  <a:pos x="521" y="258"/>
                </a:cxn>
                <a:cxn ang="0">
                  <a:pos x="527" y="228"/>
                </a:cxn>
                <a:cxn ang="0">
                  <a:pos x="526" y="192"/>
                </a:cxn>
                <a:cxn ang="0">
                  <a:pos x="526" y="176"/>
                </a:cxn>
                <a:cxn ang="0">
                  <a:pos x="539" y="129"/>
                </a:cxn>
                <a:cxn ang="0">
                  <a:pos x="544" y="82"/>
                </a:cxn>
                <a:cxn ang="0">
                  <a:pos x="544" y="46"/>
                </a:cxn>
                <a:cxn ang="0">
                  <a:pos x="541" y="0"/>
                </a:cxn>
                <a:cxn ang="0">
                  <a:pos x="541" y="0"/>
                </a:cxn>
              </a:cxnLst>
              <a:rect l="0" t="0" r="r" b="b"/>
              <a:pathLst>
                <a:path w="554" h="539">
                  <a:moveTo>
                    <a:pt x="541" y="0"/>
                  </a:moveTo>
                  <a:lnTo>
                    <a:pt x="551" y="42"/>
                  </a:lnTo>
                  <a:lnTo>
                    <a:pt x="554" y="102"/>
                  </a:lnTo>
                  <a:lnTo>
                    <a:pt x="538" y="180"/>
                  </a:lnTo>
                  <a:lnTo>
                    <a:pt x="531" y="262"/>
                  </a:lnTo>
                  <a:lnTo>
                    <a:pt x="506" y="321"/>
                  </a:lnTo>
                  <a:lnTo>
                    <a:pt x="459" y="391"/>
                  </a:lnTo>
                  <a:lnTo>
                    <a:pt x="393" y="453"/>
                  </a:lnTo>
                  <a:lnTo>
                    <a:pt x="341" y="485"/>
                  </a:lnTo>
                  <a:lnTo>
                    <a:pt x="304" y="490"/>
                  </a:lnTo>
                  <a:lnTo>
                    <a:pt x="279" y="485"/>
                  </a:lnTo>
                  <a:lnTo>
                    <a:pt x="254" y="478"/>
                  </a:lnTo>
                  <a:lnTo>
                    <a:pt x="235" y="514"/>
                  </a:lnTo>
                  <a:lnTo>
                    <a:pt x="198" y="539"/>
                  </a:lnTo>
                  <a:lnTo>
                    <a:pt x="163" y="537"/>
                  </a:lnTo>
                  <a:lnTo>
                    <a:pt x="108" y="499"/>
                  </a:lnTo>
                  <a:lnTo>
                    <a:pt x="37" y="426"/>
                  </a:lnTo>
                  <a:lnTo>
                    <a:pt x="19" y="403"/>
                  </a:lnTo>
                  <a:lnTo>
                    <a:pt x="12" y="427"/>
                  </a:lnTo>
                  <a:lnTo>
                    <a:pt x="10" y="382"/>
                  </a:lnTo>
                  <a:lnTo>
                    <a:pt x="0" y="358"/>
                  </a:lnTo>
                  <a:lnTo>
                    <a:pt x="9" y="285"/>
                  </a:lnTo>
                  <a:lnTo>
                    <a:pt x="20" y="335"/>
                  </a:lnTo>
                  <a:lnTo>
                    <a:pt x="38" y="363"/>
                  </a:lnTo>
                  <a:lnTo>
                    <a:pt x="69" y="392"/>
                  </a:lnTo>
                  <a:lnTo>
                    <a:pt x="109" y="420"/>
                  </a:lnTo>
                  <a:lnTo>
                    <a:pt x="156" y="443"/>
                  </a:lnTo>
                  <a:lnTo>
                    <a:pt x="231" y="464"/>
                  </a:lnTo>
                  <a:lnTo>
                    <a:pt x="302" y="475"/>
                  </a:lnTo>
                  <a:lnTo>
                    <a:pt x="334" y="475"/>
                  </a:lnTo>
                  <a:lnTo>
                    <a:pt x="375" y="454"/>
                  </a:lnTo>
                  <a:lnTo>
                    <a:pt x="415" y="422"/>
                  </a:lnTo>
                  <a:lnTo>
                    <a:pt x="466" y="365"/>
                  </a:lnTo>
                  <a:lnTo>
                    <a:pt x="506" y="300"/>
                  </a:lnTo>
                  <a:lnTo>
                    <a:pt x="521" y="258"/>
                  </a:lnTo>
                  <a:lnTo>
                    <a:pt x="527" y="228"/>
                  </a:lnTo>
                  <a:lnTo>
                    <a:pt x="526" y="192"/>
                  </a:lnTo>
                  <a:lnTo>
                    <a:pt x="526" y="176"/>
                  </a:lnTo>
                  <a:lnTo>
                    <a:pt x="539" y="129"/>
                  </a:lnTo>
                  <a:lnTo>
                    <a:pt x="544" y="82"/>
                  </a:lnTo>
                  <a:lnTo>
                    <a:pt x="544" y="46"/>
                  </a:lnTo>
                  <a:lnTo>
                    <a:pt x="541" y="0"/>
                  </a:lnTo>
                  <a:lnTo>
                    <a:pt x="541" y="0"/>
                  </a:lnTo>
                  <a:close/>
                </a:path>
              </a:pathLst>
            </a:custGeom>
            <a:solidFill>
              <a:srgbClr val="000000"/>
            </a:solidFill>
            <a:ln w="9525">
              <a:noFill/>
              <a:round/>
              <a:headEnd/>
              <a:tailEnd/>
            </a:ln>
          </p:spPr>
          <p:txBody>
            <a:bodyPr/>
            <a:lstStyle/>
            <a:p>
              <a:endParaRPr lang="en-US" dirty="0"/>
            </a:p>
          </p:txBody>
        </p:sp>
        <p:sp>
          <p:nvSpPr>
            <p:cNvPr id="41" name="Freeform 41"/>
            <p:cNvSpPr>
              <a:spLocks/>
            </p:cNvSpPr>
            <p:nvPr/>
          </p:nvSpPr>
          <p:spPr bwMode="auto">
            <a:xfrm>
              <a:off x="377" y="2468"/>
              <a:ext cx="18" cy="41"/>
            </a:xfrm>
            <a:custGeom>
              <a:avLst/>
              <a:gdLst/>
              <a:ahLst/>
              <a:cxnLst>
                <a:cxn ang="0">
                  <a:pos x="29" y="0"/>
                </a:cxn>
                <a:cxn ang="0">
                  <a:pos x="37" y="33"/>
                </a:cxn>
                <a:cxn ang="0">
                  <a:pos x="5" y="41"/>
                </a:cxn>
                <a:cxn ang="0">
                  <a:pos x="0" y="25"/>
                </a:cxn>
                <a:cxn ang="0">
                  <a:pos x="29" y="0"/>
                </a:cxn>
                <a:cxn ang="0">
                  <a:pos x="29" y="0"/>
                </a:cxn>
              </a:cxnLst>
              <a:rect l="0" t="0" r="r" b="b"/>
              <a:pathLst>
                <a:path w="37" h="41">
                  <a:moveTo>
                    <a:pt x="29" y="0"/>
                  </a:moveTo>
                  <a:lnTo>
                    <a:pt x="37" y="33"/>
                  </a:lnTo>
                  <a:lnTo>
                    <a:pt x="5" y="41"/>
                  </a:lnTo>
                  <a:lnTo>
                    <a:pt x="0" y="25"/>
                  </a:lnTo>
                  <a:lnTo>
                    <a:pt x="29" y="0"/>
                  </a:lnTo>
                  <a:lnTo>
                    <a:pt x="29" y="0"/>
                  </a:lnTo>
                  <a:close/>
                </a:path>
              </a:pathLst>
            </a:custGeom>
            <a:solidFill>
              <a:srgbClr val="000000"/>
            </a:solidFill>
            <a:ln w="9525">
              <a:noFill/>
              <a:round/>
              <a:headEnd/>
              <a:tailEnd/>
            </a:ln>
          </p:spPr>
          <p:txBody>
            <a:bodyPr/>
            <a:lstStyle/>
            <a:p>
              <a:endParaRPr lang="en-US" dirty="0"/>
            </a:p>
          </p:txBody>
        </p:sp>
        <p:sp>
          <p:nvSpPr>
            <p:cNvPr id="42" name="Freeform 42"/>
            <p:cNvSpPr>
              <a:spLocks/>
            </p:cNvSpPr>
            <p:nvPr/>
          </p:nvSpPr>
          <p:spPr bwMode="auto">
            <a:xfrm>
              <a:off x="482" y="2434"/>
              <a:ext cx="23" cy="106"/>
            </a:xfrm>
            <a:custGeom>
              <a:avLst/>
              <a:gdLst/>
              <a:ahLst/>
              <a:cxnLst>
                <a:cxn ang="0">
                  <a:pos x="0" y="0"/>
                </a:cxn>
                <a:cxn ang="0">
                  <a:pos x="23" y="44"/>
                </a:cxn>
                <a:cxn ang="0">
                  <a:pos x="47" y="56"/>
                </a:cxn>
                <a:cxn ang="0">
                  <a:pos x="36" y="79"/>
                </a:cxn>
                <a:cxn ang="0">
                  <a:pos x="14" y="106"/>
                </a:cxn>
                <a:cxn ang="0">
                  <a:pos x="14" y="91"/>
                </a:cxn>
                <a:cxn ang="0">
                  <a:pos x="3" y="62"/>
                </a:cxn>
                <a:cxn ang="0">
                  <a:pos x="3" y="35"/>
                </a:cxn>
                <a:cxn ang="0">
                  <a:pos x="0" y="0"/>
                </a:cxn>
                <a:cxn ang="0">
                  <a:pos x="0" y="0"/>
                </a:cxn>
              </a:cxnLst>
              <a:rect l="0" t="0" r="r" b="b"/>
              <a:pathLst>
                <a:path w="47" h="106">
                  <a:moveTo>
                    <a:pt x="0" y="0"/>
                  </a:moveTo>
                  <a:lnTo>
                    <a:pt x="23" y="44"/>
                  </a:lnTo>
                  <a:lnTo>
                    <a:pt x="47" y="56"/>
                  </a:lnTo>
                  <a:lnTo>
                    <a:pt x="36" y="79"/>
                  </a:lnTo>
                  <a:lnTo>
                    <a:pt x="14" y="106"/>
                  </a:lnTo>
                  <a:lnTo>
                    <a:pt x="14" y="91"/>
                  </a:lnTo>
                  <a:lnTo>
                    <a:pt x="3" y="62"/>
                  </a:lnTo>
                  <a:lnTo>
                    <a:pt x="3" y="35"/>
                  </a:lnTo>
                  <a:lnTo>
                    <a:pt x="0" y="0"/>
                  </a:lnTo>
                  <a:lnTo>
                    <a:pt x="0" y="0"/>
                  </a:lnTo>
                  <a:close/>
                </a:path>
              </a:pathLst>
            </a:custGeom>
            <a:solidFill>
              <a:srgbClr val="FFB5B5"/>
            </a:solidFill>
            <a:ln w="9525">
              <a:noFill/>
              <a:round/>
              <a:headEnd/>
              <a:tailEnd/>
            </a:ln>
          </p:spPr>
          <p:txBody>
            <a:bodyPr/>
            <a:lstStyle/>
            <a:p>
              <a:endParaRPr lang="en-US" dirty="0"/>
            </a:p>
          </p:txBody>
        </p:sp>
        <p:sp>
          <p:nvSpPr>
            <p:cNvPr id="43" name="Freeform 43"/>
            <p:cNvSpPr>
              <a:spLocks/>
            </p:cNvSpPr>
            <p:nvPr/>
          </p:nvSpPr>
          <p:spPr bwMode="auto">
            <a:xfrm>
              <a:off x="342" y="2404"/>
              <a:ext cx="59" cy="93"/>
            </a:xfrm>
            <a:custGeom>
              <a:avLst/>
              <a:gdLst/>
              <a:ahLst/>
              <a:cxnLst>
                <a:cxn ang="0">
                  <a:pos x="3" y="42"/>
                </a:cxn>
                <a:cxn ang="0">
                  <a:pos x="15" y="93"/>
                </a:cxn>
                <a:cxn ang="0">
                  <a:pos x="32" y="60"/>
                </a:cxn>
                <a:cxn ang="0">
                  <a:pos x="58" y="50"/>
                </a:cxn>
                <a:cxn ang="0">
                  <a:pos x="118" y="0"/>
                </a:cxn>
                <a:cxn ang="0">
                  <a:pos x="53" y="26"/>
                </a:cxn>
                <a:cxn ang="0">
                  <a:pos x="35" y="30"/>
                </a:cxn>
                <a:cxn ang="0">
                  <a:pos x="0" y="29"/>
                </a:cxn>
                <a:cxn ang="0">
                  <a:pos x="3" y="42"/>
                </a:cxn>
                <a:cxn ang="0">
                  <a:pos x="3" y="42"/>
                </a:cxn>
              </a:cxnLst>
              <a:rect l="0" t="0" r="r" b="b"/>
              <a:pathLst>
                <a:path w="118" h="93">
                  <a:moveTo>
                    <a:pt x="3" y="42"/>
                  </a:moveTo>
                  <a:lnTo>
                    <a:pt x="15" y="93"/>
                  </a:lnTo>
                  <a:lnTo>
                    <a:pt x="32" y="60"/>
                  </a:lnTo>
                  <a:lnTo>
                    <a:pt x="58" y="50"/>
                  </a:lnTo>
                  <a:lnTo>
                    <a:pt x="118" y="0"/>
                  </a:lnTo>
                  <a:lnTo>
                    <a:pt x="53" y="26"/>
                  </a:lnTo>
                  <a:lnTo>
                    <a:pt x="35" y="30"/>
                  </a:lnTo>
                  <a:lnTo>
                    <a:pt x="0" y="29"/>
                  </a:lnTo>
                  <a:lnTo>
                    <a:pt x="3" y="42"/>
                  </a:lnTo>
                  <a:lnTo>
                    <a:pt x="3" y="42"/>
                  </a:lnTo>
                  <a:close/>
                </a:path>
              </a:pathLst>
            </a:custGeom>
            <a:solidFill>
              <a:srgbClr val="FFB5B5"/>
            </a:solidFill>
            <a:ln w="9525">
              <a:noFill/>
              <a:round/>
              <a:headEnd/>
              <a:tailEnd/>
            </a:ln>
          </p:spPr>
          <p:txBody>
            <a:bodyPr/>
            <a:lstStyle/>
            <a:p>
              <a:endParaRPr lang="en-US" dirty="0"/>
            </a:p>
          </p:txBody>
        </p:sp>
        <p:sp>
          <p:nvSpPr>
            <p:cNvPr id="44" name="Freeform 44"/>
            <p:cNvSpPr>
              <a:spLocks/>
            </p:cNvSpPr>
            <p:nvPr/>
          </p:nvSpPr>
          <p:spPr bwMode="auto">
            <a:xfrm>
              <a:off x="292" y="2292"/>
              <a:ext cx="22" cy="93"/>
            </a:xfrm>
            <a:custGeom>
              <a:avLst/>
              <a:gdLst/>
              <a:ahLst/>
              <a:cxnLst>
                <a:cxn ang="0">
                  <a:pos x="29" y="0"/>
                </a:cxn>
                <a:cxn ang="0">
                  <a:pos x="31" y="41"/>
                </a:cxn>
                <a:cxn ang="0">
                  <a:pos x="43" y="93"/>
                </a:cxn>
                <a:cxn ang="0">
                  <a:pos x="4" y="41"/>
                </a:cxn>
                <a:cxn ang="0">
                  <a:pos x="0" y="6"/>
                </a:cxn>
                <a:cxn ang="0">
                  <a:pos x="29" y="0"/>
                </a:cxn>
                <a:cxn ang="0">
                  <a:pos x="29" y="0"/>
                </a:cxn>
              </a:cxnLst>
              <a:rect l="0" t="0" r="r" b="b"/>
              <a:pathLst>
                <a:path w="43" h="93">
                  <a:moveTo>
                    <a:pt x="29" y="0"/>
                  </a:moveTo>
                  <a:lnTo>
                    <a:pt x="31" y="41"/>
                  </a:lnTo>
                  <a:lnTo>
                    <a:pt x="43" y="93"/>
                  </a:lnTo>
                  <a:lnTo>
                    <a:pt x="4" y="41"/>
                  </a:lnTo>
                  <a:lnTo>
                    <a:pt x="0" y="6"/>
                  </a:lnTo>
                  <a:lnTo>
                    <a:pt x="29" y="0"/>
                  </a:lnTo>
                  <a:lnTo>
                    <a:pt x="29" y="0"/>
                  </a:lnTo>
                  <a:close/>
                </a:path>
              </a:pathLst>
            </a:custGeom>
            <a:solidFill>
              <a:srgbClr val="000000"/>
            </a:solidFill>
            <a:ln w="9525">
              <a:noFill/>
              <a:round/>
              <a:headEnd/>
              <a:tailEnd/>
            </a:ln>
          </p:spPr>
          <p:txBody>
            <a:bodyPr/>
            <a:lstStyle/>
            <a:p>
              <a:endParaRPr lang="en-US" dirty="0"/>
            </a:p>
          </p:txBody>
        </p:sp>
        <p:sp>
          <p:nvSpPr>
            <p:cNvPr id="45" name="Freeform 45"/>
            <p:cNvSpPr>
              <a:spLocks/>
            </p:cNvSpPr>
            <p:nvPr/>
          </p:nvSpPr>
          <p:spPr bwMode="auto">
            <a:xfrm>
              <a:off x="148" y="1890"/>
              <a:ext cx="413" cy="438"/>
            </a:xfrm>
            <a:custGeom>
              <a:avLst/>
              <a:gdLst/>
              <a:ahLst/>
              <a:cxnLst>
                <a:cxn ang="0">
                  <a:pos x="151" y="420"/>
                </a:cxn>
                <a:cxn ang="0">
                  <a:pos x="111" y="415"/>
                </a:cxn>
                <a:cxn ang="0">
                  <a:pos x="83" y="395"/>
                </a:cxn>
                <a:cxn ang="0">
                  <a:pos x="63" y="370"/>
                </a:cxn>
                <a:cxn ang="0">
                  <a:pos x="28" y="321"/>
                </a:cxn>
                <a:cxn ang="0">
                  <a:pos x="23" y="303"/>
                </a:cxn>
                <a:cxn ang="0">
                  <a:pos x="40" y="264"/>
                </a:cxn>
                <a:cxn ang="0">
                  <a:pos x="57" y="195"/>
                </a:cxn>
                <a:cxn ang="0">
                  <a:pos x="73" y="127"/>
                </a:cxn>
                <a:cxn ang="0">
                  <a:pos x="99" y="84"/>
                </a:cxn>
                <a:cxn ang="0">
                  <a:pos x="134" y="47"/>
                </a:cxn>
                <a:cxn ang="0">
                  <a:pos x="182" y="22"/>
                </a:cxn>
                <a:cxn ang="0">
                  <a:pos x="220" y="16"/>
                </a:cxn>
                <a:cxn ang="0">
                  <a:pos x="250" y="16"/>
                </a:cxn>
                <a:cxn ang="0">
                  <a:pos x="273" y="16"/>
                </a:cxn>
                <a:cxn ang="0">
                  <a:pos x="383" y="49"/>
                </a:cxn>
                <a:cxn ang="0">
                  <a:pos x="465" y="79"/>
                </a:cxn>
                <a:cxn ang="0">
                  <a:pos x="611" y="116"/>
                </a:cxn>
                <a:cxn ang="0">
                  <a:pos x="687" y="152"/>
                </a:cxn>
                <a:cxn ang="0">
                  <a:pos x="744" y="188"/>
                </a:cxn>
                <a:cxn ang="0">
                  <a:pos x="779" y="232"/>
                </a:cxn>
                <a:cxn ang="0">
                  <a:pos x="802" y="276"/>
                </a:cxn>
                <a:cxn ang="0">
                  <a:pos x="804" y="316"/>
                </a:cxn>
                <a:cxn ang="0">
                  <a:pos x="797" y="348"/>
                </a:cxn>
                <a:cxn ang="0">
                  <a:pos x="789" y="360"/>
                </a:cxn>
                <a:cxn ang="0">
                  <a:pos x="789" y="391"/>
                </a:cxn>
                <a:cxn ang="0">
                  <a:pos x="811" y="369"/>
                </a:cxn>
                <a:cxn ang="0">
                  <a:pos x="821" y="334"/>
                </a:cxn>
                <a:cxn ang="0">
                  <a:pos x="825" y="298"/>
                </a:cxn>
                <a:cxn ang="0">
                  <a:pos x="812" y="256"/>
                </a:cxn>
                <a:cxn ang="0">
                  <a:pos x="786" y="211"/>
                </a:cxn>
                <a:cxn ang="0">
                  <a:pos x="751" y="174"/>
                </a:cxn>
                <a:cxn ang="0">
                  <a:pos x="701" y="141"/>
                </a:cxn>
                <a:cxn ang="0">
                  <a:pos x="642" y="111"/>
                </a:cxn>
                <a:cxn ang="0">
                  <a:pos x="496" y="75"/>
                </a:cxn>
                <a:cxn ang="0">
                  <a:pos x="430" y="54"/>
                </a:cxn>
                <a:cxn ang="0">
                  <a:pos x="304" y="12"/>
                </a:cxn>
                <a:cxn ang="0">
                  <a:pos x="254" y="0"/>
                </a:cxn>
                <a:cxn ang="0">
                  <a:pos x="194" y="5"/>
                </a:cxn>
                <a:cxn ang="0">
                  <a:pos x="137" y="28"/>
                </a:cxn>
                <a:cxn ang="0">
                  <a:pos x="96" y="65"/>
                </a:cxn>
                <a:cxn ang="0">
                  <a:pos x="68" y="102"/>
                </a:cxn>
                <a:cxn ang="0">
                  <a:pos x="52" y="154"/>
                </a:cxn>
                <a:cxn ang="0">
                  <a:pos x="36" y="210"/>
                </a:cxn>
                <a:cxn ang="0">
                  <a:pos x="18" y="262"/>
                </a:cxn>
                <a:cxn ang="0">
                  <a:pos x="0" y="299"/>
                </a:cxn>
                <a:cxn ang="0">
                  <a:pos x="18" y="342"/>
                </a:cxn>
                <a:cxn ang="0">
                  <a:pos x="50" y="382"/>
                </a:cxn>
                <a:cxn ang="0">
                  <a:pos x="83" y="412"/>
                </a:cxn>
                <a:cxn ang="0">
                  <a:pos x="102" y="424"/>
                </a:cxn>
                <a:cxn ang="0">
                  <a:pos x="121" y="433"/>
                </a:cxn>
                <a:cxn ang="0">
                  <a:pos x="151" y="438"/>
                </a:cxn>
                <a:cxn ang="0">
                  <a:pos x="161" y="429"/>
                </a:cxn>
                <a:cxn ang="0">
                  <a:pos x="151" y="420"/>
                </a:cxn>
                <a:cxn ang="0">
                  <a:pos x="151" y="420"/>
                </a:cxn>
              </a:cxnLst>
              <a:rect l="0" t="0" r="r" b="b"/>
              <a:pathLst>
                <a:path w="825" h="438">
                  <a:moveTo>
                    <a:pt x="151" y="420"/>
                  </a:moveTo>
                  <a:lnTo>
                    <a:pt x="111" y="415"/>
                  </a:lnTo>
                  <a:lnTo>
                    <a:pt x="83" y="395"/>
                  </a:lnTo>
                  <a:lnTo>
                    <a:pt x="63" y="370"/>
                  </a:lnTo>
                  <a:lnTo>
                    <a:pt x="28" y="321"/>
                  </a:lnTo>
                  <a:lnTo>
                    <a:pt x="23" y="303"/>
                  </a:lnTo>
                  <a:lnTo>
                    <a:pt x="40" y="264"/>
                  </a:lnTo>
                  <a:lnTo>
                    <a:pt x="57" y="195"/>
                  </a:lnTo>
                  <a:lnTo>
                    <a:pt x="73" y="127"/>
                  </a:lnTo>
                  <a:lnTo>
                    <a:pt x="99" y="84"/>
                  </a:lnTo>
                  <a:lnTo>
                    <a:pt x="134" y="47"/>
                  </a:lnTo>
                  <a:lnTo>
                    <a:pt x="182" y="22"/>
                  </a:lnTo>
                  <a:lnTo>
                    <a:pt x="220" y="16"/>
                  </a:lnTo>
                  <a:lnTo>
                    <a:pt x="250" y="16"/>
                  </a:lnTo>
                  <a:lnTo>
                    <a:pt x="273" y="16"/>
                  </a:lnTo>
                  <a:lnTo>
                    <a:pt x="383" y="49"/>
                  </a:lnTo>
                  <a:lnTo>
                    <a:pt x="465" y="79"/>
                  </a:lnTo>
                  <a:lnTo>
                    <a:pt x="611" y="116"/>
                  </a:lnTo>
                  <a:lnTo>
                    <a:pt x="687" y="152"/>
                  </a:lnTo>
                  <a:lnTo>
                    <a:pt x="744" y="188"/>
                  </a:lnTo>
                  <a:lnTo>
                    <a:pt x="779" y="232"/>
                  </a:lnTo>
                  <a:lnTo>
                    <a:pt x="802" y="276"/>
                  </a:lnTo>
                  <a:lnTo>
                    <a:pt x="804" y="316"/>
                  </a:lnTo>
                  <a:lnTo>
                    <a:pt x="797" y="348"/>
                  </a:lnTo>
                  <a:lnTo>
                    <a:pt x="789" y="360"/>
                  </a:lnTo>
                  <a:lnTo>
                    <a:pt x="789" y="391"/>
                  </a:lnTo>
                  <a:lnTo>
                    <a:pt x="811" y="369"/>
                  </a:lnTo>
                  <a:lnTo>
                    <a:pt x="821" y="334"/>
                  </a:lnTo>
                  <a:lnTo>
                    <a:pt x="825" y="298"/>
                  </a:lnTo>
                  <a:lnTo>
                    <a:pt x="812" y="256"/>
                  </a:lnTo>
                  <a:lnTo>
                    <a:pt x="786" y="211"/>
                  </a:lnTo>
                  <a:lnTo>
                    <a:pt x="751" y="174"/>
                  </a:lnTo>
                  <a:lnTo>
                    <a:pt x="701" y="141"/>
                  </a:lnTo>
                  <a:lnTo>
                    <a:pt x="642" y="111"/>
                  </a:lnTo>
                  <a:lnTo>
                    <a:pt x="496" y="75"/>
                  </a:lnTo>
                  <a:lnTo>
                    <a:pt x="430" y="54"/>
                  </a:lnTo>
                  <a:lnTo>
                    <a:pt x="304" y="12"/>
                  </a:lnTo>
                  <a:lnTo>
                    <a:pt x="254" y="0"/>
                  </a:lnTo>
                  <a:lnTo>
                    <a:pt x="194" y="5"/>
                  </a:lnTo>
                  <a:lnTo>
                    <a:pt x="137" y="28"/>
                  </a:lnTo>
                  <a:lnTo>
                    <a:pt x="96" y="65"/>
                  </a:lnTo>
                  <a:lnTo>
                    <a:pt x="68" y="102"/>
                  </a:lnTo>
                  <a:lnTo>
                    <a:pt x="52" y="154"/>
                  </a:lnTo>
                  <a:lnTo>
                    <a:pt x="36" y="210"/>
                  </a:lnTo>
                  <a:lnTo>
                    <a:pt x="18" y="262"/>
                  </a:lnTo>
                  <a:lnTo>
                    <a:pt x="0" y="299"/>
                  </a:lnTo>
                  <a:lnTo>
                    <a:pt x="18" y="342"/>
                  </a:lnTo>
                  <a:lnTo>
                    <a:pt x="50" y="382"/>
                  </a:lnTo>
                  <a:lnTo>
                    <a:pt x="83" y="412"/>
                  </a:lnTo>
                  <a:lnTo>
                    <a:pt x="102" y="424"/>
                  </a:lnTo>
                  <a:lnTo>
                    <a:pt x="121" y="433"/>
                  </a:lnTo>
                  <a:lnTo>
                    <a:pt x="151" y="438"/>
                  </a:lnTo>
                  <a:lnTo>
                    <a:pt x="161" y="429"/>
                  </a:lnTo>
                  <a:lnTo>
                    <a:pt x="151" y="420"/>
                  </a:lnTo>
                  <a:lnTo>
                    <a:pt x="151" y="420"/>
                  </a:lnTo>
                  <a:close/>
                </a:path>
              </a:pathLst>
            </a:custGeom>
            <a:solidFill>
              <a:srgbClr val="000000"/>
            </a:solidFill>
            <a:ln w="9525">
              <a:noFill/>
              <a:round/>
              <a:headEnd/>
              <a:tailEnd/>
            </a:ln>
          </p:spPr>
          <p:txBody>
            <a:bodyPr/>
            <a:lstStyle/>
            <a:p>
              <a:endParaRPr lang="en-US" dirty="0"/>
            </a:p>
          </p:txBody>
        </p:sp>
        <p:sp>
          <p:nvSpPr>
            <p:cNvPr id="46" name="Freeform 46"/>
            <p:cNvSpPr>
              <a:spLocks/>
            </p:cNvSpPr>
            <p:nvPr/>
          </p:nvSpPr>
          <p:spPr bwMode="auto">
            <a:xfrm>
              <a:off x="159" y="2642"/>
              <a:ext cx="61" cy="147"/>
            </a:xfrm>
            <a:custGeom>
              <a:avLst/>
              <a:gdLst/>
              <a:ahLst/>
              <a:cxnLst>
                <a:cxn ang="0">
                  <a:pos x="112" y="0"/>
                </a:cxn>
                <a:cxn ang="0">
                  <a:pos x="89" y="20"/>
                </a:cxn>
                <a:cxn ang="0">
                  <a:pos x="82" y="68"/>
                </a:cxn>
                <a:cxn ang="0">
                  <a:pos x="0" y="147"/>
                </a:cxn>
                <a:cxn ang="0">
                  <a:pos x="85" y="96"/>
                </a:cxn>
                <a:cxn ang="0">
                  <a:pos x="121" y="99"/>
                </a:cxn>
                <a:cxn ang="0">
                  <a:pos x="109" y="33"/>
                </a:cxn>
                <a:cxn ang="0">
                  <a:pos x="112" y="0"/>
                </a:cxn>
                <a:cxn ang="0">
                  <a:pos x="112" y="0"/>
                </a:cxn>
              </a:cxnLst>
              <a:rect l="0" t="0" r="r" b="b"/>
              <a:pathLst>
                <a:path w="121" h="147">
                  <a:moveTo>
                    <a:pt x="112" y="0"/>
                  </a:moveTo>
                  <a:lnTo>
                    <a:pt x="89" y="20"/>
                  </a:lnTo>
                  <a:lnTo>
                    <a:pt x="82" y="68"/>
                  </a:lnTo>
                  <a:lnTo>
                    <a:pt x="0" y="147"/>
                  </a:lnTo>
                  <a:lnTo>
                    <a:pt x="85" y="96"/>
                  </a:lnTo>
                  <a:lnTo>
                    <a:pt x="121" y="99"/>
                  </a:lnTo>
                  <a:lnTo>
                    <a:pt x="109" y="33"/>
                  </a:lnTo>
                  <a:lnTo>
                    <a:pt x="112" y="0"/>
                  </a:lnTo>
                  <a:lnTo>
                    <a:pt x="112" y="0"/>
                  </a:lnTo>
                  <a:close/>
                </a:path>
              </a:pathLst>
            </a:custGeom>
            <a:solidFill>
              <a:srgbClr val="000000"/>
            </a:solidFill>
            <a:ln w="9525">
              <a:noFill/>
              <a:round/>
              <a:headEnd/>
              <a:tailEnd/>
            </a:ln>
          </p:spPr>
          <p:txBody>
            <a:bodyPr/>
            <a:lstStyle/>
            <a:p>
              <a:endParaRPr lang="en-US" dirty="0"/>
            </a:p>
          </p:txBody>
        </p:sp>
        <p:sp>
          <p:nvSpPr>
            <p:cNvPr id="47" name="Freeform 47"/>
            <p:cNvSpPr>
              <a:spLocks/>
            </p:cNvSpPr>
            <p:nvPr/>
          </p:nvSpPr>
          <p:spPr bwMode="auto">
            <a:xfrm>
              <a:off x="165" y="2816"/>
              <a:ext cx="274" cy="229"/>
            </a:xfrm>
            <a:custGeom>
              <a:avLst/>
              <a:gdLst/>
              <a:ahLst/>
              <a:cxnLst>
                <a:cxn ang="0">
                  <a:pos x="0" y="0"/>
                </a:cxn>
                <a:cxn ang="0">
                  <a:pos x="30" y="154"/>
                </a:cxn>
                <a:cxn ang="0">
                  <a:pos x="45" y="159"/>
                </a:cxn>
                <a:cxn ang="0">
                  <a:pos x="331" y="121"/>
                </a:cxn>
                <a:cxn ang="0">
                  <a:pos x="352" y="196"/>
                </a:cxn>
                <a:cxn ang="0">
                  <a:pos x="549" y="207"/>
                </a:cxn>
                <a:cxn ang="0">
                  <a:pos x="517" y="215"/>
                </a:cxn>
                <a:cxn ang="0">
                  <a:pos x="346" y="229"/>
                </a:cxn>
                <a:cxn ang="0">
                  <a:pos x="305" y="148"/>
                </a:cxn>
                <a:cxn ang="0">
                  <a:pos x="30" y="187"/>
                </a:cxn>
                <a:cxn ang="0">
                  <a:pos x="7" y="164"/>
                </a:cxn>
                <a:cxn ang="0">
                  <a:pos x="0" y="0"/>
                </a:cxn>
                <a:cxn ang="0">
                  <a:pos x="0" y="0"/>
                </a:cxn>
              </a:cxnLst>
              <a:rect l="0" t="0" r="r" b="b"/>
              <a:pathLst>
                <a:path w="549" h="229">
                  <a:moveTo>
                    <a:pt x="0" y="0"/>
                  </a:moveTo>
                  <a:lnTo>
                    <a:pt x="30" y="154"/>
                  </a:lnTo>
                  <a:lnTo>
                    <a:pt x="45" y="159"/>
                  </a:lnTo>
                  <a:lnTo>
                    <a:pt x="331" y="121"/>
                  </a:lnTo>
                  <a:lnTo>
                    <a:pt x="352" y="196"/>
                  </a:lnTo>
                  <a:lnTo>
                    <a:pt x="549" y="207"/>
                  </a:lnTo>
                  <a:lnTo>
                    <a:pt x="517" y="215"/>
                  </a:lnTo>
                  <a:lnTo>
                    <a:pt x="346" y="229"/>
                  </a:lnTo>
                  <a:lnTo>
                    <a:pt x="305" y="148"/>
                  </a:lnTo>
                  <a:lnTo>
                    <a:pt x="30" y="187"/>
                  </a:lnTo>
                  <a:lnTo>
                    <a:pt x="7" y="164"/>
                  </a:lnTo>
                  <a:lnTo>
                    <a:pt x="0" y="0"/>
                  </a:lnTo>
                  <a:lnTo>
                    <a:pt x="0" y="0"/>
                  </a:lnTo>
                  <a:close/>
                </a:path>
              </a:pathLst>
            </a:custGeom>
            <a:solidFill>
              <a:srgbClr val="000000"/>
            </a:solidFill>
            <a:ln w="9525">
              <a:noFill/>
              <a:round/>
              <a:headEnd/>
              <a:tailEnd/>
            </a:ln>
          </p:spPr>
          <p:txBody>
            <a:bodyPr/>
            <a:lstStyle/>
            <a:p>
              <a:endParaRPr lang="en-US" dirty="0"/>
            </a:p>
          </p:txBody>
        </p:sp>
        <p:sp>
          <p:nvSpPr>
            <p:cNvPr id="48" name="Freeform 48"/>
            <p:cNvSpPr>
              <a:spLocks/>
            </p:cNvSpPr>
            <p:nvPr/>
          </p:nvSpPr>
          <p:spPr bwMode="auto">
            <a:xfrm>
              <a:off x="412" y="2673"/>
              <a:ext cx="45" cy="332"/>
            </a:xfrm>
            <a:custGeom>
              <a:avLst/>
              <a:gdLst/>
              <a:ahLst/>
              <a:cxnLst>
                <a:cxn ang="0">
                  <a:pos x="0" y="0"/>
                </a:cxn>
                <a:cxn ang="0">
                  <a:pos x="0" y="90"/>
                </a:cxn>
                <a:cxn ang="0">
                  <a:pos x="56" y="332"/>
                </a:cxn>
                <a:cxn ang="0">
                  <a:pos x="32" y="116"/>
                </a:cxn>
                <a:cxn ang="0">
                  <a:pos x="38" y="48"/>
                </a:cxn>
                <a:cxn ang="0">
                  <a:pos x="88" y="72"/>
                </a:cxn>
                <a:cxn ang="0">
                  <a:pos x="17" y="0"/>
                </a:cxn>
                <a:cxn ang="0">
                  <a:pos x="0" y="0"/>
                </a:cxn>
                <a:cxn ang="0">
                  <a:pos x="0" y="0"/>
                </a:cxn>
              </a:cxnLst>
              <a:rect l="0" t="0" r="r" b="b"/>
              <a:pathLst>
                <a:path w="88" h="332">
                  <a:moveTo>
                    <a:pt x="0" y="0"/>
                  </a:moveTo>
                  <a:lnTo>
                    <a:pt x="0" y="90"/>
                  </a:lnTo>
                  <a:lnTo>
                    <a:pt x="56" y="332"/>
                  </a:lnTo>
                  <a:lnTo>
                    <a:pt x="32" y="116"/>
                  </a:lnTo>
                  <a:lnTo>
                    <a:pt x="38" y="48"/>
                  </a:lnTo>
                  <a:lnTo>
                    <a:pt x="88" y="72"/>
                  </a:lnTo>
                  <a:lnTo>
                    <a:pt x="17" y="0"/>
                  </a:lnTo>
                  <a:lnTo>
                    <a:pt x="0" y="0"/>
                  </a:lnTo>
                  <a:lnTo>
                    <a:pt x="0" y="0"/>
                  </a:lnTo>
                  <a:close/>
                </a:path>
              </a:pathLst>
            </a:custGeom>
            <a:solidFill>
              <a:srgbClr val="000000"/>
            </a:solidFill>
            <a:ln w="9525">
              <a:noFill/>
              <a:round/>
              <a:headEnd/>
              <a:tailEnd/>
            </a:ln>
          </p:spPr>
          <p:txBody>
            <a:bodyPr/>
            <a:lstStyle/>
            <a:p>
              <a:endParaRPr lang="en-US" dirty="0"/>
            </a:p>
          </p:txBody>
        </p:sp>
        <p:sp>
          <p:nvSpPr>
            <p:cNvPr id="49" name="Freeform 49"/>
            <p:cNvSpPr>
              <a:spLocks/>
            </p:cNvSpPr>
            <p:nvPr/>
          </p:nvSpPr>
          <p:spPr bwMode="auto">
            <a:xfrm>
              <a:off x="312" y="2776"/>
              <a:ext cx="135" cy="252"/>
            </a:xfrm>
            <a:custGeom>
              <a:avLst/>
              <a:gdLst/>
              <a:ahLst/>
              <a:cxnLst>
                <a:cxn ang="0">
                  <a:pos x="0" y="0"/>
                </a:cxn>
                <a:cxn ang="0">
                  <a:pos x="138" y="120"/>
                </a:cxn>
                <a:cxn ang="0">
                  <a:pos x="268" y="252"/>
                </a:cxn>
                <a:cxn ang="0">
                  <a:pos x="173" y="124"/>
                </a:cxn>
                <a:cxn ang="0">
                  <a:pos x="0" y="0"/>
                </a:cxn>
                <a:cxn ang="0">
                  <a:pos x="0" y="0"/>
                </a:cxn>
              </a:cxnLst>
              <a:rect l="0" t="0" r="r" b="b"/>
              <a:pathLst>
                <a:path w="268" h="252">
                  <a:moveTo>
                    <a:pt x="0" y="0"/>
                  </a:moveTo>
                  <a:lnTo>
                    <a:pt x="138" y="120"/>
                  </a:lnTo>
                  <a:lnTo>
                    <a:pt x="268" y="252"/>
                  </a:lnTo>
                  <a:lnTo>
                    <a:pt x="173" y="124"/>
                  </a:lnTo>
                  <a:lnTo>
                    <a:pt x="0" y="0"/>
                  </a:lnTo>
                  <a:lnTo>
                    <a:pt x="0" y="0"/>
                  </a:lnTo>
                  <a:close/>
                </a:path>
              </a:pathLst>
            </a:custGeom>
            <a:solidFill>
              <a:srgbClr val="000000"/>
            </a:solidFill>
            <a:ln w="9525">
              <a:noFill/>
              <a:round/>
              <a:headEnd/>
              <a:tailEnd/>
            </a:ln>
          </p:spPr>
          <p:txBody>
            <a:bodyPr/>
            <a:lstStyle/>
            <a:p>
              <a:endParaRPr lang="en-US" dirty="0"/>
            </a:p>
          </p:txBody>
        </p:sp>
        <p:sp>
          <p:nvSpPr>
            <p:cNvPr id="50" name="Freeform 50"/>
            <p:cNvSpPr>
              <a:spLocks/>
            </p:cNvSpPr>
            <p:nvPr/>
          </p:nvSpPr>
          <p:spPr bwMode="auto">
            <a:xfrm>
              <a:off x="0" y="2824"/>
              <a:ext cx="222" cy="937"/>
            </a:xfrm>
            <a:custGeom>
              <a:avLst/>
              <a:gdLst/>
              <a:ahLst/>
              <a:cxnLst>
                <a:cxn ang="0">
                  <a:pos x="301" y="0"/>
                </a:cxn>
                <a:cxn ang="0">
                  <a:pos x="221" y="68"/>
                </a:cxn>
                <a:cxn ang="0">
                  <a:pos x="147" y="129"/>
                </a:cxn>
                <a:cxn ang="0">
                  <a:pos x="59" y="166"/>
                </a:cxn>
                <a:cxn ang="0">
                  <a:pos x="35" y="209"/>
                </a:cxn>
                <a:cxn ang="0">
                  <a:pos x="11" y="323"/>
                </a:cxn>
                <a:cxn ang="0">
                  <a:pos x="2" y="421"/>
                </a:cxn>
                <a:cxn ang="0">
                  <a:pos x="0" y="539"/>
                </a:cxn>
                <a:cxn ang="0">
                  <a:pos x="7" y="695"/>
                </a:cxn>
                <a:cxn ang="0">
                  <a:pos x="31" y="892"/>
                </a:cxn>
                <a:cxn ang="0">
                  <a:pos x="46" y="922"/>
                </a:cxn>
                <a:cxn ang="0">
                  <a:pos x="81" y="935"/>
                </a:cxn>
                <a:cxn ang="0">
                  <a:pos x="106" y="937"/>
                </a:cxn>
                <a:cxn ang="0">
                  <a:pos x="126" y="937"/>
                </a:cxn>
                <a:cxn ang="0">
                  <a:pos x="132" y="915"/>
                </a:cxn>
                <a:cxn ang="0">
                  <a:pos x="191" y="900"/>
                </a:cxn>
                <a:cxn ang="0">
                  <a:pos x="264" y="892"/>
                </a:cxn>
                <a:cxn ang="0">
                  <a:pos x="344" y="889"/>
                </a:cxn>
                <a:cxn ang="0">
                  <a:pos x="392" y="882"/>
                </a:cxn>
                <a:cxn ang="0">
                  <a:pos x="444" y="865"/>
                </a:cxn>
                <a:cxn ang="0">
                  <a:pos x="271" y="859"/>
                </a:cxn>
                <a:cxn ang="0">
                  <a:pos x="141" y="861"/>
                </a:cxn>
                <a:cxn ang="0">
                  <a:pos x="64" y="872"/>
                </a:cxn>
                <a:cxn ang="0">
                  <a:pos x="52" y="817"/>
                </a:cxn>
                <a:cxn ang="0">
                  <a:pos x="52" y="651"/>
                </a:cxn>
                <a:cxn ang="0">
                  <a:pos x="40" y="481"/>
                </a:cxn>
                <a:cxn ang="0">
                  <a:pos x="37" y="380"/>
                </a:cxn>
                <a:cxn ang="0">
                  <a:pos x="40" y="287"/>
                </a:cxn>
                <a:cxn ang="0">
                  <a:pos x="61" y="199"/>
                </a:cxn>
                <a:cxn ang="0">
                  <a:pos x="76" y="181"/>
                </a:cxn>
                <a:cxn ang="0">
                  <a:pos x="102" y="177"/>
                </a:cxn>
                <a:cxn ang="0">
                  <a:pos x="161" y="174"/>
                </a:cxn>
                <a:cxn ang="0">
                  <a:pos x="193" y="144"/>
                </a:cxn>
                <a:cxn ang="0">
                  <a:pos x="223" y="93"/>
                </a:cxn>
                <a:cxn ang="0">
                  <a:pos x="247" y="55"/>
                </a:cxn>
                <a:cxn ang="0">
                  <a:pos x="301" y="0"/>
                </a:cxn>
                <a:cxn ang="0">
                  <a:pos x="301" y="0"/>
                </a:cxn>
              </a:cxnLst>
              <a:rect l="0" t="0" r="r" b="b"/>
              <a:pathLst>
                <a:path w="444" h="937">
                  <a:moveTo>
                    <a:pt x="301" y="0"/>
                  </a:moveTo>
                  <a:lnTo>
                    <a:pt x="221" y="68"/>
                  </a:lnTo>
                  <a:lnTo>
                    <a:pt x="147" y="129"/>
                  </a:lnTo>
                  <a:lnTo>
                    <a:pt x="59" y="166"/>
                  </a:lnTo>
                  <a:lnTo>
                    <a:pt x="35" y="209"/>
                  </a:lnTo>
                  <a:lnTo>
                    <a:pt x="11" y="323"/>
                  </a:lnTo>
                  <a:lnTo>
                    <a:pt x="2" y="421"/>
                  </a:lnTo>
                  <a:lnTo>
                    <a:pt x="0" y="539"/>
                  </a:lnTo>
                  <a:lnTo>
                    <a:pt x="7" y="695"/>
                  </a:lnTo>
                  <a:lnTo>
                    <a:pt x="31" y="892"/>
                  </a:lnTo>
                  <a:lnTo>
                    <a:pt x="46" y="922"/>
                  </a:lnTo>
                  <a:lnTo>
                    <a:pt x="81" y="935"/>
                  </a:lnTo>
                  <a:lnTo>
                    <a:pt x="106" y="937"/>
                  </a:lnTo>
                  <a:lnTo>
                    <a:pt x="126" y="937"/>
                  </a:lnTo>
                  <a:lnTo>
                    <a:pt x="132" y="915"/>
                  </a:lnTo>
                  <a:lnTo>
                    <a:pt x="191" y="900"/>
                  </a:lnTo>
                  <a:lnTo>
                    <a:pt x="264" y="892"/>
                  </a:lnTo>
                  <a:lnTo>
                    <a:pt x="344" y="889"/>
                  </a:lnTo>
                  <a:lnTo>
                    <a:pt x="392" y="882"/>
                  </a:lnTo>
                  <a:lnTo>
                    <a:pt x="444" y="865"/>
                  </a:lnTo>
                  <a:lnTo>
                    <a:pt x="271" y="859"/>
                  </a:lnTo>
                  <a:lnTo>
                    <a:pt x="141" y="861"/>
                  </a:lnTo>
                  <a:lnTo>
                    <a:pt x="64" y="872"/>
                  </a:lnTo>
                  <a:lnTo>
                    <a:pt x="52" y="817"/>
                  </a:lnTo>
                  <a:lnTo>
                    <a:pt x="52" y="651"/>
                  </a:lnTo>
                  <a:lnTo>
                    <a:pt x="40" y="481"/>
                  </a:lnTo>
                  <a:lnTo>
                    <a:pt x="37" y="380"/>
                  </a:lnTo>
                  <a:lnTo>
                    <a:pt x="40" y="287"/>
                  </a:lnTo>
                  <a:lnTo>
                    <a:pt x="61" y="199"/>
                  </a:lnTo>
                  <a:lnTo>
                    <a:pt x="76" y="181"/>
                  </a:lnTo>
                  <a:lnTo>
                    <a:pt x="102" y="177"/>
                  </a:lnTo>
                  <a:lnTo>
                    <a:pt x="161" y="174"/>
                  </a:lnTo>
                  <a:lnTo>
                    <a:pt x="193" y="144"/>
                  </a:lnTo>
                  <a:lnTo>
                    <a:pt x="223" y="93"/>
                  </a:lnTo>
                  <a:lnTo>
                    <a:pt x="247" y="55"/>
                  </a:lnTo>
                  <a:lnTo>
                    <a:pt x="301" y="0"/>
                  </a:lnTo>
                  <a:lnTo>
                    <a:pt x="301" y="0"/>
                  </a:lnTo>
                  <a:close/>
                </a:path>
              </a:pathLst>
            </a:custGeom>
            <a:solidFill>
              <a:srgbClr val="000000"/>
            </a:solidFill>
            <a:ln w="9525">
              <a:noFill/>
              <a:round/>
              <a:headEnd/>
              <a:tailEnd/>
            </a:ln>
          </p:spPr>
          <p:txBody>
            <a:bodyPr/>
            <a:lstStyle/>
            <a:p>
              <a:endParaRPr lang="en-US" dirty="0"/>
            </a:p>
          </p:txBody>
        </p:sp>
        <p:sp>
          <p:nvSpPr>
            <p:cNvPr id="51" name="Freeform 51"/>
            <p:cNvSpPr>
              <a:spLocks/>
            </p:cNvSpPr>
            <p:nvPr/>
          </p:nvSpPr>
          <p:spPr bwMode="auto">
            <a:xfrm>
              <a:off x="191" y="3250"/>
              <a:ext cx="39" cy="383"/>
            </a:xfrm>
            <a:custGeom>
              <a:avLst/>
              <a:gdLst/>
              <a:ahLst/>
              <a:cxnLst>
                <a:cxn ang="0">
                  <a:pos x="2" y="65"/>
                </a:cxn>
                <a:cxn ang="0">
                  <a:pos x="24" y="166"/>
                </a:cxn>
                <a:cxn ang="0">
                  <a:pos x="52" y="256"/>
                </a:cxn>
                <a:cxn ang="0">
                  <a:pos x="71" y="383"/>
                </a:cxn>
                <a:cxn ang="0">
                  <a:pos x="71" y="282"/>
                </a:cxn>
                <a:cxn ang="0">
                  <a:pos x="76" y="225"/>
                </a:cxn>
                <a:cxn ang="0">
                  <a:pos x="52" y="184"/>
                </a:cxn>
                <a:cxn ang="0">
                  <a:pos x="29" y="126"/>
                </a:cxn>
                <a:cxn ang="0">
                  <a:pos x="41" y="48"/>
                </a:cxn>
                <a:cxn ang="0">
                  <a:pos x="20" y="63"/>
                </a:cxn>
                <a:cxn ang="0">
                  <a:pos x="0" y="0"/>
                </a:cxn>
                <a:cxn ang="0">
                  <a:pos x="2" y="65"/>
                </a:cxn>
                <a:cxn ang="0">
                  <a:pos x="2" y="65"/>
                </a:cxn>
              </a:cxnLst>
              <a:rect l="0" t="0" r="r" b="b"/>
              <a:pathLst>
                <a:path w="76" h="383">
                  <a:moveTo>
                    <a:pt x="2" y="65"/>
                  </a:moveTo>
                  <a:lnTo>
                    <a:pt x="24" y="166"/>
                  </a:lnTo>
                  <a:lnTo>
                    <a:pt x="52" y="256"/>
                  </a:lnTo>
                  <a:lnTo>
                    <a:pt x="71" y="383"/>
                  </a:lnTo>
                  <a:lnTo>
                    <a:pt x="71" y="282"/>
                  </a:lnTo>
                  <a:lnTo>
                    <a:pt x="76" y="225"/>
                  </a:lnTo>
                  <a:lnTo>
                    <a:pt x="52" y="184"/>
                  </a:lnTo>
                  <a:lnTo>
                    <a:pt x="29" y="126"/>
                  </a:lnTo>
                  <a:lnTo>
                    <a:pt x="41" y="48"/>
                  </a:lnTo>
                  <a:lnTo>
                    <a:pt x="20" y="63"/>
                  </a:lnTo>
                  <a:lnTo>
                    <a:pt x="0" y="0"/>
                  </a:lnTo>
                  <a:lnTo>
                    <a:pt x="2" y="65"/>
                  </a:lnTo>
                  <a:lnTo>
                    <a:pt x="2" y="65"/>
                  </a:lnTo>
                  <a:close/>
                </a:path>
              </a:pathLst>
            </a:custGeom>
            <a:solidFill>
              <a:srgbClr val="000000"/>
            </a:solidFill>
            <a:ln w="9525">
              <a:noFill/>
              <a:round/>
              <a:headEnd/>
              <a:tailEnd/>
            </a:ln>
          </p:spPr>
          <p:txBody>
            <a:bodyPr/>
            <a:lstStyle/>
            <a:p>
              <a:endParaRPr lang="en-US" dirty="0"/>
            </a:p>
          </p:txBody>
        </p:sp>
        <p:sp>
          <p:nvSpPr>
            <p:cNvPr id="52" name="Freeform 52"/>
            <p:cNvSpPr>
              <a:spLocks/>
            </p:cNvSpPr>
            <p:nvPr/>
          </p:nvSpPr>
          <p:spPr bwMode="auto">
            <a:xfrm>
              <a:off x="206" y="3427"/>
              <a:ext cx="304" cy="410"/>
            </a:xfrm>
            <a:custGeom>
              <a:avLst/>
              <a:gdLst/>
              <a:ahLst/>
              <a:cxnLst>
                <a:cxn ang="0">
                  <a:pos x="192" y="0"/>
                </a:cxn>
                <a:cxn ang="0">
                  <a:pos x="181" y="118"/>
                </a:cxn>
                <a:cxn ang="0">
                  <a:pos x="136" y="201"/>
                </a:cxn>
                <a:cxn ang="0">
                  <a:pos x="45" y="243"/>
                </a:cxn>
                <a:cxn ang="0">
                  <a:pos x="42" y="258"/>
                </a:cxn>
                <a:cxn ang="0">
                  <a:pos x="0" y="269"/>
                </a:cxn>
                <a:cxn ang="0">
                  <a:pos x="8" y="354"/>
                </a:cxn>
                <a:cxn ang="0">
                  <a:pos x="3" y="410"/>
                </a:cxn>
                <a:cxn ang="0">
                  <a:pos x="75" y="393"/>
                </a:cxn>
                <a:cxn ang="0">
                  <a:pos x="215" y="367"/>
                </a:cxn>
                <a:cxn ang="0">
                  <a:pos x="319" y="347"/>
                </a:cxn>
                <a:cxn ang="0">
                  <a:pos x="421" y="314"/>
                </a:cxn>
                <a:cxn ang="0">
                  <a:pos x="607" y="243"/>
                </a:cxn>
                <a:cxn ang="0">
                  <a:pos x="393" y="314"/>
                </a:cxn>
                <a:cxn ang="0">
                  <a:pos x="334" y="306"/>
                </a:cxn>
                <a:cxn ang="0">
                  <a:pos x="254" y="334"/>
                </a:cxn>
                <a:cxn ang="0">
                  <a:pos x="151" y="345"/>
                </a:cxn>
                <a:cxn ang="0">
                  <a:pos x="80" y="337"/>
                </a:cxn>
                <a:cxn ang="0">
                  <a:pos x="151" y="256"/>
                </a:cxn>
                <a:cxn ang="0">
                  <a:pos x="186" y="181"/>
                </a:cxn>
                <a:cxn ang="0">
                  <a:pos x="204" y="79"/>
                </a:cxn>
                <a:cxn ang="0">
                  <a:pos x="192" y="0"/>
                </a:cxn>
                <a:cxn ang="0">
                  <a:pos x="192" y="0"/>
                </a:cxn>
              </a:cxnLst>
              <a:rect l="0" t="0" r="r" b="b"/>
              <a:pathLst>
                <a:path w="607" h="410">
                  <a:moveTo>
                    <a:pt x="192" y="0"/>
                  </a:moveTo>
                  <a:lnTo>
                    <a:pt x="181" y="118"/>
                  </a:lnTo>
                  <a:lnTo>
                    <a:pt x="136" y="201"/>
                  </a:lnTo>
                  <a:lnTo>
                    <a:pt x="45" y="243"/>
                  </a:lnTo>
                  <a:lnTo>
                    <a:pt x="42" y="258"/>
                  </a:lnTo>
                  <a:lnTo>
                    <a:pt x="0" y="269"/>
                  </a:lnTo>
                  <a:lnTo>
                    <a:pt x="8" y="354"/>
                  </a:lnTo>
                  <a:lnTo>
                    <a:pt x="3" y="410"/>
                  </a:lnTo>
                  <a:lnTo>
                    <a:pt x="75" y="393"/>
                  </a:lnTo>
                  <a:lnTo>
                    <a:pt x="215" y="367"/>
                  </a:lnTo>
                  <a:lnTo>
                    <a:pt x="319" y="347"/>
                  </a:lnTo>
                  <a:lnTo>
                    <a:pt x="421" y="314"/>
                  </a:lnTo>
                  <a:lnTo>
                    <a:pt x="607" y="243"/>
                  </a:lnTo>
                  <a:lnTo>
                    <a:pt x="393" y="314"/>
                  </a:lnTo>
                  <a:lnTo>
                    <a:pt x="334" y="306"/>
                  </a:lnTo>
                  <a:lnTo>
                    <a:pt x="254" y="334"/>
                  </a:lnTo>
                  <a:lnTo>
                    <a:pt x="151" y="345"/>
                  </a:lnTo>
                  <a:lnTo>
                    <a:pt x="80" y="337"/>
                  </a:lnTo>
                  <a:lnTo>
                    <a:pt x="151" y="256"/>
                  </a:lnTo>
                  <a:lnTo>
                    <a:pt x="186" y="181"/>
                  </a:lnTo>
                  <a:lnTo>
                    <a:pt x="204" y="79"/>
                  </a:lnTo>
                  <a:lnTo>
                    <a:pt x="192" y="0"/>
                  </a:lnTo>
                  <a:lnTo>
                    <a:pt x="192" y="0"/>
                  </a:lnTo>
                  <a:close/>
                </a:path>
              </a:pathLst>
            </a:custGeom>
            <a:solidFill>
              <a:srgbClr val="000000"/>
            </a:solidFill>
            <a:ln w="9525">
              <a:noFill/>
              <a:round/>
              <a:headEnd/>
              <a:tailEnd/>
            </a:ln>
          </p:spPr>
          <p:txBody>
            <a:bodyPr/>
            <a:lstStyle/>
            <a:p>
              <a:endParaRPr lang="en-US" dirty="0"/>
            </a:p>
          </p:txBody>
        </p:sp>
        <p:sp>
          <p:nvSpPr>
            <p:cNvPr id="53" name="Freeform 53"/>
            <p:cNvSpPr>
              <a:spLocks/>
            </p:cNvSpPr>
            <p:nvPr/>
          </p:nvSpPr>
          <p:spPr bwMode="auto">
            <a:xfrm>
              <a:off x="485" y="2806"/>
              <a:ext cx="224" cy="527"/>
            </a:xfrm>
            <a:custGeom>
              <a:avLst/>
              <a:gdLst/>
              <a:ahLst/>
              <a:cxnLst>
                <a:cxn ang="0">
                  <a:pos x="0" y="0"/>
                </a:cxn>
                <a:cxn ang="0">
                  <a:pos x="59" y="55"/>
                </a:cxn>
                <a:cxn ang="0">
                  <a:pos x="171" y="108"/>
                </a:cxn>
                <a:cxn ang="0">
                  <a:pos x="207" y="134"/>
                </a:cxn>
                <a:cxn ang="0">
                  <a:pos x="186" y="144"/>
                </a:cxn>
                <a:cxn ang="0">
                  <a:pos x="139" y="141"/>
                </a:cxn>
                <a:cxn ang="0">
                  <a:pos x="54" y="134"/>
                </a:cxn>
                <a:cxn ang="0">
                  <a:pos x="48" y="195"/>
                </a:cxn>
                <a:cxn ang="0">
                  <a:pos x="0" y="210"/>
                </a:cxn>
                <a:cxn ang="0">
                  <a:pos x="69" y="201"/>
                </a:cxn>
                <a:cxn ang="0">
                  <a:pos x="78" y="151"/>
                </a:cxn>
                <a:cxn ang="0">
                  <a:pos x="190" y="164"/>
                </a:cxn>
                <a:cxn ang="0">
                  <a:pos x="234" y="156"/>
                </a:cxn>
                <a:cxn ang="0">
                  <a:pos x="240" y="134"/>
                </a:cxn>
                <a:cxn ang="0">
                  <a:pos x="212" y="108"/>
                </a:cxn>
                <a:cxn ang="0">
                  <a:pos x="257" y="123"/>
                </a:cxn>
                <a:cxn ang="0">
                  <a:pos x="307" y="171"/>
                </a:cxn>
                <a:cxn ang="0">
                  <a:pos x="331" y="308"/>
                </a:cxn>
                <a:cxn ang="0">
                  <a:pos x="363" y="391"/>
                </a:cxn>
                <a:cxn ang="0">
                  <a:pos x="449" y="527"/>
                </a:cxn>
                <a:cxn ang="0">
                  <a:pos x="393" y="393"/>
                </a:cxn>
                <a:cxn ang="0">
                  <a:pos x="355" y="262"/>
                </a:cxn>
                <a:cxn ang="0">
                  <a:pos x="328" y="164"/>
                </a:cxn>
                <a:cxn ang="0">
                  <a:pos x="287" y="121"/>
                </a:cxn>
                <a:cxn ang="0">
                  <a:pos x="225" y="90"/>
                </a:cxn>
                <a:cxn ang="0">
                  <a:pos x="130" y="46"/>
                </a:cxn>
                <a:cxn ang="0">
                  <a:pos x="48" y="18"/>
                </a:cxn>
                <a:cxn ang="0">
                  <a:pos x="0" y="0"/>
                </a:cxn>
                <a:cxn ang="0">
                  <a:pos x="0" y="0"/>
                </a:cxn>
              </a:cxnLst>
              <a:rect l="0" t="0" r="r" b="b"/>
              <a:pathLst>
                <a:path w="449" h="527">
                  <a:moveTo>
                    <a:pt x="0" y="0"/>
                  </a:moveTo>
                  <a:lnTo>
                    <a:pt x="59" y="55"/>
                  </a:lnTo>
                  <a:lnTo>
                    <a:pt x="171" y="108"/>
                  </a:lnTo>
                  <a:lnTo>
                    <a:pt x="207" y="134"/>
                  </a:lnTo>
                  <a:lnTo>
                    <a:pt x="186" y="144"/>
                  </a:lnTo>
                  <a:lnTo>
                    <a:pt x="139" y="141"/>
                  </a:lnTo>
                  <a:lnTo>
                    <a:pt x="54" y="134"/>
                  </a:lnTo>
                  <a:lnTo>
                    <a:pt x="48" y="195"/>
                  </a:lnTo>
                  <a:lnTo>
                    <a:pt x="0" y="210"/>
                  </a:lnTo>
                  <a:lnTo>
                    <a:pt x="69" y="201"/>
                  </a:lnTo>
                  <a:lnTo>
                    <a:pt x="78" y="151"/>
                  </a:lnTo>
                  <a:lnTo>
                    <a:pt x="190" y="164"/>
                  </a:lnTo>
                  <a:lnTo>
                    <a:pt x="234" y="156"/>
                  </a:lnTo>
                  <a:lnTo>
                    <a:pt x="240" y="134"/>
                  </a:lnTo>
                  <a:lnTo>
                    <a:pt x="212" y="108"/>
                  </a:lnTo>
                  <a:lnTo>
                    <a:pt x="257" y="123"/>
                  </a:lnTo>
                  <a:lnTo>
                    <a:pt x="307" y="171"/>
                  </a:lnTo>
                  <a:lnTo>
                    <a:pt x="331" y="308"/>
                  </a:lnTo>
                  <a:lnTo>
                    <a:pt x="363" y="391"/>
                  </a:lnTo>
                  <a:lnTo>
                    <a:pt x="449" y="527"/>
                  </a:lnTo>
                  <a:lnTo>
                    <a:pt x="393" y="393"/>
                  </a:lnTo>
                  <a:lnTo>
                    <a:pt x="355" y="262"/>
                  </a:lnTo>
                  <a:lnTo>
                    <a:pt x="328" y="164"/>
                  </a:lnTo>
                  <a:lnTo>
                    <a:pt x="287" y="121"/>
                  </a:lnTo>
                  <a:lnTo>
                    <a:pt x="225" y="90"/>
                  </a:lnTo>
                  <a:lnTo>
                    <a:pt x="130" y="46"/>
                  </a:lnTo>
                  <a:lnTo>
                    <a:pt x="48" y="18"/>
                  </a:lnTo>
                  <a:lnTo>
                    <a:pt x="0" y="0"/>
                  </a:lnTo>
                  <a:lnTo>
                    <a:pt x="0" y="0"/>
                  </a:lnTo>
                  <a:close/>
                </a:path>
              </a:pathLst>
            </a:custGeom>
            <a:solidFill>
              <a:srgbClr val="000000"/>
            </a:solidFill>
            <a:ln w="9525">
              <a:noFill/>
              <a:round/>
              <a:headEnd/>
              <a:tailEnd/>
            </a:ln>
          </p:spPr>
          <p:txBody>
            <a:bodyPr/>
            <a:lstStyle/>
            <a:p>
              <a:endParaRPr lang="en-US" dirty="0"/>
            </a:p>
          </p:txBody>
        </p:sp>
        <p:sp>
          <p:nvSpPr>
            <p:cNvPr id="54" name="Freeform 54"/>
            <p:cNvSpPr>
              <a:spLocks/>
            </p:cNvSpPr>
            <p:nvPr/>
          </p:nvSpPr>
          <p:spPr bwMode="auto">
            <a:xfrm>
              <a:off x="51" y="3726"/>
              <a:ext cx="550" cy="398"/>
            </a:xfrm>
            <a:custGeom>
              <a:avLst/>
              <a:gdLst/>
              <a:ahLst/>
              <a:cxnLst>
                <a:cxn ang="0">
                  <a:pos x="26" y="5"/>
                </a:cxn>
                <a:cxn ang="0">
                  <a:pos x="36" y="88"/>
                </a:cxn>
                <a:cxn ang="0">
                  <a:pos x="80" y="225"/>
                </a:cxn>
                <a:cxn ang="0">
                  <a:pos x="106" y="272"/>
                </a:cxn>
                <a:cxn ang="0">
                  <a:pos x="136" y="258"/>
                </a:cxn>
                <a:cxn ang="0">
                  <a:pos x="160" y="313"/>
                </a:cxn>
                <a:cxn ang="0">
                  <a:pos x="180" y="348"/>
                </a:cxn>
                <a:cxn ang="0">
                  <a:pos x="281" y="338"/>
                </a:cxn>
                <a:cxn ang="0">
                  <a:pos x="404" y="313"/>
                </a:cxn>
                <a:cxn ang="0">
                  <a:pos x="582" y="260"/>
                </a:cxn>
                <a:cxn ang="0">
                  <a:pos x="779" y="195"/>
                </a:cxn>
                <a:cxn ang="0">
                  <a:pos x="1101" y="68"/>
                </a:cxn>
                <a:cxn ang="0">
                  <a:pos x="1029" y="118"/>
                </a:cxn>
                <a:cxn ang="0">
                  <a:pos x="744" y="232"/>
                </a:cxn>
                <a:cxn ang="0">
                  <a:pos x="543" y="313"/>
                </a:cxn>
                <a:cxn ang="0">
                  <a:pos x="381" y="341"/>
                </a:cxn>
                <a:cxn ang="0">
                  <a:pos x="225" y="398"/>
                </a:cxn>
                <a:cxn ang="0">
                  <a:pos x="143" y="370"/>
                </a:cxn>
                <a:cxn ang="0">
                  <a:pos x="91" y="322"/>
                </a:cxn>
                <a:cxn ang="0">
                  <a:pos x="48" y="212"/>
                </a:cxn>
                <a:cxn ang="0">
                  <a:pos x="15" y="81"/>
                </a:cxn>
                <a:cxn ang="0">
                  <a:pos x="0" y="0"/>
                </a:cxn>
                <a:cxn ang="0">
                  <a:pos x="26" y="5"/>
                </a:cxn>
                <a:cxn ang="0">
                  <a:pos x="26" y="5"/>
                </a:cxn>
              </a:cxnLst>
              <a:rect l="0" t="0" r="r" b="b"/>
              <a:pathLst>
                <a:path w="1101" h="398">
                  <a:moveTo>
                    <a:pt x="26" y="5"/>
                  </a:moveTo>
                  <a:lnTo>
                    <a:pt x="36" y="88"/>
                  </a:lnTo>
                  <a:lnTo>
                    <a:pt x="80" y="225"/>
                  </a:lnTo>
                  <a:lnTo>
                    <a:pt x="106" y="272"/>
                  </a:lnTo>
                  <a:lnTo>
                    <a:pt x="136" y="258"/>
                  </a:lnTo>
                  <a:lnTo>
                    <a:pt x="160" y="313"/>
                  </a:lnTo>
                  <a:lnTo>
                    <a:pt x="180" y="348"/>
                  </a:lnTo>
                  <a:lnTo>
                    <a:pt x="281" y="338"/>
                  </a:lnTo>
                  <a:lnTo>
                    <a:pt x="404" y="313"/>
                  </a:lnTo>
                  <a:lnTo>
                    <a:pt x="582" y="260"/>
                  </a:lnTo>
                  <a:lnTo>
                    <a:pt x="779" y="195"/>
                  </a:lnTo>
                  <a:lnTo>
                    <a:pt x="1101" y="68"/>
                  </a:lnTo>
                  <a:lnTo>
                    <a:pt x="1029" y="118"/>
                  </a:lnTo>
                  <a:lnTo>
                    <a:pt x="744" y="232"/>
                  </a:lnTo>
                  <a:lnTo>
                    <a:pt x="543" y="313"/>
                  </a:lnTo>
                  <a:lnTo>
                    <a:pt x="381" y="341"/>
                  </a:lnTo>
                  <a:lnTo>
                    <a:pt x="225" y="398"/>
                  </a:lnTo>
                  <a:lnTo>
                    <a:pt x="143" y="370"/>
                  </a:lnTo>
                  <a:lnTo>
                    <a:pt x="91" y="322"/>
                  </a:lnTo>
                  <a:lnTo>
                    <a:pt x="48" y="212"/>
                  </a:lnTo>
                  <a:lnTo>
                    <a:pt x="15" y="81"/>
                  </a:lnTo>
                  <a:lnTo>
                    <a:pt x="0" y="0"/>
                  </a:lnTo>
                  <a:lnTo>
                    <a:pt x="26" y="5"/>
                  </a:lnTo>
                  <a:lnTo>
                    <a:pt x="26" y="5"/>
                  </a:lnTo>
                  <a:close/>
                </a:path>
              </a:pathLst>
            </a:custGeom>
            <a:solidFill>
              <a:srgbClr val="000000"/>
            </a:solidFill>
            <a:ln w="9525">
              <a:noFill/>
              <a:round/>
              <a:headEnd/>
              <a:tailEnd/>
            </a:ln>
          </p:spPr>
          <p:txBody>
            <a:bodyPr/>
            <a:lstStyle/>
            <a:p>
              <a:endParaRPr lang="en-US" dirty="0"/>
            </a:p>
          </p:txBody>
        </p:sp>
        <p:sp>
          <p:nvSpPr>
            <p:cNvPr id="55" name="Freeform 55"/>
            <p:cNvSpPr>
              <a:spLocks/>
            </p:cNvSpPr>
            <p:nvPr/>
          </p:nvSpPr>
          <p:spPr bwMode="auto">
            <a:xfrm>
              <a:off x="461" y="3078"/>
              <a:ext cx="43" cy="366"/>
            </a:xfrm>
            <a:custGeom>
              <a:avLst/>
              <a:gdLst/>
              <a:ahLst/>
              <a:cxnLst>
                <a:cxn ang="0">
                  <a:pos x="0" y="0"/>
                </a:cxn>
                <a:cxn ang="0">
                  <a:pos x="30" y="89"/>
                </a:cxn>
                <a:cxn ang="0">
                  <a:pos x="69" y="167"/>
                </a:cxn>
                <a:cxn ang="0">
                  <a:pos x="65" y="268"/>
                </a:cxn>
                <a:cxn ang="0">
                  <a:pos x="69" y="366"/>
                </a:cxn>
                <a:cxn ang="0">
                  <a:pos x="77" y="270"/>
                </a:cxn>
                <a:cxn ang="0">
                  <a:pos x="86" y="200"/>
                </a:cxn>
                <a:cxn ang="0">
                  <a:pos x="80" y="144"/>
                </a:cxn>
                <a:cxn ang="0">
                  <a:pos x="56" y="96"/>
                </a:cxn>
                <a:cxn ang="0">
                  <a:pos x="0" y="0"/>
                </a:cxn>
                <a:cxn ang="0">
                  <a:pos x="0" y="0"/>
                </a:cxn>
              </a:cxnLst>
              <a:rect l="0" t="0" r="r" b="b"/>
              <a:pathLst>
                <a:path w="86" h="366">
                  <a:moveTo>
                    <a:pt x="0" y="0"/>
                  </a:moveTo>
                  <a:lnTo>
                    <a:pt x="30" y="89"/>
                  </a:lnTo>
                  <a:lnTo>
                    <a:pt x="69" y="167"/>
                  </a:lnTo>
                  <a:lnTo>
                    <a:pt x="65" y="268"/>
                  </a:lnTo>
                  <a:lnTo>
                    <a:pt x="69" y="366"/>
                  </a:lnTo>
                  <a:lnTo>
                    <a:pt x="77" y="270"/>
                  </a:lnTo>
                  <a:lnTo>
                    <a:pt x="86" y="200"/>
                  </a:lnTo>
                  <a:lnTo>
                    <a:pt x="80" y="144"/>
                  </a:lnTo>
                  <a:lnTo>
                    <a:pt x="56" y="96"/>
                  </a:lnTo>
                  <a:lnTo>
                    <a:pt x="0" y="0"/>
                  </a:lnTo>
                  <a:lnTo>
                    <a:pt x="0" y="0"/>
                  </a:lnTo>
                  <a:close/>
                </a:path>
              </a:pathLst>
            </a:custGeom>
            <a:solidFill>
              <a:srgbClr val="000000"/>
            </a:solidFill>
            <a:ln w="9525">
              <a:noFill/>
              <a:round/>
              <a:headEnd/>
              <a:tailEnd/>
            </a:ln>
          </p:spPr>
          <p:txBody>
            <a:bodyPr/>
            <a:lstStyle/>
            <a:p>
              <a:endParaRPr lang="en-US" dirty="0"/>
            </a:p>
          </p:txBody>
        </p:sp>
        <p:sp>
          <p:nvSpPr>
            <p:cNvPr id="56" name="Freeform 56"/>
            <p:cNvSpPr>
              <a:spLocks/>
            </p:cNvSpPr>
            <p:nvPr/>
          </p:nvSpPr>
          <p:spPr bwMode="auto">
            <a:xfrm>
              <a:off x="560" y="3381"/>
              <a:ext cx="220" cy="388"/>
            </a:xfrm>
            <a:custGeom>
              <a:avLst/>
              <a:gdLst/>
              <a:ahLst/>
              <a:cxnLst>
                <a:cxn ang="0">
                  <a:pos x="0" y="239"/>
                </a:cxn>
                <a:cxn ang="0">
                  <a:pos x="41" y="219"/>
                </a:cxn>
                <a:cxn ang="0">
                  <a:pos x="106" y="133"/>
                </a:cxn>
                <a:cxn ang="0">
                  <a:pos x="121" y="85"/>
                </a:cxn>
                <a:cxn ang="0">
                  <a:pos x="275" y="0"/>
                </a:cxn>
                <a:cxn ang="0">
                  <a:pos x="383" y="0"/>
                </a:cxn>
                <a:cxn ang="0">
                  <a:pos x="439" y="30"/>
                </a:cxn>
                <a:cxn ang="0">
                  <a:pos x="439" y="48"/>
                </a:cxn>
                <a:cxn ang="0">
                  <a:pos x="387" y="46"/>
                </a:cxn>
                <a:cxn ang="0">
                  <a:pos x="383" y="18"/>
                </a:cxn>
                <a:cxn ang="0">
                  <a:pos x="333" y="15"/>
                </a:cxn>
                <a:cxn ang="0">
                  <a:pos x="286" y="13"/>
                </a:cxn>
                <a:cxn ang="0">
                  <a:pos x="186" y="63"/>
                </a:cxn>
                <a:cxn ang="0">
                  <a:pos x="145" y="90"/>
                </a:cxn>
                <a:cxn ang="0">
                  <a:pos x="145" y="116"/>
                </a:cxn>
                <a:cxn ang="0">
                  <a:pos x="171" y="125"/>
                </a:cxn>
                <a:cxn ang="0">
                  <a:pos x="154" y="146"/>
                </a:cxn>
                <a:cxn ang="0">
                  <a:pos x="162" y="171"/>
                </a:cxn>
                <a:cxn ang="0">
                  <a:pos x="189" y="181"/>
                </a:cxn>
                <a:cxn ang="0">
                  <a:pos x="197" y="209"/>
                </a:cxn>
                <a:cxn ang="0">
                  <a:pos x="236" y="216"/>
                </a:cxn>
                <a:cxn ang="0">
                  <a:pos x="239" y="237"/>
                </a:cxn>
                <a:cxn ang="0">
                  <a:pos x="206" y="302"/>
                </a:cxn>
                <a:cxn ang="0">
                  <a:pos x="154" y="363"/>
                </a:cxn>
                <a:cxn ang="0">
                  <a:pos x="118" y="388"/>
                </a:cxn>
                <a:cxn ang="0">
                  <a:pos x="141" y="343"/>
                </a:cxn>
                <a:cxn ang="0">
                  <a:pos x="132" y="308"/>
                </a:cxn>
                <a:cxn ang="0">
                  <a:pos x="70" y="293"/>
                </a:cxn>
                <a:cxn ang="0">
                  <a:pos x="50" y="272"/>
                </a:cxn>
                <a:cxn ang="0">
                  <a:pos x="48" y="247"/>
                </a:cxn>
                <a:cxn ang="0">
                  <a:pos x="0" y="239"/>
                </a:cxn>
                <a:cxn ang="0">
                  <a:pos x="0" y="239"/>
                </a:cxn>
              </a:cxnLst>
              <a:rect l="0" t="0" r="r" b="b"/>
              <a:pathLst>
                <a:path w="439" h="388">
                  <a:moveTo>
                    <a:pt x="0" y="239"/>
                  </a:moveTo>
                  <a:lnTo>
                    <a:pt x="41" y="219"/>
                  </a:lnTo>
                  <a:lnTo>
                    <a:pt x="106" y="133"/>
                  </a:lnTo>
                  <a:lnTo>
                    <a:pt x="121" y="85"/>
                  </a:lnTo>
                  <a:lnTo>
                    <a:pt x="275" y="0"/>
                  </a:lnTo>
                  <a:lnTo>
                    <a:pt x="383" y="0"/>
                  </a:lnTo>
                  <a:lnTo>
                    <a:pt x="439" y="30"/>
                  </a:lnTo>
                  <a:lnTo>
                    <a:pt x="439" y="48"/>
                  </a:lnTo>
                  <a:lnTo>
                    <a:pt x="387" y="46"/>
                  </a:lnTo>
                  <a:lnTo>
                    <a:pt x="383" y="18"/>
                  </a:lnTo>
                  <a:lnTo>
                    <a:pt x="333" y="15"/>
                  </a:lnTo>
                  <a:lnTo>
                    <a:pt x="286" y="13"/>
                  </a:lnTo>
                  <a:lnTo>
                    <a:pt x="186" y="63"/>
                  </a:lnTo>
                  <a:lnTo>
                    <a:pt x="145" y="90"/>
                  </a:lnTo>
                  <a:lnTo>
                    <a:pt x="145" y="116"/>
                  </a:lnTo>
                  <a:lnTo>
                    <a:pt x="171" y="125"/>
                  </a:lnTo>
                  <a:lnTo>
                    <a:pt x="154" y="146"/>
                  </a:lnTo>
                  <a:lnTo>
                    <a:pt x="162" y="171"/>
                  </a:lnTo>
                  <a:lnTo>
                    <a:pt x="189" y="181"/>
                  </a:lnTo>
                  <a:lnTo>
                    <a:pt x="197" y="209"/>
                  </a:lnTo>
                  <a:lnTo>
                    <a:pt x="236" y="216"/>
                  </a:lnTo>
                  <a:lnTo>
                    <a:pt x="239" y="237"/>
                  </a:lnTo>
                  <a:lnTo>
                    <a:pt x="206" y="302"/>
                  </a:lnTo>
                  <a:lnTo>
                    <a:pt x="154" y="363"/>
                  </a:lnTo>
                  <a:lnTo>
                    <a:pt x="118" y="388"/>
                  </a:lnTo>
                  <a:lnTo>
                    <a:pt x="141" y="343"/>
                  </a:lnTo>
                  <a:lnTo>
                    <a:pt x="132" y="308"/>
                  </a:lnTo>
                  <a:lnTo>
                    <a:pt x="70" y="293"/>
                  </a:lnTo>
                  <a:lnTo>
                    <a:pt x="50" y="272"/>
                  </a:lnTo>
                  <a:lnTo>
                    <a:pt x="48" y="247"/>
                  </a:lnTo>
                  <a:lnTo>
                    <a:pt x="0" y="239"/>
                  </a:lnTo>
                  <a:lnTo>
                    <a:pt x="0" y="239"/>
                  </a:lnTo>
                  <a:close/>
                </a:path>
              </a:pathLst>
            </a:custGeom>
            <a:solidFill>
              <a:srgbClr val="000000"/>
            </a:solidFill>
            <a:ln w="9525">
              <a:noFill/>
              <a:round/>
              <a:headEnd/>
              <a:tailEnd/>
            </a:ln>
          </p:spPr>
          <p:txBody>
            <a:bodyPr/>
            <a:lstStyle/>
            <a:p>
              <a:endParaRPr lang="en-US" dirty="0"/>
            </a:p>
          </p:txBody>
        </p:sp>
        <p:sp>
          <p:nvSpPr>
            <p:cNvPr id="57" name="Freeform 57"/>
            <p:cNvSpPr>
              <a:spLocks/>
            </p:cNvSpPr>
            <p:nvPr/>
          </p:nvSpPr>
          <p:spPr bwMode="auto">
            <a:xfrm>
              <a:off x="663" y="3418"/>
              <a:ext cx="112" cy="155"/>
            </a:xfrm>
            <a:custGeom>
              <a:avLst/>
              <a:gdLst/>
              <a:ahLst/>
              <a:cxnLst>
                <a:cxn ang="0">
                  <a:pos x="0" y="66"/>
                </a:cxn>
                <a:cxn ang="0">
                  <a:pos x="97" y="0"/>
                </a:cxn>
                <a:cxn ang="0">
                  <a:pos x="175" y="5"/>
                </a:cxn>
                <a:cxn ang="0">
                  <a:pos x="225" y="41"/>
                </a:cxn>
                <a:cxn ang="0">
                  <a:pos x="225" y="64"/>
                </a:cxn>
                <a:cxn ang="0">
                  <a:pos x="186" y="74"/>
                </a:cxn>
                <a:cxn ang="0">
                  <a:pos x="198" y="114"/>
                </a:cxn>
                <a:cxn ang="0">
                  <a:pos x="186" y="129"/>
                </a:cxn>
                <a:cxn ang="0">
                  <a:pos x="136" y="140"/>
                </a:cxn>
                <a:cxn ang="0">
                  <a:pos x="77" y="155"/>
                </a:cxn>
                <a:cxn ang="0">
                  <a:pos x="142" y="124"/>
                </a:cxn>
                <a:cxn ang="0">
                  <a:pos x="171" y="114"/>
                </a:cxn>
                <a:cxn ang="0">
                  <a:pos x="171" y="81"/>
                </a:cxn>
                <a:cxn ang="0">
                  <a:pos x="145" y="74"/>
                </a:cxn>
                <a:cxn ang="0">
                  <a:pos x="101" y="88"/>
                </a:cxn>
                <a:cxn ang="0">
                  <a:pos x="33" y="121"/>
                </a:cxn>
                <a:cxn ang="0">
                  <a:pos x="125" y="61"/>
                </a:cxn>
                <a:cxn ang="0">
                  <a:pos x="175" y="51"/>
                </a:cxn>
                <a:cxn ang="0">
                  <a:pos x="177" y="26"/>
                </a:cxn>
                <a:cxn ang="0">
                  <a:pos x="151" y="16"/>
                </a:cxn>
                <a:cxn ang="0">
                  <a:pos x="112" y="13"/>
                </a:cxn>
                <a:cxn ang="0">
                  <a:pos x="0" y="66"/>
                </a:cxn>
                <a:cxn ang="0">
                  <a:pos x="0" y="66"/>
                </a:cxn>
              </a:cxnLst>
              <a:rect l="0" t="0" r="r" b="b"/>
              <a:pathLst>
                <a:path w="225" h="155">
                  <a:moveTo>
                    <a:pt x="0" y="66"/>
                  </a:moveTo>
                  <a:lnTo>
                    <a:pt x="97" y="0"/>
                  </a:lnTo>
                  <a:lnTo>
                    <a:pt x="175" y="5"/>
                  </a:lnTo>
                  <a:lnTo>
                    <a:pt x="225" y="41"/>
                  </a:lnTo>
                  <a:lnTo>
                    <a:pt x="225" y="64"/>
                  </a:lnTo>
                  <a:lnTo>
                    <a:pt x="186" y="74"/>
                  </a:lnTo>
                  <a:lnTo>
                    <a:pt x="198" y="114"/>
                  </a:lnTo>
                  <a:lnTo>
                    <a:pt x="186" y="129"/>
                  </a:lnTo>
                  <a:lnTo>
                    <a:pt x="136" y="140"/>
                  </a:lnTo>
                  <a:lnTo>
                    <a:pt x="77" y="155"/>
                  </a:lnTo>
                  <a:lnTo>
                    <a:pt x="142" y="124"/>
                  </a:lnTo>
                  <a:lnTo>
                    <a:pt x="171" y="114"/>
                  </a:lnTo>
                  <a:lnTo>
                    <a:pt x="171" y="81"/>
                  </a:lnTo>
                  <a:lnTo>
                    <a:pt x="145" y="74"/>
                  </a:lnTo>
                  <a:lnTo>
                    <a:pt x="101" y="88"/>
                  </a:lnTo>
                  <a:lnTo>
                    <a:pt x="33" y="121"/>
                  </a:lnTo>
                  <a:lnTo>
                    <a:pt x="125" y="61"/>
                  </a:lnTo>
                  <a:lnTo>
                    <a:pt x="175" y="51"/>
                  </a:lnTo>
                  <a:lnTo>
                    <a:pt x="177" y="26"/>
                  </a:lnTo>
                  <a:lnTo>
                    <a:pt x="151" y="16"/>
                  </a:lnTo>
                  <a:lnTo>
                    <a:pt x="112" y="13"/>
                  </a:lnTo>
                  <a:lnTo>
                    <a:pt x="0" y="66"/>
                  </a:lnTo>
                  <a:lnTo>
                    <a:pt x="0" y="66"/>
                  </a:lnTo>
                  <a:close/>
                </a:path>
              </a:pathLst>
            </a:custGeom>
            <a:solidFill>
              <a:srgbClr val="000000"/>
            </a:solidFill>
            <a:ln w="9525">
              <a:noFill/>
              <a:round/>
              <a:headEnd/>
              <a:tailEnd/>
            </a:ln>
          </p:spPr>
          <p:txBody>
            <a:bodyPr/>
            <a:lstStyle/>
            <a:p>
              <a:endParaRPr lang="en-US" dirty="0"/>
            </a:p>
          </p:txBody>
        </p:sp>
        <p:sp>
          <p:nvSpPr>
            <p:cNvPr id="58" name="Freeform 58"/>
            <p:cNvSpPr>
              <a:spLocks/>
            </p:cNvSpPr>
            <p:nvPr/>
          </p:nvSpPr>
          <p:spPr bwMode="auto">
            <a:xfrm>
              <a:off x="849" y="3207"/>
              <a:ext cx="71" cy="183"/>
            </a:xfrm>
            <a:custGeom>
              <a:avLst/>
              <a:gdLst/>
              <a:ahLst/>
              <a:cxnLst>
                <a:cxn ang="0">
                  <a:pos x="6" y="183"/>
                </a:cxn>
                <a:cxn ang="0">
                  <a:pos x="0" y="124"/>
                </a:cxn>
                <a:cxn ang="0">
                  <a:pos x="19" y="95"/>
                </a:cxn>
                <a:cxn ang="0">
                  <a:pos x="56" y="76"/>
                </a:cxn>
                <a:cxn ang="0">
                  <a:pos x="88" y="10"/>
                </a:cxn>
                <a:cxn ang="0">
                  <a:pos x="106" y="0"/>
                </a:cxn>
                <a:cxn ang="0">
                  <a:pos x="125" y="0"/>
                </a:cxn>
                <a:cxn ang="0">
                  <a:pos x="142" y="8"/>
                </a:cxn>
                <a:cxn ang="0">
                  <a:pos x="121" y="10"/>
                </a:cxn>
                <a:cxn ang="0">
                  <a:pos x="101" y="19"/>
                </a:cxn>
                <a:cxn ang="0">
                  <a:pos x="88" y="40"/>
                </a:cxn>
                <a:cxn ang="0">
                  <a:pos x="77" y="71"/>
                </a:cxn>
                <a:cxn ang="0">
                  <a:pos x="62" y="88"/>
                </a:cxn>
                <a:cxn ang="0">
                  <a:pos x="32" y="106"/>
                </a:cxn>
                <a:cxn ang="0">
                  <a:pos x="24" y="118"/>
                </a:cxn>
                <a:cxn ang="0">
                  <a:pos x="19" y="139"/>
                </a:cxn>
                <a:cxn ang="0">
                  <a:pos x="19" y="161"/>
                </a:cxn>
                <a:cxn ang="0">
                  <a:pos x="24" y="181"/>
                </a:cxn>
                <a:cxn ang="0">
                  <a:pos x="6" y="183"/>
                </a:cxn>
                <a:cxn ang="0">
                  <a:pos x="6" y="183"/>
                </a:cxn>
              </a:cxnLst>
              <a:rect l="0" t="0" r="r" b="b"/>
              <a:pathLst>
                <a:path w="142" h="183">
                  <a:moveTo>
                    <a:pt x="6" y="183"/>
                  </a:moveTo>
                  <a:lnTo>
                    <a:pt x="0" y="124"/>
                  </a:lnTo>
                  <a:lnTo>
                    <a:pt x="19" y="95"/>
                  </a:lnTo>
                  <a:lnTo>
                    <a:pt x="56" y="76"/>
                  </a:lnTo>
                  <a:lnTo>
                    <a:pt x="88" y="10"/>
                  </a:lnTo>
                  <a:lnTo>
                    <a:pt x="106" y="0"/>
                  </a:lnTo>
                  <a:lnTo>
                    <a:pt x="125" y="0"/>
                  </a:lnTo>
                  <a:lnTo>
                    <a:pt x="142" y="8"/>
                  </a:lnTo>
                  <a:lnTo>
                    <a:pt x="121" y="10"/>
                  </a:lnTo>
                  <a:lnTo>
                    <a:pt x="101" y="19"/>
                  </a:lnTo>
                  <a:lnTo>
                    <a:pt x="88" y="40"/>
                  </a:lnTo>
                  <a:lnTo>
                    <a:pt x="77" y="71"/>
                  </a:lnTo>
                  <a:lnTo>
                    <a:pt x="62" y="88"/>
                  </a:lnTo>
                  <a:lnTo>
                    <a:pt x="32" y="106"/>
                  </a:lnTo>
                  <a:lnTo>
                    <a:pt x="24" y="118"/>
                  </a:lnTo>
                  <a:lnTo>
                    <a:pt x="19" y="139"/>
                  </a:lnTo>
                  <a:lnTo>
                    <a:pt x="19" y="161"/>
                  </a:lnTo>
                  <a:lnTo>
                    <a:pt x="24" y="181"/>
                  </a:lnTo>
                  <a:lnTo>
                    <a:pt x="6" y="183"/>
                  </a:lnTo>
                  <a:lnTo>
                    <a:pt x="6" y="183"/>
                  </a:lnTo>
                  <a:close/>
                </a:path>
              </a:pathLst>
            </a:custGeom>
            <a:solidFill>
              <a:srgbClr val="000000"/>
            </a:solidFill>
            <a:ln w="9525">
              <a:noFill/>
              <a:round/>
              <a:headEnd/>
              <a:tailEnd/>
            </a:ln>
          </p:spPr>
          <p:txBody>
            <a:bodyPr/>
            <a:lstStyle/>
            <a:p>
              <a:endParaRPr lang="en-US" dirty="0"/>
            </a:p>
          </p:txBody>
        </p:sp>
        <p:sp>
          <p:nvSpPr>
            <p:cNvPr id="59" name="Freeform 59"/>
            <p:cNvSpPr>
              <a:spLocks/>
            </p:cNvSpPr>
            <p:nvPr/>
          </p:nvSpPr>
          <p:spPr bwMode="auto">
            <a:xfrm>
              <a:off x="905" y="3242"/>
              <a:ext cx="18" cy="45"/>
            </a:xfrm>
            <a:custGeom>
              <a:avLst/>
              <a:gdLst/>
              <a:ahLst/>
              <a:cxnLst>
                <a:cxn ang="0">
                  <a:pos x="21" y="0"/>
                </a:cxn>
                <a:cxn ang="0">
                  <a:pos x="0" y="15"/>
                </a:cxn>
                <a:cxn ang="0">
                  <a:pos x="0" y="36"/>
                </a:cxn>
                <a:cxn ang="0">
                  <a:pos x="21" y="45"/>
                </a:cxn>
                <a:cxn ang="0">
                  <a:pos x="35" y="23"/>
                </a:cxn>
                <a:cxn ang="0">
                  <a:pos x="21" y="0"/>
                </a:cxn>
                <a:cxn ang="0">
                  <a:pos x="21" y="0"/>
                </a:cxn>
              </a:cxnLst>
              <a:rect l="0" t="0" r="r" b="b"/>
              <a:pathLst>
                <a:path w="35" h="45">
                  <a:moveTo>
                    <a:pt x="21" y="0"/>
                  </a:moveTo>
                  <a:lnTo>
                    <a:pt x="0" y="15"/>
                  </a:lnTo>
                  <a:lnTo>
                    <a:pt x="0" y="36"/>
                  </a:lnTo>
                  <a:lnTo>
                    <a:pt x="21" y="45"/>
                  </a:lnTo>
                  <a:lnTo>
                    <a:pt x="35" y="23"/>
                  </a:lnTo>
                  <a:lnTo>
                    <a:pt x="21" y="0"/>
                  </a:lnTo>
                  <a:lnTo>
                    <a:pt x="21" y="0"/>
                  </a:lnTo>
                  <a:close/>
                </a:path>
              </a:pathLst>
            </a:custGeom>
            <a:solidFill>
              <a:srgbClr val="000000"/>
            </a:solidFill>
            <a:ln w="9525">
              <a:noFill/>
              <a:round/>
              <a:headEnd/>
              <a:tailEnd/>
            </a:ln>
          </p:spPr>
          <p:txBody>
            <a:bodyPr/>
            <a:lstStyle/>
            <a:p>
              <a:endParaRPr lang="en-US" dirty="0"/>
            </a:p>
          </p:txBody>
        </p:sp>
        <p:sp>
          <p:nvSpPr>
            <p:cNvPr id="60" name="Freeform 60"/>
            <p:cNvSpPr>
              <a:spLocks/>
            </p:cNvSpPr>
            <p:nvPr/>
          </p:nvSpPr>
          <p:spPr bwMode="auto">
            <a:xfrm>
              <a:off x="411" y="3323"/>
              <a:ext cx="541" cy="738"/>
            </a:xfrm>
            <a:custGeom>
              <a:avLst/>
              <a:gdLst/>
              <a:ahLst/>
              <a:cxnLst>
                <a:cxn ang="0">
                  <a:pos x="1077" y="56"/>
                </a:cxn>
                <a:cxn ang="0">
                  <a:pos x="1083" y="0"/>
                </a:cxn>
                <a:cxn ang="0">
                  <a:pos x="826" y="119"/>
                </a:cxn>
                <a:cxn ang="0">
                  <a:pos x="0" y="738"/>
                </a:cxn>
                <a:cxn ang="0">
                  <a:pos x="549" y="458"/>
                </a:cxn>
                <a:cxn ang="0">
                  <a:pos x="1077" y="56"/>
                </a:cxn>
                <a:cxn ang="0">
                  <a:pos x="1077" y="56"/>
                </a:cxn>
              </a:cxnLst>
              <a:rect l="0" t="0" r="r" b="b"/>
              <a:pathLst>
                <a:path w="1083" h="738">
                  <a:moveTo>
                    <a:pt x="1077" y="56"/>
                  </a:moveTo>
                  <a:lnTo>
                    <a:pt x="1083" y="0"/>
                  </a:lnTo>
                  <a:lnTo>
                    <a:pt x="826" y="119"/>
                  </a:lnTo>
                  <a:lnTo>
                    <a:pt x="0" y="738"/>
                  </a:lnTo>
                  <a:lnTo>
                    <a:pt x="549" y="458"/>
                  </a:lnTo>
                  <a:lnTo>
                    <a:pt x="1077" y="56"/>
                  </a:lnTo>
                  <a:lnTo>
                    <a:pt x="1077" y="56"/>
                  </a:lnTo>
                  <a:close/>
                </a:path>
              </a:pathLst>
            </a:custGeom>
            <a:solidFill>
              <a:srgbClr val="000000"/>
            </a:solidFill>
            <a:ln w="9525">
              <a:noFill/>
              <a:round/>
              <a:headEnd/>
              <a:tailEnd/>
            </a:ln>
          </p:spPr>
          <p:txBody>
            <a:bodyPr/>
            <a:lstStyle/>
            <a:p>
              <a:endParaRPr lang="en-US" dirty="0"/>
            </a:p>
          </p:txBody>
        </p:sp>
        <p:sp>
          <p:nvSpPr>
            <p:cNvPr id="61" name="Freeform 61"/>
            <p:cNvSpPr>
              <a:spLocks/>
            </p:cNvSpPr>
            <p:nvPr/>
          </p:nvSpPr>
          <p:spPr bwMode="auto">
            <a:xfrm>
              <a:off x="932" y="3217"/>
              <a:ext cx="112" cy="237"/>
            </a:xfrm>
            <a:custGeom>
              <a:avLst/>
              <a:gdLst/>
              <a:ahLst/>
              <a:cxnLst>
                <a:cxn ang="0">
                  <a:pos x="0" y="18"/>
                </a:cxn>
                <a:cxn ang="0">
                  <a:pos x="97" y="0"/>
                </a:cxn>
                <a:cxn ang="0">
                  <a:pos x="126" y="13"/>
                </a:cxn>
                <a:cxn ang="0">
                  <a:pos x="173" y="13"/>
                </a:cxn>
                <a:cxn ang="0">
                  <a:pos x="194" y="33"/>
                </a:cxn>
                <a:cxn ang="0">
                  <a:pos x="171" y="22"/>
                </a:cxn>
                <a:cxn ang="0">
                  <a:pos x="141" y="28"/>
                </a:cxn>
                <a:cxn ang="0">
                  <a:pos x="186" y="134"/>
                </a:cxn>
                <a:cxn ang="0">
                  <a:pos x="203" y="118"/>
                </a:cxn>
                <a:cxn ang="0">
                  <a:pos x="214" y="96"/>
                </a:cxn>
                <a:cxn ang="0">
                  <a:pos x="223" y="138"/>
                </a:cxn>
                <a:cxn ang="0">
                  <a:pos x="214" y="156"/>
                </a:cxn>
                <a:cxn ang="0">
                  <a:pos x="188" y="169"/>
                </a:cxn>
                <a:cxn ang="0">
                  <a:pos x="164" y="199"/>
                </a:cxn>
                <a:cxn ang="0">
                  <a:pos x="97" y="237"/>
                </a:cxn>
                <a:cxn ang="0">
                  <a:pos x="88" y="221"/>
                </a:cxn>
                <a:cxn ang="0">
                  <a:pos x="61" y="232"/>
                </a:cxn>
                <a:cxn ang="0">
                  <a:pos x="32" y="221"/>
                </a:cxn>
                <a:cxn ang="0">
                  <a:pos x="35" y="206"/>
                </a:cxn>
                <a:cxn ang="0">
                  <a:pos x="46" y="179"/>
                </a:cxn>
                <a:cxn ang="0">
                  <a:pos x="28" y="164"/>
                </a:cxn>
                <a:cxn ang="0">
                  <a:pos x="41" y="111"/>
                </a:cxn>
                <a:cxn ang="0">
                  <a:pos x="80" y="123"/>
                </a:cxn>
                <a:cxn ang="0">
                  <a:pos x="102" y="88"/>
                </a:cxn>
                <a:cxn ang="0">
                  <a:pos x="97" y="131"/>
                </a:cxn>
                <a:cxn ang="0">
                  <a:pos x="71" y="164"/>
                </a:cxn>
                <a:cxn ang="0">
                  <a:pos x="71" y="197"/>
                </a:cxn>
                <a:cxn ang="0">
                  <a:pos x="111" y="197"/>
                </a:cxn>
                <a:cxn ang="0">
                  <a:pos x="134" y="96"/>
                </a:cxn>
                <a:cxn ang="0">
                  <a:pos x="134" y="197"/>
                </a:cxn>
                <a:cxn ang="0">
                  <a:pos x="153" y="189"/>
                </a:cxn>
                <a:cxn ang="0">
                  <a:pos x="177" y="154"/>
                </a:cxn>
                <a:cxn ang="0">
                  <a:pos x="171" y="126"/>
                </a:cxn>
                <a:cxn ang="0">
                  <a:pos x="123" y="25"/>
                </a:cxn>
                <a:cxn ang="0">
                  <a:pos x="97" y="15"/>
                </a:cxn>
                <a:cxn ang="0">
                  <a:pos x="76" y="28"/>
                </a:cxn>
                <a:cxn ang="0">
                  <a:pos x="52" y="20"/>
                </a:cxn>
                <a:cxn ang="0">
                  <a:pos x="0" y="18"/>
                </a:cxn>
                <a:cxn ang="0">
                  <a:pos x="0" y="18"/>
                </a:cxn>
              </a:cxnLst>
              <a:rect l="0" t="0" r="r" b="b"/>
              <a:pathLst>
                <a:path w="223" h="237">
                  <a:moveTo>
                    <a:pt x="0" y="18"/>
                  </a:moveTo>
                  <a:lnTo>
                    <a:pt x="97" y="0"/>
                  </a:lnTo>
                  <a:lnTo>
                    <a:pt x="126" y="13"/>
                  </a:lnTo>
                  <a:lnTo>
                    <a:pt x="173" y="13"/>
                  </a:lnTo>
                  <a:lnTo>
                    <a:pt x="194" y="33"/>
                  </a:lnTo>
                  <a:lnTo>
                    <a:pt x="171" y="22"/>
                  </a:lnTo>
                  <a:lnTo>
                    <a:pt x="141" y="28"/>
                  </a:lnTo>
                  <a:lnTo>
                    <a:pt x="186" y="134"/>
                  </a:lnTo>
                  <a:lnTo>
                    <a:pt x="203" y="118"/>
                  </a:lnTo>
                  <a:lnTo>
                    <a:pt x="214" y="96"/>
                  </a:lnTo>
                  <a:lnTo>
                    <a:pt x="223" y="138"/>
                  </a:lnTo>
                  <a:lnTo>
                    <a:pt x="214" y="156"/>
                  </a:lnTo>
                  <a:lnTo>
                    <a:pt x="188" y="169"/>
                  </a:lnTo>
                  <a:lnTo>
                    <a:pt x="164" y="199"/>
                  </a:lnTo>
                  <a:lnTo>
                    <a:pt x="97" y="237"/>
                  </a:lnTo>
                  <a:lnTo>
                    <a:pt x="88" y="221"/>
                  </a:lnTo>
                  <a:lnTo>
                    <a:pt x="61" y="232"/>
                  </a:lnTo>
                  <a:lnTo>
                    <a:pt x="32" y="221"/>
                  </a:lnTo>
                  <a:lnTo>
                    <a:pt x="35" y="206"/>
                  </a:lnTo>
                  <a:lnTo>
                    <a:pt x="46" y="179"/>
                  </a:lnTo>
                  <a:lnTo>
                    <a:pt x="28" y="164"/>
                  </a:lnTo>
                  <a:lnTo>
                    <a:pt x="41" y="111"/>
                  </a:lnTo>
                  <a:lnTo>
                    <a:pt x="80" y="123"/>
                  </a:lnTo>
                  <a:lnTo>
                    <a:pt x="102" y="88"/>
                  </a:lnTo>
                  <a:lnTo>
                    <a:pt x="97" y="131"/>
                  </a:lnTo>
                  <a:lnTo>
                    <a:pt x="71" y="164"/>
                  </a:lnTo>
                  <a:lnTo>
                    <a:pt x="71" y="197"/>
                  </a:lnTo>
                  <a:lnTo>
                    <a:pt x="111" y="197"/>
                  </a:lnTo>
                  <a:lnTo>
                    <a:pt x="134" y="96"/>
                  </a:lnTo>
                  <a:lnTo>
                    <a:pt x="134" y="197"/>
                  </a:lnTo>
                  <a:lnTo>
                    <a:pt x="153" y="189"/>
                  </a:lnTo>
                  <a:lnTo>
                    <a:pt x="177" y="154"/>
                  </a:lnTo>
                  <a:lnTo>
                    <a:pt x="171" y="126"/>
                  </a:lnTo>
                  <a:lnTo>
                    <a:pt x="123" y="25"/>
                  </a:lnTo>
                  <a:lnTo>
                    <a:pt x="97" y="15"/>
                  </a:lnTo>
                  <a:lnTo>
                    <a:pt x="76" y="28"/>
                  </a:lnTo>
                  <a:lnTo>
                    <a:pt x="52" y="20"/>
                  </a:lnTo>
                  <a:lnTo>
                    <a:pt x="0" y="18"/>
                  </a:lnTo>
                  <a:lnTo>
                    <a:pt x="0" y="18"/>
                  </a:lnTo>
                  <a:close/>
                </a:path>
              </a:pathLst>
            </a:custGeom>
            <a:solidFill>
              <a:srgbClr val="000000"/>
            </a:solidFill>
            <a:ln w="9525">
              <a:noFill/>
              <a:round/>
              <a:headEnd/>
              <a:tailEnd/>
            </a:ln>
          </p:spPr>
          <p:txBody>
            <a:bodyPr/>
            <a:lstStyle/>
            <a:p>
              <a:endParaRPr lang="en-US" dirty="0"/>
            </a:p>
          </p:txBody>
        </p:sp>
        <p:sp>
          <p:nvSpPr>
            <p:cNvPr id="62" name="Freeform 62"/>
            <p:cNvSpPr>
              <a:spLocks/>
            </p:cNvSpPr>
            <p:nvPr/>
          </p:nvSpPr>
          <p:spPr bwMode="auto">
            <a:xfrm>
              <a:off x="936" y="3255"/>
              <a:ext cx="24" cy="85"/>
            </a:xfrm>
            <a:custGeom>
              <a:avLst/>
              <a:gdLst/>
              <a:ahLst/>
              <a:cxnLst>
                <a:cxn ang="0">
                  <a:pos x="48" y="2"/>
                </a:cxn>
                <a:cxn ang="0">
                  <a:pos x="35" y="23"/>
                </a:cxn>
                <a:cxn ang="0">
                  <a:pos x="35" y="85"/>
                </a:cxn>
                <a:cxn ang="0">
                  <a:pos x="18" y="28"/>
                </a:cxn>
                <a:cxn ang="0">
                  <a:pos x="0" y="10"/>
                </a:cxn>
                <a:cxn ang="0">
                  <a:pos x="29" y="0"/>
                </a:cxn>
                <a:cxn ang="0">
                  <a:pos x="48" y="2"/>
                </a:cxn>
                <a:cxn ang="0">
                  <a:pos x="48" y="2"/>
                </a:cxn>
              </a:cxnLst>
              <a:rect l="0" t="0" r="r" b="b"/>
              <a:pathLst>
                <a:path w="48" h="85">
                  <a:moveTo>
                    <a:pt x="48" y="2"/>
                  </a:moveTo>
                  <a:lnTo>
                    <a:pt x="35" y="23"/>
                  </a:lnTo>
                  <a:lnTo>
                    <a:pt x="35" y="85"/>
                  </a:lnTo>
                  <a:lnTo>
                    <a:pt x="18" y="28"/>
                  </a:lnTo>
                  <a:lnTo>
                    <a:pt x="0" y="10"/>
                  </a:lnTo>
                  <a:lnTo>
                    <a:pt x="29" y="0"/>
                  </a:lnTo>
                  <a:lnTo>
                    <a:pt x="48" y="2"/>
                  </a:lnTo>
                  <a:lnTo>
                    <a:pt x="48" y="2"/>
                  </a:lnTo>
                  <a:close/>
                </a:path>
              </a:pathLst>
            </a:custGeom>
            <a:solidFill>
              <a:srgbClr val="000000"/>
            </a:solidFill>
            <a:ln w="9525">
              <a:noFill/>
              <a:round/>
              <a:headEnd/>
              <a:tailEnd/>
            </a:ln>
          </p:spPr>
          <p:txBody>
            <a:bodyPr/>
            <a:lstStyle/>
            <a:p>
              <a:endParaRPr lang="en-US" dirty="0"/>
            </a:p>
          </p:txBody>
        </p:sp>
        <p:sp>
          <p:nvSpPr>
            <p:cNvPr id="63" name="Freeform 63"/>
            <p:cNvSpPr>
              <a:spLocks/>
            </p:cNvSpPr>
            <p:nvPr/>
          </p:nvSpPr>
          <p:spPr bwMode="auto">
            <a:xfrm>
              <a:off x="970" y="3230"/>
              <a:ext cx="13" cy="81"/>
            </a:xfrm>
            <a:custGeom>
              <a:avLst/>
              <a:gdLst/>
              <a:ahLst/>
              <a:cxnLst>
                <a:cxn ang="0">
                  <a:pos x="0" y="15"/>
                </a:cxn>
                <a:cxn ang="0">
                  <a:pos x="26" y="81"/>
                </a:cxn>
                <a:cxn ang="0">
                  <a:pos x="9" y="0"/>
                </a:cxn>
                <a:cxn ang="0">
                  <a:pos x="0" y="15"/>
                </a:cxn>
                <a:cxn ang="0">
                  <a:pos x="0" y="15"/>
                </a:cxn>
              </a:cxnLst>
              <a:rect l="0" t="0" r="r" b="b"/>
              <a:pathLst>
                <a:path w="26" h="81">
                  <a:moveTo>
                    <a:pt x="0" y="15"/>
                  </a:moveTo>
                  <a:lnTo>
                    <a:pt x="26" y="81"/>
                  </a:lnTo>
                  <a:lnTo>
                    <a:pt x="9" y="0"/>
                  </a:lnTo>
                  <a:lnTo>
                    <a:pt x="0" y="15"/>
                  </a:lnTo>
                  <a:lnTo>
                    <a:pt x="0" y="15"/>
                  </a:lnTo>
                  <a:close/>
                </a:path>
              </a:pathLst>
            </a:custGeom>
            <a:solidFill>
              <a:srgbClr val="000000"/>
            </a:solidFill>
            <a:ln w="9525">
              <a:noFill/>
              <a:round/>
              <a:headEnd/>
              <a:tailEnd/>
            </a:ln>
          </p:spPr>
          <p:txBody>
            <a:bodyPr/>
            <a:lstStyle/>
            <a:p>
              <a:endParaRPr lang="en-US" dirty="0"/>
            </a:p>
          </p:txBody>
        </p:sp>
        <p:sp>
          <p:nvSpPr>
            <p:cNvPr id="64" name="Freeform 64"/>
            <p:cNvSpPr>
              <a:spLocks/>
            </p:cNvSpPr>
            <p:nvPr/>
          </p:nvSpPr>
          <p:spPr bwMode="auto">
            <a:xfrm>
              <a:off x="618" y="3427"/>
              <a:ext cx="368" cy="710"/>
            </a:xfrm>
            <a:custGeom>
              <a:avLst/>
              <a:gdLst/>
              <a:ahLst/>
              <a:cxnLst>
                <a:cxn ang="0">
                  <a:pos x="737" y="11"/>
                </a:cxn>
                <a:cxn ang="0">
                  <a:pos x="690" y="62"/>
                </a:cxn>
                <a:cxn ang="0">
                  <a:pos x="634" y="90"/>
                </a:cxn>
                <a:cxn ang="0">
                  <a:pos x="614" y="98"/>
                </a:cxn>
                <a:cxn ang="0">
                  <a:pos x="482" y="262"/>
                </a:cxn>
                <a:cxn ang="0">
                  <a:pos x="361" y="372"/>
                </a:cxn>
                <a:cxn ang="0">
                  <a:pos x="212" y="473"/>
                </a:cxn>
                <a:cxn ang="0">
                  <a:pos x="47" y="546"/>
                </a:cxn>
                <a:cxn ang="0">
                  <a:pos x="30" y="557"/>
                </a:cxn>
                <a:cxn ang="0">
                  <a:pos x="41" y="612"/>
                </a:cxn>
                <a:cxn ang="0">
                  <a:pos x="82" y="710"/>
                </a:cxn>
                <a:cxn ang="0">
                  <a:pos x="21" y="592"/>
                </a:cxn>
                <a:cxn ang="0">
                  <a:pos x="6" y="521"/>
                </a:cxn>
                <a:cxn ang="0">
                  <a:pos x="0" y="410"/>
                </a:cxn>
                <a:cxn ang="0">
                  <a:pos x="35" y="426"/>
                </a:cxn>
                <a:cxn ang="0">
                  <a:pos x="153" y="365"/>
                </a:cxn>
                <a:cxn ang="0">
                  <a:pos x="95" y="443"/>
                </a:cxn>
                <a:cxn ang="0">
                  <a:pos x="76" y="483"/>
                </a:cxn>
                <a:cxn ang="0">
                  <a:pos x="71" y="514"/>
                </a:cxn>
                <a:cxn ang="0">
                  <a:pos x="136" y="488"/>
                </a:cxn>
                <a:cxn ang="0">
                  <a:pos x="248" y="430"/>
                </a:cxn>
                <a:cxn ang="0">
                  <a:pos x="363" y="350"/>
                </a:cxn>
                <a:cxn ang="0">
                  <a:pos x="482" y="243"/>
                </a:cxn>
                <a:cxn ang="0">
                  <a:pos x="599" y="87"/>
                </a:cxn>
                <a:cxn ang="0">
                  <a:pos x="620" y="70"/>
                </a:cxn>
                <a:cxn ang="0">
                  <a:pos x="661" y="59"/>
                </a:cxn>
                <a:cxn ang="0">
                  <a:pos x="694" y="39"/>
                </a:cxn>
                <a:cxn ang="0">
                  <a:pos x="729" y="0"/>
                </a:cxn>
                <a:cxn ang="0">
                  <a:pos x="737" y="11"/>
                </a:cxn>
                <a:cxn ang="0">
                  <a:pos x="737" y="11"/>
                </a:cxn>
              </a:cxnLst>
              <a:rect l="0" t="0" r="r" b="b"/>
              <a:pathLst>
                <a:path w="737" h="710">
                  <a:moveTo>
                    <a:pt x="737" y="11"/>
                  </a:moveTo>
                  <a:lnTo>
                    <a:pt x="690" y="62"/>
                  </a:lnTo>
                  <a:lnTo>
                    <a:pt x="634" y="90"/>
                  </a:lnTo>
                  <a:lnTo>
                    <a:pt x="614" y="98"/>
                  </a:lnTo>
                  <a:lnTo>
                    <a:pt x="482" y="262"/>
                  </a:lnTo>
                  <a:lnTo>
                    <a:pt x="361" y="372"/>
                  </a:lnTo>
                  <a:lnTo>
                    <a:pt x="212" y="473"/>
                  </a:lnTo>
                  <a:lnTo>
                    <a:pt x="47" y="546"/>
                  </a:lnTo>
                  <a:lnTo>
                    <a:pt x="30" y="557"/>
                  </a:lnTo>
                  <a:lnTo>
                    <a:pt x="41" y="612"/>
                  </a:lnTo>
                  <a:lnTo>
                    <a:pt x="82" y="710"/>
                  </a:lnTo>
                  <a:lnTo>
                    <a:pt x="21" y="592"/>
                  </a:lnTo>
                  <a:lnTo>
                    <a:pt x="6" y="521"/>
                  </a:lnTo>
                  <a:lnTo>
                    <a:pt x="0" y="410"/>
                  </a:lnTo>
                  <a:lnTo>
                    <a:pt x="35" y="426"/>
                  </a:lnTo>
                  <a:lnTo>
                    <a:pt x="153" y="365"/>
                  </a:lnTo>
                  <a:lnTo>
                    <a:pt x="95" y="443"/>
                  </a:lnTo>
                  <a:lnTo>
                    <a:pt x="76" y="483"/>
                  </a:lnTo>
                  <a:lnTo>
                    <a:pt x="71" y="514"/>
                  </a:lnTo>
                  <a:lnTo>
                    <a:pt x="136" y="488"/>
                  </a:lnTo>
                  <a:lnTo>
                    <a:pt x="248" y="430"/>
                  </a:lnTo>
                  <a:lnTo>
                    <a:pt x="363" y="350"/>
                  </a:lnTo>
                  <a:lnTo>
                    <a:pt x="482" y="243"/>
                  </a:lnTo>
                  <a:lnTo>
                    <a:pt x="599" y="87"/>
                  </a:lnTo>
                  <a:lnTo>
                    <a:pt x="620" y="70"/>
                  </a:lnTo>
                  <a:lnTo>
                    <a:pt x="661" y="59"/>
                  </a:lnTo>
                  <a:lnTo>
                    <a:pt x="694" y="39"/>
                  </a:lnTo>
                  <a:lnTo>
                    <a:pt x="729" y="0"/>
                  </a:lnTo>
                  <a:lnTo>
                    <a:pt x="737" y="11"/>
                  </a:lnTo>
                  <a:lnTo>
                    <a:pt x="737" y="11"/>
                  </a:lnTo>
                  <a:close/>
                </a:path>
              </a:pathLst>
            </a:custGeom>
            <a:solidFill>
              <a:srgbClr val="000000"/>
            </a:solidFill>
            <a:ln w="9525">
              <a:noFill/>
              <a:round/>
              <a:headEnd/>
              <a:tailEnd/>
            </a:ln>
          </p:spPr>
          <p:txBody>
            <a:bodyPr/>
            <a:lstStyle/>
            <a:p>
              <a:endParaRPr lang="en-US" dirty="0"/>
            </a:p>
          </p:txBody>
        </p:sp>
        <p:sp>
          <p:nvSpPr>
            <p:cNvPr id="65" name="Freeform 65"/>
            <p:cNvSpPr>
              <a:spLocks/>
            </p:cNvSpPr>
            <p:nvPr/>
          </p:nvSpPr>
          <p:spPr bwMode="auto">
            <a:xfrm>
              <a:off x="535" y="3434"/>
              <a:ext cx="115" cy="28"/>
            </a:xfrm>
            <a:custGeom>
              <a:avLst/>
              <a:gdLst/>
              <a:ahLst/>
              <a:cxnLst>
                <a:cxn ang="0">
                  <a:pos x="230" y="0"/>
                </a:cxn>
                <a:cxn ang="0">
                  <a:pos x="14" y="0"/>
                </a:cxn>
                <a:cxn ang="0">
                  <a:pos x="0" y="10"/>
                </a:cxn>
                <a:cxn ang="0">
                  <a:pos x="14" y="28"/>
                </a:cxn>
                <a:cxn ang="0">
                  <a:pos x="195" y="28"/>
                </a:cxn>
                <a:cxn ang="0">
                  <a:pos x="230" y="0"/>
                </a:cxn>
                <a:cxn ang="0">
                  <a:pos x="230" y="0"/>
                </a:cxn>
              </a:cxnLst>
              <a:rect l="0" t="0" r="r" b="b"/>
              <a:pathLst>
                <a:path w="230" h="28">
                  <a:moveTo>
                    <a:pt x="230" y="0"/>
                  </a:moveTo>
                  <a:lnTo>
                    <a:pt x="14" y="0"/>
                  </a:lnTo>
                  <a:lnTo>
                    <a:pt x="0" y="10"/>
                  </a:lnTo>
                  <a:lnTo>
                    <a:pt x="14" y="28"/>
                  </a:lnTo>
                  <a:lnTo>
                    <a:pt x="195" y="28"/>
                  </a:lnTo>
                  <a:lnTo>
                    <a:pt x="230" y="0"/>
                  </a:lnTo>
                  <a:lnTo>
                    <a:pt x="230" y="0"/>
                  </a:lnTo>
                  <a:close/>
                </a:path>
              </a:pathLst>
            </a:custGeom>
            <a:solidFill>
              <a:srgbClr val="000000"/>
            </a:solidFill>
            <a:ln w="9525">
              <a:noFill/>
              <a:round/>
              <a:headEnd/>
              <a:tailEnd/>
            </a:ln>
          </p:spPr>
          <p:txBody>
            <a:bodyPr/>
            <a:lstStyle/>
            <a:p>
              <a:endParaRPr lang="en-US" dirty="0"/>
            </a:p>
          </p:txBody>
        </p:sp>
        <p:sp>
          <p:nvSpPr>
            <p:cNvPr id="66" name="Freeform 66"/>
            <p:cNvSpPr>
              <a:spLocks/>
            </p:cNvSpPr>
            <p:nvPr/>
          </p:nvSpPr>
          <p:spPr bwMode="auto">
            <a:xfrm>
              <a:off x="752" y="3438"/>
              <a:ext cx="55" cy="28"/>
            </a:xfrm>
            <a:custGeom>
              <a:avLst/>
              <a:gdLst/>
              <a:ahLst/>
              <a:cxnLst>
                <a:cxn ang="0">
                  <a:pos x="0" y="0"/>
                </a:cxn>
                <a:cxn ang="0">
                  <a:pos x="60" y="0"/>
                </a:cxn>
                <a:cxn ang="0">
                  <a:pos x="110" y="13"/>
                </a:cxn>
                <a:cxn ang="0">
                  <a:pos x="63" y="28"/>
                </a:cxn>
                <a:cxn ang="0">
                  <a:pos x="30" y="24"/>
                </a:cxn>
                <a:cxn ang="0">
                  <a:pos x="0" y="0"/>
                </a:cxn>
                <a:cxn ang="0">
                  <a:pos x="0" y="0"/>
                </a:cxn>
              </a:cxnLst>
              <a:rect l="0" t="0" r="r" b="b"/>
              <a:pathLst>
                <a:path w="110" h="28">
                  <a:moveTo>
                    <a:pt x="0" y="0"/>
                  </a:moveTo>
                  <a:lnTo>
                    <a:pt x="60" y="0"/>
                  </a:lnTo>
                  <a:lnTo>
                    <a:pt x="110" y="13"/>
                  </a:lnTo>
                  <a:lnTo>
                    <a:pt x="63" y="28"/>
                  </a:lnTo>
                  <a:lnTo>
                    <a:pt x="30" y="24"/>
                  </a:lnTo>
                  <a:lnTo>
                    <a:pt x="0" y="0"/>
                  </a:lnTo>
                  <a:lnTo>
                    <a:pt x="0" y="0"/>
                  </a:lnTo>
                  <a:close/>
                </a:path>
              </a:pathLst>
            </a:custGeom>
            <a:solidFill>
              <a:srgbClr val="000000"/>
            </a:solidFill>
            <a:ln w="9525">
              <a:noFill/>
              <a:round/>
              <a:headEnd/>
              <a:tailEnd/>
            </a:ln>
          </p:spPr>
          <p:txBody>
            <a:bodyPr/>
            <a:lstStyle/>
            <a:p>
              <a:endParaRPr lang="en-US" dirty="0"/>
            </a:p>
          </p:txBody>
        </p:sp>
        <p:sp>
          <p:nvSpPr>
            <p:cNvPr id="67" name="Freeform 67"/>
            <p:cNvSpPr>
              <a:spLocks/>
            </p:cNvSpPr>
            <p:nvPr/>
          </p:nvSpPr>
          <p:spPr bwMode="auto">
            <a:xfrm>
              <a:off x="212" y="2975"/>
              <a:ext cx="54" cy="251"/>
            </a:xfrm>
            <a:custGeom>
              <a:avLst/>
              <a:gdLst/>
              <a:ahLst/>
              <a:cxnLst>
                <a:cxn ang="0">
                  <a:pos x="0" y="8"/>
                </a:cxn>
                <a:cxn ang="0">
                  <a:pos x="63" y="98"/>
                </a:cxn>
                <a:cxn ang="0">
                  <a:pos x="91" y="181"/>
                </a:cxn>
                <a:cxn ang="0">
                  <a:pos x="91" y="251"/>
                </a:cxn>
                <a:cxn ang="0">
                  <a:pos x="109" y="164"/>
                </a:cxn>
                <a:cxn ang="0">
                  <a:pos x="91" y="70"/>
                </a:cxn>
                <a:cxn ang="0">
                  <a:pos x="50" y="0"/>
                </a:cxn>
                <a:cxn ang="0">
                  <a:pos x="0" y="8"/>
                </a:cxn>
                <a:cxn ang="0">
                  <a:pos x="0" y="8"/>
                </a:cxn>
              </a:cxnLst>
              <a:rect l="0" t="0" r="r" b="b"/>
              <a:pathLst>
                <a:path w="109" h="251">
                  <a:moveTo>
                    <a:pt x="0" y="8"/>
                  </a:moveTo>
                  <a:lnTo>
                    <a:pt x="63" y="98"/>
                  </a:lnTo>
                  <a:lnTo>
                    <a:pt x="91" y="181"/>
                  </a:lnTo>
                  <a:lnTo>
                    <a:pt x="91" y="251"/>
                  </a:lnTo>
                  <a:lnTo>
                    <a:pt x="109" y="164"/>
                  </a:lnTo>
                  <a:lnTo>
                    <a:pt x="91" y="70"/>
                  </a:lnTo>
                  <a:lnTo>
                    <a:pt x="50" y="0"/>
                  </a:lnTo>
                  <a:lnTo>
                    <a:pt x="0" y="8"/>
                  </a:lnTo>
                  <a:lnTo>
                    <a:pt x="0" y="8"/>
                  </a:lnTo>
                  <a:close/>
                </a:path>
              </a:pathLst>
            </a:custGeom>
            <a:solidFill>
              <a:srgbClr val="000000"/>
            </a:solidFill>
            <a:ln w="9525">
              <a:noFill/>
              <a:round/>
              <a:headEnd/>
              <a:tailEnd/>
            </a:ln>
          </p:spPr>
          <p:txBody>
            <a:bodyPr/>
            <a:lstStyle/>
            <a:p>
              <a:endParaRPr lang="en-US" dirty="0"/>
            </a:p>
          </p:txBody>
        </p:sp>
        <p:sp>
          <p:nvSpPr>
            <p:cNvPr id="68" name="Freeform 68"/>
            <p:cNvSpPr>
              <a:spLocks/>
            </p:cNvSpPr>
            <p:nvPr/>
          </p:nvSpPr>
          <p:spPr bwMode="auto">
            <a:xfrm>
              <a:off x="865" y="3311"/>
              <a:ext cx="80" cy="83"/>
            </a:xfrm>
            <a:custGeom>
              <a:avLst/>
              <a:gdLst/>
              <a:ahLst/>
              <a:cxnLst>
                <a:cxn ang="0">
                  <a:pos x="151" y="0"/>
                </a:cxn>
                <a:cxn ang="0">
                  <a:pos x="7" y="62"/>
                </a:cxn>
                <a:cxn ang="0">
                  <a:pos x="0" y="83"/>
                </a:cxn>
                <a:cxn ang="0">
                  <a:pos x="160" y="12"/>
                </a:cxn>
                <a:cxn ang="0">
                  <a:pos x="151" y="0"/>
                </a:cxn>
                <a:cxn ang="0">
                  <a:pos x="151" y="0"/>
                </a:cxn>
              </a:cxnLst>
              <a:rect l="0" t="0" r="r" b="b"/>
              <a:pathLst>
                <a:path w="160" h="83">
                  <a:moveTo>
                    <a:pt x="151" y="0"/>
                  </a:moveTo>
                  <a:lnTo>
                    <a:pt x="7" y="62"/>
                  </a:lnTo>
                  <a:lnTo>
                    <a:pt x="0" y="83"/>
                  </a:lnTo>
                  <a:lnTo>
                    <a:pt x="160" y="12"/>
                  </a:lnTo>
                  <a:lnTo>
                    <a:pt x="151" y="0"/>
                  </a:lnTo>
                  <a:lnTo>
                    <a:pt x="151" y="0"/>
                  </a:lnTo>
                  <a:close/>
                </a:path>
              </a:pathLst>
            </a:custGeom>
            <a:solidFill>
              <a:srgbClr val="000000"/>
            </a:solidFill>
            <a:ln w="9525">
              <a:noFill/>
              <a:round/>
              <a:headEnd/>
              <a:tailEnd/>
            </a:ln>
          </p:spPr>
          <p:txBody>
            <a:bodyPr/>
            <a:lstStyle/>
            <a:p>
              <a:endParaRPr lang="en-US" dirty="0"/>
            </a:p>
          </p:txBody>
        </p:sp>
        <p:sp>
          <p:nvSpPr>
            <p:cNvPr id="69" name="Freeform 69"/>
            <p:cNvSpPr>
              <a:spLocks/>
            </p:cNvSpPr>
            <p:nvPr/>
          </p:nvSpPr>
          <p:spPr bwMode="auto">
            <a:xfrm>
              <a:off x="893" y="3403"/>
              <a:ext cx="44" cy="89"/>
            </a:xfrm>
            <a:custGeom>
              <a:avLst/>
              <a:gdLst/>
              <a:ahLst/>
              <a:cxnLst>
                <a:cxn ang="0">
                  <a:pos x="89" y="11"/>
                </a:cxn>
                <a:cxn ang="0">
                  <a:pos x="72" y="53"/>
                </a:cxn>
                <a:cxn ang="0">
                  <a:pos x="48" y="74"/>
                </a:cxn>
                <a:cxn ang="0">
                  <a:pos x="0" y="89"/>
                </a:cxn>
                <a:cxn ang="0">
                  <a:pos x="48" y="61"/>
                </a:cxn>
                <a:cxn ang="0">
                  <a:pos x="72" y="0"/>
                </a:cxn>
                <a:cxn ang="0">
                  <a:pos x="89" y="11"/>
                </a:cxn>
                <a:cxn ang="0">
                  <a:pos x="89" y="11"/>
                </a:cxn>
              </a:cxnLst>
              <a:rect l="0" t="0" r="r" b="b"/>
              <a:pathLst>
                <a:path w="89" h="89">
                  <a:moveTo>
                    <a:pt x="89" y="11"/>
                  </a:moveTo>
                  <a:lnTo>
                    <a:pt x="72" y="53"/>
                  </a:lnTo>
                  <a:lnTo>
                    <a:pt x="48" y="74"/>
                  </a:lnTo>
                  <a:lnTo>
                    <a:pt x="0" y="89"/>
                  </a:lnTo>
                  <a:lnTo>
                    <a:pt x="48" y="61"/>
                  </a:lnTo>
                  <a:lnTo>
                    <a:pt x="72" y="0"/>
                  </a:lnTo>
                  <a:lnTo>
                    <a:pt x="89" y="11"/>
                  </a:lnTo>
                  <a:lnTo>
                    <a:pt x="89" y="11"/>
                  </a:lnTo>
                  <a:close/>
                </a:path>
              </a:pathLst>
            </a:custGeom>
            <a:solidFill>
              <a:srgbClr val="000000"/>
            </a:solidFill>
            <a:ln w="9525">
              <a:noFill/>
              <a:round/>
              <a:headEnd/>
              <a:tailEnd/>
            </a:ln>
          </p:spPr>
          <p:txBody>
            <a:bodyPr/>
            <a:lstStyle/>
            <a:p>
              <a:endParaRPr lang="en-US" dirty="0"/>
            </a:p>
          </p:txBody>
        </p:sp>
        <p:sp>
          <p:nvSpPr>
            <p:cNvPr id="70" name="Freeform 70"/>
            <p:cNvSpPr>
              <a:spLocks/>
            </p:cNvSpPr>
            <p:nvPr/>
          </p:nvSpPr>
          <p:spPr bwMode="auto">
            <a:xfrm>
              <a:off x="115" y="4089"/>
              <a:ext cx="35" cy="207"/>
            </a:xfrm>
            <a:custGeom>
              <a:avLst/>
              <a:gdLst/>
              <a:ahLst/>
              <a:cxnLst>
                <a:cxn ang="0">
                  <a:pos x="34" y="0"/>
                </a:cxn>
                <a:cxn ang="0">
                  <a:pos x="0" y="207"/>
                </a:cxn>
                <a:cxn ang="0">
                  <a:pos x="64" y="202"/>
                </a:cxn>
                <a:cxn ang="0">
                  <a:pos x="71" y="15"/>
                </a:cxn>
                <a:cxn ang="0">
                  <a:pos x="34" y="0"/>
                </a:cxn>
                <a:cxn ang="0">
                  <a:pos x="34" y="0"/>
                </a:cxn>
              </a:cxnLst>
              <a:rect l="0" t="0" r="r" b="b"/>
              <a:pathLst>
                <a:path w="71" h="207">
                  <a:moveTo>
                    <a:pt x="34" y="0"/>
                  </a:moveTo>
                  <a:lnTo>
                    <a:pt x="0" y="207"/>
                  </a:lnTo>
                  <a:lnTo>
                    <a:pt x="64" y="202"/>
                  </a:lnTo>
                  <a:lnTo>
                    <a:pt x="71" y="15"/>
                  </a:lnTo>
                  <a:lnTo>
                    <a:pt x="34" y="0"/>
                  </a:lnTo>
                  <a:lnTo>
                    <a:pt x="34" y="0"/>
                  </a:lnTo>
                  <a:close/>
                </a:path>
              </a:pathLst>
            </a:custGeom>
            <a:solidFill>
              <a:srgbClr val="000000"/>
            </a:solidFill>
            <a:ln w="9525">
              <a:noFill/>
              <a:round/>
              <a:headEnd/>
              <a:tailEnd/>
            </a:ln>
          </p:spPr>
          <p:txBody>
            <a:bodyPr/>
            <a:lstStyle/>
            <a:p>
              <a:endParaRPr lang="en-US" dirty="0"/>
            </a:p>
          </p:txBody>
        </p:sp>
        <p:sp>
          <p:nvSpPr>
            <p:cNvPr id="71" name="Freeform 71"/>
            <p:cNvSpPr>
              <a:spLocks/>
            </p:cNvSpPr>
            <p:nvPr/>
          </p:nvSpPr>
          <p:spPr bwMode="auto">
            <a:xfrm>
              <a:off x="663" y="4139"/>
              <a:ext cx="36" cy="152"/>
            </a:xfrm>
            <a:custGeom>
              <a:avLst/>
              <a:gdLst/>
              <a:ahLst/>
              <a:cxnLst>
                <a:cxn ang="0">
                  <a:pos x="0" y="0"/>
                </a:cxn>
                <a:cxn ang="0">
                  <a:pos x="71" y="152"/>
                </a:cxn>
                <a:cxn ang="0">
                  <a:pos x="24" y="152"/>
                </a:cxn>
                <a:cxn ang="0">
                  <a:pos x="0" y="0"/>
                </a:cxn>
                <a:cxn ang="0">
                  <a:pos x="0" y="0"/>
                </a:cxn>
              </a:cxnLst>
              <a:rect l="0" t="0" r="r" b="b"/>
              <a:pathLst>
                <a:path w="71" h="152">
                  <a:moveTo>
                    <a:pt x="0" y="0"/>
                  </a:moveTo>
                  <a:lnTo>
                    <a:pt x="71" y="152"/>
                  </a:lnTo>
                  <a:lnTo>
                    <a:pt x="24" y="152"/>
                  </a:lnTo>
                  <a:lnTo>
                    <a:pt x="0" y="0"/>
                  </a:lnTo>
                  <a:lnTo>
                    <a:pt x="0" y="0"/>
                  </a:lnTo>
                  <a:close/>
                </a:path>
              </a:pathLst>
            </a:custGeom>
            <a:solidFill>
              <a:srgbClr val="000000"/>
            </a:solidFill>
            <a:ln w="9525">
              <a:noFill/>
              <a:round/>
              <a:headEnd/>
              <a:tailEnd/>
            </a:ln>
          </p:spPr>
          <p:txBody>
            <a:bodyPr/>
            <a:lstStyle/>
            <a:p>
              <a:endParaRPr lang="en-US" dirty="0"/>
            </a:p>
          </p:txBody>
        </p:sp>
        <p:sp>
          <p:nvSpPr>
            <p:cNvPr id="72" name="Freeform 72"/>
            <p:cNvSpPr>
              <a:spLocks/>
            </p:cNvSpPr>
            <p:nvPr/>
          </p:nvSpPr>
          <p:spPr bwMode="auto">
            <a:xfrm>
              <a:off x="102" y="3657"/>
              <a:ext cx="494" cy="347"/>
            </a:xfrm>
            <a:custGeom>
              <a:avLst/>
              <a:gdLst/>
              <a:ahLst/>
              <a:cxnLst>
                <a:cxn ang="0">
                  <a:pos x="148" y="87"/>
                </a:cxn>
                <a:cxn ang="0">
                  <a:pos x="152" y="153"/>
                </a:cxn>
                <a:cxn ang="0">
                  <a:pos x="128" y="219"/>
                </a:cxn>
                <a:cxn ang="0">
                  <a:pos x="205" y="205"/>
                </a:cxn>
                <a:cxn ang="0">
                  <a:pos x="304" y="187"/>
                </a:cxn>
                <a:cxn ang="0">
                  <a:pos x="547" y="144"/>
                </a:cxn>
                <a:cxn ang="0">
                  <a:pos x="761" y="72"/>
                </a:cxn>
                <a:cxn ang="0">
                  <a:pos x="895" y="0"/>
                </a:cxn>
                <a:cxn ang="0">
                  <a:pos x="926" y="26"/>
                </a:cxn>
                <a:cxn ang="0">
                  <a:pos x="988" y="43"/>
                </a:cxn>
                <a:cxn ang="0">
                  <a:pos x="956" y="87"/>
                </a:cxn>
                <a:cxn ang="0">
                  <a:pos x="632" y="208"/>
                </a:cxn>
                <a:cxn ang="0">
                  <a:pos x="405" y="280"/>
                </a:cxn>
                <a:cxn ang="0">
                  <a:pos x="274" y="318"/>
                </a:cxn>
                <a:cxn ang="0">
                  <a:pos x="172" y="347"/>
                </a:cxn>
                <a:cxn ang="0">
                  <a:pos x="84" y="344"/>
                </a:cxn>
                <a:cxn ang="0">
                  <a:pos x="61" y="288"/>
                </a:cxn>
                <a:cxn ang="0">
                  <a:pos x="27" y="237"/>
                </a:cxn>
                <a:cxn ang="0">
                  <a:pos x="17" y="156"/>
                </a:cxn>
                <a:cxn ang="0">
                  <a:pos x="0" y="84"/>
                </a:cxn>
                <a:cxn ang="0">
                  <a:pos x="77" y="84"/>
                </a:cxn>
                <a:cxn ang="0">
                  <a:pos x="148" y="87"/>
                </a:cxn>
                <a:cxn ang="0">
                  <a:pos x="148" y="87"/>
                </a:cxn>
              </a:cxnLst>
              <a:rect l="0" t="0" r="r" b="b"/>
              <a:pathLst>
                <a:path w="988" h="347">
                  <a:moveTo>
                    <a:pt x="148" y="87"/>
                  </a:moveTo>
                  <a:lnTo>
                    <a:pt x="152" y="153"/>
                  </a:lnTo>
                  <a:lnTo>
                    <a:pt x="128" y="219"/>
                  </a:lnTo>
                  <a:lnTo>
                    <a:pt x="205" y="205"/>
                  </a:lnTo>
                  <a:lnTo>
                    <a:pt x="304" y="187"/>
                  </a:lnTo>
                  <a:lnTo>
                    <a:pt x="547" y="144"/>
                  </a:lnTo>
                  <a:lnTo>
                    <a:pt x="761" y="72"/>
                  </a:lnTo>
                  <a:lnTo>
                    <a:pt x="895" y="0"/>
                  </a:lnTo>
                  <a:lnTo>
                    <a:pt x="926" y="26"/>
                  </a:lnTo>
                  <a:lnTo>
                    <a:pt x="988" y="43"/>
                  </a:lnTo>
                  <a:lnTo>
                    <a:pt x="956" y="87"/>
                  </a:lnTo>
                  <a:lnTo>
                    <a:pt x="632" y="208"/>
                  </a:lnTo>
                  <a:lnTo>
                    <a:pt x="405" y="280"/>
                  </a:lnTo>
                  <a:lnTo>
                    <a:pt x="274" y="318"/>
                  </a:lnTo>
                  <a:lnTo>
                    <a:pt x="172" y="347"/>
                  </a:lnTo>
                  <a:lnTo>
                    <a:pt x="84" y="344"/>
                  </a:lnTo>
                  <a:lnTo>
                    <a:pt x="61" y="288"/>
                  </a:lnTo>
                  <a:lnTo>
                    <a:pt x="27" y="237"/>
                  </a:lnTo>
                  <a:lnTo>
                    <a:pt x="17" y="156"/>
                  </a:lnTo>
                  <a:lnTo>
                    <a:pt x="0" y="84"/>
                  </a:lnTo>
                  <a:lnTo>
                    <a:pt x="77" y="84"/>
                  </a:lnTo>
                  <a:lnTo>
                    <a:pt x="148" y="87"/>
                  </a:lnTo>
                  <a:lnTo>
                    <a:pt x="148" y="87"/>
                  </a:lnTo>
                  <a:close/>
                </a:path>
              </a:pathLst>
            </a:custGeom>
            <a:solidFill>
              <a:srgbClr val="FFE8E8"/>
            </a:solidFill>
            <a:ln w="9525">
              <a:noFill/>
              <a:round/>
              <a:headEnd/>
              <a:tailEnd/>
            </a:ln>
          </p:spPr>
          <p:txBody>
            <a:bodyPr/>
            <a:lstStyle/>
            <a:p>
              <a:endParaRPr lang="en-US" dirty="0"/>
            </a:p>
          </p:txBody>
        </p:sp>
        <p:sp>
          <p:nvSpPr>
            <p:cNvPr id="73" name="Freeform 73"/>
            <p:cNvSpPr>
              <a:spLocks/>
            </p:cNvSpPr>
            <p:nvPr/>
          </p:nvSpPr>
          <p:spPr bwMode="auto">
            <a:xfrm>
              <a:off x="647" y="3402"/>
              <a:ext cx="85" cy="67"/>
            </a:xfrm>
            <a:custGeom>
              <a:avLst/>
              <a:gdLst/>
              <a:ahLst/>
              <a:cxnLst>
                <a:cxn ang="0">
                  <a:pos x="0" y="67"/>
                </a:cxn>
                <a:cxn ang="0">
                  <a:pos x="51" y="27"/>
                </a:cxn>
                <a:cxn ang="0">
                  <a:pos x="101" y="0"/>
                </a:cxn>
                <a:cxn ang="0">
                  <a:pos x="169" y="7"/>
                </a:cxn>
                <a:cxn ang="0">
                  <a:pos x="91" y="20"/>
                </a:cxn>
                <a:cxn ang="0">
                  <a:pos x="47" y="56"/>
                </a:cxn>
                <a:cxn ang="0">
                  <a:pos x="0" y="67"/>
                </a:cxn>
                <a:cxn ang="0">
                  <a:pos x="0" y="67"/>
                </a:cxn>
              </a:cxnLst>
              <a:rect l="0" t="0" r="r" b="b"/>
              <a:pathLst>
                <a:path w="169" h="67">
                  <a:moveTo>
                    <a:pt x="0" y="67"/>
                  </a:moveTo>
                  <a:lnTo>
                    <a:pt x="51" y="27"/>
                  </a:lnTo>
                  <a:lnTo>
                    <a:pt x="101" y="0"/>
                  </a:lnTo>
                  <a:lnTo>
                    <a:pt x="169" y="7"/>
                  </a:lnTo>
                  <a:lnTo>
                    <a:pt x="91" y="20"/>
                  </a:lnTo>
                  <a:lnTo>
                    <a:pt x="47" y="56"/>
                  </a:lnTo>
                  <a:lnTo>
                    <a:pt x="0" y="67"/>
                  </a:lnTo>
                  <a:lnTo>
                    <a:pt x="0" y="67"/>
                  </a:lnTo>
                  <a:close/>
                </a:path>
              </a:pathLst>
            </a:custGeom>
            <a:solidFill>
              <a:srgbClr val="FFE8E8"/>
            </a:solidFill>
            <a:ln w="9525">
              <a:noFill/>
              <a:round/>
              <a:headEnd/>
              <a:tailEnd/>
            </a:ln>
          </p:spPr>
          <p:txBody>
            <a:bodyPr/>
            <a:lstStyle/>
            <a:p>
              <a:endParaRPr lang="en-US" dirty="0"/>
            </a:p>
          </p:txBody>
        </p:sp>
        <p:sp>
          <p:nvSpPr>
            <p:cNvPr id="74" name="Freeform 74"/>
            <p:cNvSpPr>
              <a:spLocks/>
            </p:cNvSpPr>
            <p:nvPr/>
          </p:nvSpPr>
          <p:spPr bwMode="auto">
            <a:xfrm>
              <a:off x="647" y="3440"/>
              <a:ext cx="90" cy="141"/>
            </a:xfrm>
            <a:custGeom>
              <a:avLst/>
              <a:gdLst/>
              <a:ahLst/>
              <a:cxnLst>
                <a:cxn ang="0">
                  <a:pos x="0" y="63"/>
                </a:cxn>
                <a:cxn ang="0">
                  <a:pos x="47" y="52"/>
                </a:cxn>
                <a:cxn ang="0">
                  <a:pos x="132" y="0"/>
                </a:cxn>
                <a:cxn ang="0">
                  <a:pos x="179" y="9"/>
                </a:cxn>
                <a:cxn ang="0">
                  <a:pos x="124" y="29"/>
                </a:cxn>
                <a:cxn ang="0">
                  <a:pos x="71" y="78"/>
                </a:cxn>
                <a:cxn ang="0">
                  <a:pos x="33" y="80"/>
                </a:cxn>
                <a:cxn ang="0">
                  <a:pos x="53" y="104"/>
                </a:cxn>
                <a:cxn ang="0">
                  <a:pos x="156" y="75"/>
                </a:cxn>
                <a:cxn ang="0">
                  <a:pos x="122" y="104"/>
                </a:cxn>
                <a:cxn ang="0">
                  <a:pos x="71" y="130"/>
                </a:cxn>
                <a:cxn ang="0">
                  <a:pos x="134" y="139"/>
                </a:cxn>
                <a:cxn ang="0">
                  <a:pos x="87" y="141"/>
                </a:cxn>
                <a:cxn ang="0">
                  <a:pos x="53" y="141"/>
                </a:cxn>
                <a:cxn ang="0">
                  <a:pos x="30" y="122"/>
                </a:cxn>
                <a:cxn ang="0">
                  <a:pos x="3" y="101"/>
                </a:cxn>
                <a:cxn ang="0">
                  <a:pos x="0" y="80"/>
                </a:cxn>
                <a:cxn ang="0">
                  <a:pos x="0" y="63"/>
                </a:cxn>
                <a:cxn ang="0">
                  <a:pos x="0" y="63"/>
                </a:cxn>
              </a:cxnLst>
              <a:rect l="0" t="0" r="r" b="b"/>
              <a:pathLst>
                <a:path w="179" h="141">
                  <a:moveTo>
                    <a:pt x="0" y="63"/>
                  </a:moveTo>
                  <a:lnTo>
                    <a:pt x="47" y="52"/>
                  </a:lnTo>
                  <a:lnTo>
                    <a:pt x="132" y="0"/>
                  </a:lnTo>
                  <a:lnTo>
                    <a:pt x="179" y="9"/>
                  </a:lnTo>
                  <a:lnTo>
                    <a:pt x="124" y="29"/>
                  </a:lnTo>
                  <a:lnTo>
                    <a:pt x="71" y="78"/>
                  </a:lnTo>
                  <a:lnTo>
                    <a:pt x="33" y="80"/>
                  </a:lnTo>
                  <a:lnTo>
                    <a:pt x="53" y="104"/>
                  </a:lnTo>
                  <a:lnTo>
                    <a:pt x="156" y="75"/>
                  </a:lnTo>
                  <a:lnTo>
                    <a:pt x="122" y="104"/>
                  </a:lnTo>
                  <a:lnTo>
                    <a:pt x="71" y="130"/>
                  </a:lnTo>
                  <a:lnTo>
                    <a:pt x="134" y="139"/>
                  </a:lnTo>
                  <a:lnTo>
                    <a:pt x="87" y="141"/>
                  </a:lnTo>
                  <a:lnTo>
                    <a:pt x="53" y="141"/>
                  </a:lnTo>
                  <a:lnTo>
                    <a:pt x="30" y="122"/>
                  </a:lnTo>
                  <a:lnTo>
                    <a:pt x="3" y="101"/>
                  </a:lnTo>
                  <a:lnTo>
                    <a:pt x="0" y="80"/>
                  </a:lnTo>
                  <a:lnTo>
                    <a:pt x="0" y="63"/>
                  </a:lnTo>
                  <a:lnTo>
                    <a:pt x="0" y="63"/>
                  </a:lnTo>
                  <a:close/>
                </a:path>
              </a:pathLst>
            </a:custGeom>
            <a:solidFill>
              <a:srgbClr val="FFE8E8"/>
            </a:solidFill>
            <a:ln w="9525">
              <a:noFill/>
              <a:round/>
              <a:headEnd/>
              <a:tailEnd/>
            </a:ln>
          </p:spPr>
          <p:txBody>
            <a:bodyPr/>
            <a:lstStyle/>
            <a:p>
              <a:endParaRPr lang="en-US" dirty="0"/>
            </a:p>
          </p:txBody>
        </p:sp>
        <p:sp>
          <p:nvSpPr>
            <p:cNvPr id="75" name="Freeform 75"/>
            <p:cNvSpPr>
              <a:spLocks/>
            </p:cNvSpPr>
            <p:nvPr/>
          </p:nvSpPr>
          <p:spPr bwMode="auto">
            <a:xfrm>
              <a:off x="677" y="3527"/>
              <a:ext cx="215" cy="364"/>
            </a:xfrm>
            <a:custGeom>
              <a:avLst/>
              <a:gdLst/>
              <a:ahLst/>
              <a:cxnLst>
                <a:cxn ang="0">
                  <a:pos x="0" y="364"/>
                </a:cxn>
                <a:cxn ang="0">
                  <a:pos x="105" y="254"/>
                </a:cxn>
                <a:cxn ang="0">
                  <a:pos x="273" y="138"/>
                </a:cxn>
                <a:cxn ang="0">
                  <a:pos x="429" y="0"/>
                </a:cxn>
                <a:cxn ang="0">
                  <a:pos x="354" y="113"/>
                </a:cxn>
                <a:cxn ang="0">
                  <a:pos x="253" y="207"/>
                </a:cxn>
                <a:cxn ang="0">
                  <a:pos x="135" y="283"/>
                </a:cxn>
                <a:cxn ang="0">
                  <a:pos x="0" y="364"/>
                </a:cxn>
                <a:cxn ang="0">
                  <a:pos x="0" y="364"/>
                </a:cxn>
              </a:cxnLst>
              <a:rect l="0" t="0" r="r" b="b"/>
              <a:pathLst>
                <a:path w="429" h="364">
                  <a:moveTo>
                    <a:pt x="0" y="364"/>
                  </a:moveTo>
                  <a:lnTo>
                    <a:pt x="105" y="254"/>
                  </a:lnTo>
                  <a:lnTo>
                    <a:pt x="273" y="138"/>
                  </a:lnTo>
                  <a:lnTo>
                    <a:pt x="429" y="0"/>
                  </a:lnTo>
                  <a:lnTo>
                    <a:pt x="354" y="113"/>
                  </a:lnTo>
                  <a:lnTo>
                    <a:pt x="253" y="207"/>
                  </a:lnTo>
                  <a:lnTo>
                    <a:pt x="135" y="283"/>
                  </a:lnTo>
                  <a:lnTo>
                    <a:pt x="0" y="364"/>
                  </a:lnTo>
                  <a:lnTo>
                    <a:pt x="0" y="364"/>
                  </a:lnTo>
                  <a:close/>
                </a:path>
              </a:pathLst>
            </a:custGeom>
            <a:solidFill>
              <a:srgbClr val="FFE8E8"/>
            </a:solidFill>
            <a:ln w="9525">
              <a:noFill/>
              <a:round/>
              <a:headEnd/>
              <a:tailEnd/>
            </a:ln>
          </p:spPr>
          <p:txBody>
            <a:bodyPr/>
            <a:lstStyle/>
            <a:p>
              <a:endParaRPr lang="en-US" dirty="0"/>
            </a:p>
          </p:txBody>
        </p:sp>
        <p:sp>
          <p:nvSpPr>
            <p:cNvPr id="76" name="Freeform 76"/>
            <p:cNvSpPr>
              <a:spLocks/>
            </p:cNvSpPr>
            <p:nvPr/>
          </p:nvSpPr>
          <p:spPr bwMode="auto">
            <a:xfrm>
              <a:off x="861" y="3239"/>
              <a:ext cx="40" cy="128"/>
            </a:xfrm>
            <a:custGeom>
              <a:avLst/>
              <a:gdLst/>
              <a:ahLst/>
              <a:cxnLst>
                <a:cxn ang="0">
                  <a:pos x="78" y="0"/>
                </a:cxn>
                <a:cxn ang="0">
                  <a:pos x="67" y="47"/>
                </a:cxn>
                <a:cxn ang="0">
                  <a:pos x="53" y="63"/>
                </a:cxn>
                <a:cxn ang="0">
                  <a:pos x="35" y="86"/>
                </a:cxn>
                <a:cxn ang="0">
                  <a:pos x="22" y="123"/>
                </a:cxn>
                <a:cxn ang="0">
                  <a:pos x="0" y="128"/>
                </a:cxn>
                <a:cxn ang="0">
                  <a:pos x="7" y="91"/>
                </a:cxn>
                <a:cxn ang="0">
                  <a:pos x="20" y="78"/>
                </a:cxn>
                <a:cxn ang="0">
                  <a:pos x="48" y="56"/>
                </a:cxn>
                <a:cxn ang="0">
                  <a:pos x="61" y="30"/>
                </a:cxn>
                <a:cxn ang="0">
                  <a:pos x="78" y="0"/>
                </a:cxn>
                <a:cxn ang="0">
                  <a:pos x="78" y="0"/>
                </a:cxn>
              </a:cxnLst>
              <a:rect l="0" t="0" r="r" b="b"/>
              <a:pathLst>
                <a:path w="78" h="128">
                  <a:moveTo>
                    <a:pt x="78" y="0"/>
                  </a:moveTo>
                  <a:lnTo>
                    <a:pt x="67" y="47"/>
                  </a:lnTo>
                  <a:lnTo>
                    <a:pt x="53" y="63"/>
                  </a:lnTo>
                  <a:lnTo>
                    <a:pt x="35" y="86"/>
                  </a:lnTo>
                  <a:lnTo>
                    <a:pt x="22" y="123"/>
                  </a:lnTo>
                  <a:lnTo>
                    <a:pt x="0" y="128"/>
                  </a:lnTo>
                  <a:lnTo>
                    <a:pt x="7" y="91"/>
                  </a:lnTo>
                  <a:lnTo>
                    <a:pt x="20" y="78"/>
                  </a:lnTo>
                  <a:lnTo>
                    <a:pt x="48" y="56"/>
                  </a:lnTo>
                  <a:lnTo>
                    <a:pt x="61" y="30"/>
                  </a:lnTo>
                  <a:lnTo>
                    <a:pt x="78" y="0"/>
                  </a:lnTo>
                  <a:lnTo>
                    <a:pt x="78" y="0"/>
                  </a:lnTo>
                  <a:close/>
                </a:path>
              </a:pathLst>
            </a:custGeom>
            <a:solidFill>
              <a:srgbClr val="FFE8E8"/>
            </a:solidFill>
            <a:ln w="9525">
              <a:noFill/>
              <a:round/>
              <a:headEnd/>
              <a:tailEnd/>
            </a:ln>
          </p:spPr>
          <p:txBody>
            <a:bodyPr/>
            <a:lstStyle/>
            <a:p>
              <a:endParaRPr lang="en-US" dirty="0"/>
            </a:p>
          </p:txBody>
        </p:sp>
        <p:sp>
          <p:nvSpPr>
            <p:cNvPr id="77" name="Freeform 77"/>
            <p:cNvSpPr>
              <a:spLocks/>
            </p:cNvSpPr>
            <p:nvPr/>
          </p:nvSpPr>
          <p:spPr bwMode="auto">
            <a:xfrm>
              <a:off x="979" y="3241"/>
              <a:ext cx="29" cy="137"/>
            </a:xfrm>
            <a:custGeom>
              <a:avLst/>
              <a:gdLst/>
              <a:ahLst/>
              <a:cxnLst>
                <a:cxn ang="0">
                  <a:pos x="0" y="7"/>
                </a:cxn>
                <a:cxn ang="0">
                  <a:pos x="17" y="66"/>
                </a:cxn>
                <a:cxn ang="0">
                  <a:pos x="15" y="116"/>
                </a:cxn>
                <a:cxn ang="0">
                  <a:pos x="33" y="60"/>
                </a:cxn>
                <a:cxn ang="0">
                  <a:pos x="44" y="63"/>
                </a:cxn>
                <a:cxn ang="0">
                  <a:pos x="49" y="137"/>
                </a:cxn>
                <a:cxn ang="0">
                  <a:pos x="57" y="82"/>
                </a:cxn>
                <a:cxn ang="0">
                  <a:pos x="48" y="55"/>
                </a:cxn>
                <a:cxn ang="0">
                  <a:pos x="28" y="21"/>
                </a:cxn>
                <a:cxn ang="0">
                  <a:pos x="17" y="7"/>
                </a:cxn>
                <a:cxn ang="0">
                  <a:pos x="6" y="0"/>
                </a:cxn>
                <a:cxn ang="0">
                  <a:pos x="0" y="7"/>
                </a:cxn>
                <a:cxn ang="0">
                  <a:pos x="0" y="7"/>
                </a:cxn>
              </a:cxnLst>
              <a:rect l="0" t="0" r="r" b="b"/>
              <a:pathLst>
                <a:path w="57" h="137">
                  <a:moveTo>
                    <a:pt x="0" y="7"/>
                  </a:moveTo>
                  <a:lnTo>
                    <a:pt x="17" y="66"/>
                  </a:lnTo>
                  <a:lnTo>
                    <a:pt x="15" y="116"/>
                  </a:lnTo>
                  <a:lnTo>
                    <a:pt x="33" y="60"/>
                  </a:lnTo>
                  <a:lnTo>
                    <a:pt x="44" y="63"/>
                  </a:lnTo>
                  <a:lnTo>
                    <a:pt x="49" y="137"/>
                  </a:lnTo>
                  <a:lnTo>
                    <a:pt x="57" y="82"/>
                  </a:lnTo>
                  <a:lnTo>
                    <a:pt x="48" y="55"/>
                  </a:lnTo>
                  <a:lnTo>
                    <a:pt x="28" y="21"/>
                  </a:lnTo>
                  <a:lnTo>
                    <a:pt x="17" y="7"/>
                  </a:lnTo>
                  <a:lnTo>
                    <a:pt x="6" y="0"/>
                  </a:lnTo>
                  <a:lnTo>
                    <a:pt x="0" y="7"/>
                  </a:lnTo>
                  <a:lnTo>
                    <a:pt x="0" y="7"/>
                  </a:lnTo>
                  <a:close/>
                </a:path>
              </a:pathLst>
            </a:custGeom>
            <a:solidFill>
              <a:srgbClr val="FFE8E8"/>
            </a:solidFill>
            <a:ln w="9525">
              <a:noFill/>
              <a:round/>
              <a:headEnd/>
              <a:tailEnd/>
            </a:ln>
          </p:spPr>
          <p:txBody>
            <a:bodyPr/>
            <a:lstStyle/>
            <a:p>
              <a:endParaRPr lang="en-US" dirty="0"/>
            </a:p>
          </p:txBody>
        </p:sp>
        <p:sp>
          <p:nvSpPr>
            <p:cNvPr id="78" name="Freeform 78"/>
            <p:cNvSpPr>
              <a:spLocks/>
            </p:cNvSpPr>
            <p:nvPr/>
          </p:nvSpPr>
          <p:spPr bwMode="auto">
            <a:xfrm>
              <a:off x="1008" y="3248"/>
              <a:ext cx="17" cy="75"/>
            </a:xfrm>
            <a:custGeom>
              <a:avLst/>
              <a:gdLst/>
              <a:ahLst/>
              <a:cxnLst>
                <a:cxn ang="0">
                  <a:pos x="0" y="9"/>
                </a:cxn>
                <a:cxn ang="0">
                  <a:pos x="34" y="75"/>
                </a:cxn>
                <a:cxn ang="0">
                  <a:pos x="34" y="50"/>
                </a:cxn>
                <a:cxn ang="0">
                  <a:pos x="20" y="6"/>
                </a:cxn>
                <a:cxn ang="0">
                  <a:pos x="7" y="0"/>
                </a:cxn>
                <a:cxn ang="0">
                  <a:pos x="0" y="9"/>
                </a:cxn>
                <a:cxn ang="0">
                  <a:pos x="0" y="9"/>
                </a:cxn>
              </a:cxnLst>
              <a:rect l="0" t="0" r="r" b="b"/>
              <a:pathLst>
                <a:path w="34" h="75">
                  <a:moveTo>
                    <a:pt x="0" y="9"/>
                  </a:moveTo>
                  <a:lnTo>
                    <a:pt x="34" y="75"/>
                  </a:lnTo>
                  <a:lnTo>
                    <a:pt x="34" y="50"/>
                  </a:lnTo>
                  <a:lnTo>
                    <a:pt x="20" y="6"/>
                  </a:lnTo>
                  <a:lnTo>
                    <a:pt x="7" y="0"/>
                  </a:lnTo>
                  <a:lnTo>
                    <a:pt x="0" y="9"/>
                  </a:lnTo>
                  <a:lnTo>
                    <a:pt x="0" y="9"/>
                  </a:lnTo>
                  <a:close/>
                </a:path>
              </a:pathLst>
            </a:custGeom>
            <a:solidFill>
              <a:srgbClr val="FFE8E8"/>
            </a:solidFill>
            <a:ln w="9525">
              <a:noFill/>
              <a:round/>
              <a:headEnd/>
              <a:tailEnd/>
            </a:ln>
          </p:spPr>
          <p:txBody>
            <a:bodyPr/>
            <a:lstStyle/>
            <a:p>
              <a:endParaRPr lang="en-US" dirty="0"/>
            </a:p>
          </p:txBody>
        </p:sp>
        <p:sp>
          <p:nvSpPr>
            <p:cNvPr id="79" name="Freeform 79"/>
            <p:cNvSpPr>
              <a:spLocks/>
            </p:cNvSpPr>
            <p:nvPr/>
          </p:nvSpPr>
          <p:spPr bwMode="auto">
            <a:xfrm>
              <a:off x="956" y="3243"/>
              <a:ext cx="18" cy="84"/>
            </a:xfrm>
            <a:custGeom>
              <a:avLst/>
              <a:gdLst/>
              <a:ahLst/>
              <a:cxnLst>
                <a:cxn ang="0">
                  <a:pos x="5" y="20"/>
                </a:cxn>
                <a:cxn ang="0">
                  <a:pos x="0" y="45"/>
                </a:cxn>
                <a:cxn ang="0">
                  <a:pos x="10" y="84"/>
                </a:cxn>
                <a:cxn ang="0">
                  <a:pos x="38" y="62"/>
                </a:cxn>
                <a:cxn ang="0">
                  <a:pos x="28" y="27"/>
                </a:cxn>
                <a:cxn ang="0">
                  <a:pos x="19" y="7"/>
                </a:cxn>
                <a:cxn ang="0">
                  <a:pos x="0" y="0"/>
                </a:cxn>
                <a:cxn ang="0">
                  <a:pos x="5" y="20"/>
                </a:cxn>
                <a:cxn ang="0">
                  <a:pos x="5" y="20"/>
                </a:cxn>
              </a:cxnLst>
              <a:rect l="0" t="0" r="r" b="b"/>
              <a:pathLst>
                <a:path w="38" h="84">
                  <a:moveTo>
                    <a:pt x="5" y="20"/>
                  </a:moveTo>
                  <a:lnTo>
                    <a:pt x="0" y="45"/>
                  </a:lnTo>
                  <a:lnTo>
                    <a:pt x="10" y="84"/>
                  </a:lnTo>
                  <a:lnTo>
                    <a:pt x="38" y="62"/>
                  </a:lnTo>
                  <a:lnTo>
                    <a:pt x="28" y="27"/>
                  </a:lnTo>
                  <a:lnTo>
                    <a:pt x="19" y="7"/>
                  </a:lnTo>
                  <a:lnTo>
                    <a:pt x="0" y="0"/>
                  </a:lnTo>
                  <a:lnTo>
                    <a:pt x="5" y="20"/>
                  </a:lnTo>
                  <a:lnTo>
                    <a:pt x="5" y="20"/>
                  </a:lnTo>
                  <a:close/>
                </a:path>
              </a:pathLst>
            </a:custGeom>
            <a:solidFill>
              <a:srgbClr val="FFE8E8"/>
            </a:solidFill>
            <a:ln w="9525">
              <a:noFill/>
              <a:round/>
              <a:headEnd/>
              <a:tailEnd/>
            </a:ln>
          </p:spPr>
          <p:txBody>
            <a:bodyPr/>
            <a:lstStyle/>
            <a:p>
              <a:endParaRPr lang="en-US" dirty="0"/>
            </a:p>
          </p:txBody>
        </p:sp>
      </p:grpSp>
      <p:graphicFrame>
        <p:nvGraphicFramePr>
          <p:cNvPr id="81" name="Diagram 80"/>
          <p:cNvGraphicFramePr/>
          <p:nvPr/>
        </p:nvGraphicFramePr>
        <p:xfrm>
          <a:off x="1930400" y="1524000"/>
          <a:ext cx="11480800"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endParaRPr lang="en-US" sz="5400" dirty="0">
              <a:latin typeface="Algerian" pitchFamily="82" charset="0"/>
            </a:endParaRPr>
          </a:p>
          <a:p>
            <a:pPr algn="ctr">
              <a:buNone/>
            </a:pPr>
            <a:r>
              <a:rPr lang="en-US" sz="5400" dirty="0">
                <a:latin typeface="Algerian" pitchFamily="82" charset="0"/>
              </a:rPr>
              <a:t>Information education communication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itchFamily="82" charset="0"/>
              </a:rPr>
              <a:t>definition</a:t>
            </a:r>
          </a:p>
        </p:txBody>
      </p:sp>
      <p:sp>
        <p:nvSpPr>
          <p:cNvPr id="3" name="Content Placeholder 2"/>
          <p:cNvSpPr>
            <a:spLocks noGrp="1"/>
          </p:cNvSpPr>
          <p:nvPr>
            <p:ph idx="1"/>
          </p:nvPr>
        </p:nvSpPr>
        <p:spPr/>
        <p:txBody>
          <a:bodyPr/>
          <a:lstStyle/>
          <a:p>
            <a:pPr algn="just">
              <a:lnSpc>
                <a:spcPct val="200000"/>
              </a:lnSpc>
            </a:pPr>
            <a:r>
              <a:rPr lang="en-US" dirty="0">
                <a:latin typeface="Times New Roman" pitchFamily="18" charset="0"/>
                <a:cs typeface="Times New Roman" pitchFamily="18" charset="0"/>
              </a:rPr>
              <a:t>Information education communication can be defined as an approach which attempts to change or reinforce a set of behaviors in a target audience regarding specific problem in a predefined period.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Algerian" pitchFamily="82" charset="0"/>
              </a:rPr>
              <a:t>Iec</a:t>
            </a:r>
            <a:r>
              <a:rPr lang="en-US" dirty="0">
                <a:latin typeface="Algerian" pitchFamily="82" charset="0"/>
              </a:rPr>
              <a:t> concept</a:t>
            </a:r>
          </a:p>
        </p:txBody>
      </p:sp>
      <p:sp>
        <p:nvSpPr>
          <p:cNvPr id="3" name="Content Placeholder 2"/>
          <p:cNvSpPr>
            <a:spLocks noGrp="1"/>
          </p:cNvSpPr>
          <p:nvPr>
            <p:ph idx="1"/>
          </p:nvPr>
        </p:nvSpPr>
        <p:spPr/>
        <p:txBody>
          <a:bodyPr/>
          <a:lstStyle/>
          <a:p>
            <a:pPr>
              <a:lnSpc>
                <a:spcPct val="200000"/>
              </a:lnSpc>
              <a:buNone/>
            </a:pPr>
            <a:r>
              <a:rPr lang="en-US" b="1" dirty="0">
                <a:latin typeface="Times New Roman" pitchFamily="18" charset="0"/>
                <a:cs typeface="Times New Roman" pitchFamily="18" charset="0"/>
              </a:rPr>
              <a:t>I-E-C Dynamics</a:t>
            </a:r>
          </a:p>
          <a:p>
            <a:pPr>
              <a:lnSpc>
                <a:spcPct val="200000"/>
              </a:lnSpc>
            </a:pPr>
            <a:r>
              <a:rPr lang="en-US" b="1" dirty="0">
                <a:latin typeface="Times New Roman" pitchFamily="18" charset="0"/>
                <a:cs typeface="Times New Roman" pitchFamily="18" charset="0"/>
              </a:rPr>
              <a:t>I </a:t>
            </a:r>
            <a:r>
              <a:rPr lang="en-US" dirty="0">
                <a:latin typeface="Times New Roman" pitchFamily="18" charset="0"/>
                <a:cs typeface="Times New Roman" pitchFamily="18" charset="0"/>
              </a:rPr>
              <a:t>– Information, (facts, data(statistics)</a:t>
            </a:r>
          </a:p>
          <a:p>
            <a:pPr>
              <a:lnSpc>
                <a:spcPct val="200000"/>
              </a:lnSpc>
            </a:pPr>
            <a:r>
              <a:rPr lang="en-US" b="1" dirty="0">
                <a:latin typeface="Times New Roman" pitchFamily="18" charset="0"/>
                <a:cs typeface="Times New Roman" pitchFamily="18" charset="0"/>
              </a:rPr>
              <a:t>E</a:t>
            </a:r>
            <a:r>
              <a:rPr lang="en-US" dirty="0">
                <a:latin typeface="Times New Roman" pitchFamily="18" charset="0"/>
                <a:cs typeface="Times New Roman" pitchFamily="18" charset="0"/>
              </a:rPr>
              <a:t>- Education, (activated knowledge)</a:t>
            </a:r>
          </a:p>
          <a:p>
            <a:pPr>
              <a:lnSpc>
                <a:spcPct val="200000"/>
              </a:lnSpc>
            </a:pPr>
            <a:r>
              <a:rPr lang="en-US" b="1" dirty="0">
                <a:latin typeface="Times New Roman" pitchFamily="18" charset="0"/>
                <a:cs typeface="Times New Roman" pitchFamily="18" charset="0"/>
              </a:rPr>
              <a:t>C</a:t>
            </a:r>
            <a:r>
              <a:rPr lang="en-US" dirty="0">
                <a:latin typeface="Times New Roman" pitchFamily="18" charset="0"/>
                <a:cs typeface="Times New Roman" pitchFamily="18" charset="0"/>
              </a:rPr>
              <a:t>- Communication, (dissemination using various channels)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itchFamily="82" charset="0"/>
              </a:rPr>
              <a:t>Aims </a:t>
            </a:r>
          </a:p>
        </p:txBody>
      </p:sp>
      <p:sp>
        <p:nvSpPr>
          <p:cNvPr id="3" name="Content Placeholder 2"/>
          <p:cNvSpPr>
            <a:spLocks noGrp="1"/>
          </p:cNvSpPr>
          <p:nvPr>
            <p:ph idx="1"/>
          </p:nvPr>
        </p:nvSpPr>
        <p:spPr>
          <a:xfrm>
            <a:off x="838200" y="1656809"/>
            <a:ext cx="10515600" cy="4351338"/>
          </a:xfrm>
        </p:spPr>
        <p:txBody>
          <a:bodyPr>
            <a:noAutofit/>
          </a:bodyPr>
          <a:lstStyle/>
          <a:p>
            <a:pPr algn="just">
              <a:lnSpc>
                <a:spcPct val="200000"/>
              </a:lnSpc>
            </a:pPr>
            <a:r>
              <a:rPr lang="en-US" sz="2400" dirty="0">
                <a:latin typeface="Times New Roman" pitchFamily="18" charset="0"/>
                <a:cs typeface="Times New Roman" pitchFamily="18" charset="0"/>
              </a:rPr>
              <a:t>To change the health behavior of individuals, family and community.</a:t>
            </a:r>
          </a:p>
          <a:p>
            <a:pPr algn="just">
              <a:lnSpc>
                <a:spcPct val="200000"/>
              </a:lnSpc>
            </a:pPr>
            <a:r>
              <a:rPr lang="en-US" sz="2400" dirty="0">
                <a:latin typeface="Times New Roman" pitchFamily="18" charset="0"/>
                <a:cs typeface="Times New Roman" pitchFamily="18" charset="0"/>
              </a:rPr>
              <a:t>To prepare background or basis for change in health behavior.</a:t>
            </a:r>
          </a:p>
          <a:p>
            <a:pPr algn="just">
              <a:lnSpc>
                <a:spcPct val="200000"/>
              </a:lnSpc>
            </a:pPr>
            <a:r>
              <a:rPr lang="en-US" sz="2400" dirty="0">
                <a:latin typeface="Times New Roman" pitchFamily="18" charset="0"/>
                <a:cs typeface="Times New Roman" pitchFamily="18" charset="0"/>
              </a:rPr>
              <a:t>To change the norms of the community.</a:t>
            </a:r>
          </a:p>
          <a:p>
            <a:pPr algn="just">
              <a:lnSpc>
                <a:spcPct val="200000"/>
              </a:lnSpc>
            </a:pPr>
            <a:r>
              <a:rPr lang="en-US" sz="2400" dirty="0">
                <a:latin typeface="Times New Roman" pitchFamily="18" charset="0"/>
                <a:cs typeface="Times New Roman" pitchFamily="18" charset="0"/>
              </a:rPr>
              <a:t>To Obtain social, political support for health activities.</a:t>
            </a:r>
          </a:p>
          <a:p>
            <a:pPr algn="just">
              <a:lnSpc>
                <a:spcPct val="200000"/>
              </a:lnSpc>
            </a:pPr>
            <a:r>
              <a:rPr lang="en-US" sz="2400" dirty="0">
                <a:latin typeface="Times New Roman" pitchFamily="18" charset="0"/>
                <a:cs typeface="Times New Roman" pitchFamily="18" charset="0"/>
              </a:rPr>
              <a:t>To facilitate education for audience about pubic health and create awareness in public opinion.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lgerian" pitchFamily="82" charset="0"/>
              </a:rPr>
              <a:t>Scope or fields of IEC in relation to health</a:t>
            </a:r>
          </a:p>
        </p:txBody>
      </p:sp>
      <p:sp>
        <p:nvSpPr>
          <p:cNvPr id="3" name="Content Placeholder 2"/>
          <p:cNvSpPr>
            <a:spLocks noGrp="1"/>
          </p:cNvSpPr>
          <p:nvPr>
            <p:ph idx="1"/>
          </p:nvPr>
        </p:nvSpPr>
        <p:spPr>
          <a:xfrm>
            <a:off x="838200" y="1586469"/>
            <a:ext cx="10515600" cy="4351338"/>
          </a:xfrm>
        </p:spPr>
        <p:txBody>
          <a:bodyPr>
            <a:noAutofit/>
          </a:bodyPr>
          <a:lstStyle/>
          <a:p>
            <a:pPr>
              <a:lnSpc>
                <a:spcPct val="200000"/>
              </a:lnSpc>
            </a:pPr>
            <a:r>
              <a:rPr lang="en-US" sz="2400" dirty="0">
                <a:latin typeface="Times New Roman" pitchFamily="18" charset="0"/>
                <a:cs typeface="Times New Roman" pitchFamily="18" charset="0"/>
              </a:rPr>
              <a:t>Primary health care</a:t>
            </a:r>
          </a:p>
          <a:p>
            <a:pPr>
              <a:lnSpc>
                <a:spcPct val="200000"/>
              </a:lnSpc>
            </a:pPr>
            <a:r>
              <a:rPr lang="en-US" sz="2400" dirty="0">
                <a:latin typeface="Times New Roman" pitchFamily="18" charset="0"/>
                <a:cs typeface="Times New Roman" pitchFamily="18" charset="0"/>
              </a:rPr>
              <a:t>Prevention/control on communicable diseases.</a:t>
            </a:r>
          </a:p>
          <a:p>
            <a:pPr>
              <a:lnSpc>
                <a:spcPct val="200000"/>
              </a:lnSpc>
            </a:pPr>
            <a:r>
              <a:rPr lang="en-US" sz="2400" dirty="0">
                <a:latin typeface="Times New Roman" pitchFamily="18" charset="0"/>
                <a:cs typeface="Times New Roman" pitchFamily="18" charset="0"/>
              </a:rPr>
              <a:t>Reproductive health/maternal and child health services.</a:t>
            </a:r>
          </a:p>
          <a:p>
            <a:pPr>
              <a:lnSpc>
                <a:spcPct val="200000"/>
              </a:lnSpc>
            </a:pPr>
            <a:r>
              <a:rPr lang="en-US" sz="2400" dirty="0">
                <a:latin typeface="Times New Roman" pitchFamily="18" charset="0"/>
                <a:cs typeface="Times New Roman" pitchFamily="18" charset="0"/>
              </a:rPr>
              <a:t>Family welfare</a:t>
            </a:r>
          </a:p>
          <a:p>
            <a:pPr>
              <a:lnSpc>
                <a:spcPct val="200000"/>
              </a:lnSpc>
            </a:pPr>
            <a:r>
              <a:rPr lang="en-US" sz="2400" dirty="0">
                <a:latin typeface="Times New Roman" pitchFamily="18" charset="0"/>
                <a:cs typeface="Times New Roman" pitchFamily="18" charset="0"/>
              </a:rPr>
              <a:t>Nutritional services</a:t>
            </a:r>
          </a:p>
          <a:p>
            <a:pPr>
              <a:lnSpc>
                <a:spcPct val="200000"/>
              </a:lnSpc>
            </a:pPr>
            <a:r>
              <a:rPr lang="en-US" sz="2400" dirty="0">
                <a:latin typeface="Times New Roman" pitchFamily="18" charset="0"/>
                <a:cs typeface="Times New Roman" pitchFamily="18" charset="0"/>
              </a:rPr>
              <a:t>Personal hygiene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itchFamily="82" charset="0"/>
              </a:rPr>
              <a:t>Approaches of IEC</a:t>
            </a:r>
          </a:p>
        </p:txBody>
      </p:sp>
      <p:sp>
        <p:nvSpPr>
          <p:cNvPr id="3" name="Content Placeholder 2"/>
          <p:cNvSpPr>
            <a:spLocks noGrp="1"/>
          </p:cNvSpPr>
          <p:nvPr>
            <p:ph idx="1"/>
          </p:nvPr>
        </p:nvSpPr>
        <p:spPr/>
        <p:txBody>
          <a:bodyPr>
            <a:normAutofit fontScale="77500" lnSpcReduction="20000"/>
          </a:bodyPr>
          <a:lstStyle/>
          <a:p>
            <a:pPr>
              <a:lnSpc>
                <a:spcPct val="200000"/>
              </a:lnSpc>
            </a:pPr>
            <a:r>
              <a:rPr lang="en-US" dirty="0">
                <a:latin typeface="Times New Roman" pitchFamily="18" charset="0"/>
                <a:cs typeface="Times New Roman" pitchFamily="18" charset="0"/>
              </a:rPr>
              <a:t>The approaches of IEC are based upon following fields or subjects.</a:t>
            </a:r>
          </a:p>
          <a:p>
            <a:pPr>
              <a:lnSpc>
                <a:spcPct val="200000"/>
              </a:lnSpc>
              <a:buFont typeface="Wingdings" pitchFamily="2" charset="2"/>
              <a:buChar char="q"/>
            </a:pPr>
            <a:r>
              <a:rPr lang="en-US" dirty="0">
                <a:latin typeface="Times New Roman" pitchFamily="18" charset="0"/>
                <a:cs typeface="Times New Roman" pitchFamily="18" charset="0"/>
              </a:rPr>
              <a:t>Diffusion theory</a:t>
            </a:r>
          </a:p>
          <a:p>
            <a:pPr>
              <a:lnSpc>
                <a:spcPct val="200000"/>
              </a:lnSpc>
              <a:buFont typeface="Wingdings" pitchFamily="2" charset="2"/>
              <a:buChar char="q"/>
            </a:pPr>
            <a:r>
              <a:rPr lang="en-US" dirty="0">
                <a:latin typeface="Times New Roman" pitchFamily="18" charset="0"/>
                <a:cs typeface="Times New Roman" pitchFamily="18" charset="0"/>
              </a:rPr>
              <a:t>Social marketing</a:t>
            </a:r>
          </a:p>
          <a:p>
            <a:pPr>
              <a:lnSpc>
                <a:spcPct val="200000"/>
              </a:lnSpc>
              <a:buFont typeface="Wingdings" pitchFamily="2" charset="2"/>
              <a:buChar char="q"/>
            </a:pPr>
            <a:r>
              <a:rPr lang="en-US" dirty="0">
                <a:latin typeface="Times New Roman" pitchFamily="18" charset="0"/>
                <a:cs typeface="Times New Roman" pitchFamily="18" charset="0"/>
              </a:rPr>
              <a:t>Behavioral analysis</a:t>
            </a:r>
          </a:p>
          <a:p>
            <a:pPr>
              <a:lnSpc>
                <a:spcPct val="200000"/>
              </a:lnSpc>
              <a:buFont typeface="Wingdings" pitchFamily="2" charset="2"/>
              <a:buChar char="q"/>
            </a:pPr>
            <a:r>
              <a:rPr lang="en-US" dirty="0">
                <a:latin typeface="Times New Roman" pitchFamily="18" charset="0"/>
                <a:cs typeface="Times New Roman" pitchFamily="18" charset="0"/>
              </a:rPr>
              <a:t>Anthropology </a:t>
            </a:r>
          </a:p>
          <a:p>
            <a:pPr>
              <a:lnSpc>
                <a:spcPct val="200000"/>
              </a:lnSpc>
              <a:buFont typeface="Wingdings" pitchFamily="2" charset="2"/>
              <a:buChar char="q"/>
            </a:pPr>
            <a:r>
              <a:rPr lang="en-US" dirty="0">
                <a:latin typeface="Times New Roman" pitchFamily="18" charset="0"/>
                <a:cs typeface="Times New Roman" pitchFamily="18" charset="0"/>
              </a:rPr>
              <a:t>Instructive design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latin typeface="Algerian" pitchFamily="82" charset="0"/>
              </a:rPr>
              <a:t>infromation</a:t>
            </a:r>
            <a:endParaRPr lang="en-US" dirty="0">
              <a:latin typeface="Algerian" pitchFamily="82" charset="0"/>
            </a:endParaRPr>
          </a:p>
        </p:txBody>
      </p:sp>
      <p:sp>
        <p:nvSpPr>
          <p:cNvPr id="3" name="Content Placeholder 2"/>
          <p:cNvSpPr>
            <a:spLocks noGrp="1"/>
          </p:cNvSpPr>
          <p:nvPr>
            <p:ph idx="1"/>
          </p:nvPr>
        </p:nvSpPr>
        <p:spPr>
          <a:xfrm>
            <a:off x="1069145" y="1825625"/>
            <a:ext cx="10284655" cy="4351338"/>
          </a:xfrm>
        </p:spPr>
        <p:txBody>
          <a:bodyPr/>
          <a:lstStyle/>
          <a:p>
            <a:pPr algn="just">
              <a:lnSpc>
                <a:spcPct val="200000"/>
              </a:lnSpc>
            </a:pPr>
            <a:r>
              <a:rPr lang="en-US" dirty="0">
                <a:latin typeface="Times New Roman" pitchFamily="18" charset="0"/>
                <a:cs typeface="Times New Roman" pitchFamily="18" charset="0"/>
              </a:rPr>
              <a:t>This consists of providing scientific knowledge to the people about the health problem and how to prevent them and promote and maintain health.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lgerian" pitchFamily="82" charset="0"/>
              </a:rPr>
              <a:t>Education </a:t>
            </a:r>
          </a:p>
        </p:txBody>
      </p:sp>
      <p:sp>
        <p:nvSpPr>
          <p:cNvPr id="3" name="Content Placeholder 2"/>
          <p:cNvSpPr>
            <a:spLocks noGrp="1"/>
          </p:cNvSpPr>
          <p:nvPr>
            <p:ph idx="1"/>
          </p:nvPr>
        </p:nvSpPr>
        <p:spPr/>
        <p:txBody>
          <a:bodyPr/>
          <a:lstStyle/>
          <a:p>
            <a:pPr algn="just">
              <a:lnSpc>
                <a:spcPct val="200000"/>
              </a:lnSpc>
            </a:pPr>
            <a:r>
              <a:rPr lang="en-US" dirty="0">
                <a:latin typeface="Times New Roman" pitchFamily="18" charset="0"/>
                <a:cs typeface="Times New Roman" pitchFamily="18" charset="0"/>
              </a:rPr>
              <a:t>Health education can be defined as a process aimed at encouraging people to want to be healthy, to know how to stay healthy, to do what they can individually and collectively to maintain health and to seek help when needed.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itchFamily="82" charset="0"/>
              </a:rPr>
              <a:t>Aims and objective</a:t>
            </a:r>
          </a:p>
        </p:txBody>
      </p:sp>
      <p:sp>
        <p:nvSpPr>
          <p:cNvPr id="3" name="Content Placeholder 2"/>
          <p:cNvSpPr>
            <a:spLocks noGrp="1"/>
          </p:cNvSpPr>
          <p:nvPr>
            <p:ph idx="1"/>
          </p:nvPr>
        </p:nvSpPr>
        <p:spPr>
          <a:xfrm>
            <a:off x="838200" y="1642741"/>
            <a:ext cx="10515600" cy="4351338"/>
          </a:xfrm>
        </p:spPr>
        <p:txBody>
          <a:bodyPr>
            <a:noAutofit/>
          </a:bodyPr>
          <a:lstStyle/>
          <a:p>
            <a:pPr>
              <a:lnSpc>
                <a:spcPct val="200000"/>
              </a:lnSpc>
            </a:pPr>
            <a:r>
              <a:rPr lang="en-US" sz="2400" dirty="0">
                <a:latin typeface="Times New Roman" pitchFamily="18" charset="0"/>
                <a:cs typeface="Times New Roman" pitchFamily="18" charset="0"/>
              </a:rPr>
              <a:t>To encourage people and health promoting life style and practices.</a:t>
            </a:r>
          </a:p>
          <a:p>
            <a:pPr>
              <a:lnSpc>
                <a:spcPct val="200000"/>
              </a:lnSpc>
            </a:pPr>
            <a:r>
              <a:rPr lang="en-US" sz="2400" dirty="0">
                <a:latin typeface="Times New Roman" pitchFamily="18" charset="0"/>
                <a:cs typeface="Times New Roman" pitchFamily="18" charset="0"/>
              </a:rPr>
              <a:t>To promote the proper use of health services available to them.</a:t>
            </a:r>
          </a:p>
          <a:p>
            <a:pPr>
              <a:lnSpc>
                <a:spcPct val="200000"/>
              </a:lnSpc>
            </a:pPr>
            <a:r>
              <a:rPr lang="en-US" sz="2400" dirty="0">
                <a:latin typeface="Times New Roman" pitchFamily="18" charset="0"/>
                <a:cs typeface="Times New Roman" pitchFamily="18" charset="0"/>
              </a:rPr>
              <a:t>To provide new knowledge, improve skills and change attitudes in making rational decision to solve their own problems.</a:t>
            </a:r>
          </a:p>
          <a:p>
            <a:pPr>
              <a:lnSpc>
                <a:spcPct val="200000"/>
              </a:lnSpc>
            </a:pPr>
            <a:r>
              <a:rPr lang="en-US" sz="2400" dirty="0">
                <a:latin typeface="Times New Roman" pitchFamily="18" charset="0"/>
                <a:cs typeface="Times New Roman" pitchFamily="18" charset="0"/>
              </a:rPr>
              <a:t>To stimulate individual and community self reliance and participation to achieve health development through individual and community.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itchFamily="82" charset="0"/>
              </a:rPr>
              <a:t>Approaches to health education</a:t>
            </a:r>
          </a:p>
        </p:txBody>
      </p:sp>
      <p:sp>
        <p:nvSpPr>
          <p:cNvPr id="3" name="Content Placeholder 2"/>
          <p:cNvSpPr>
            <a:spLocks noGrp="1"/>
          </p:cNvSpPr>
          <p:nvPr>
            <p:ph idx="1"/>
          </p:nvPr>
        </p:nvSpPr>
        <p:spPr/>
        <p:txBody>
          <a:bodyPr/>
          <a:lstStyle/>
          <a:p>
            <a:pPr>
              <a:lnSpc>
                <a:spcPct val="200000"/>
              </a:lnSpc>
            </a:pPr>
            <a:r>
              <a:rPr lang="en-US" dirty="0">
                <a:latin typeface="Times New Roman" pitchFamily="18" charset="0"/>
                <a:cs typeface="Times New Roman" pitchFamily="18" charset="0"/>
              </a:rPr>
              <a:t>Regulatory</a:t>
            </a:r>
          </a:p>
          <a:p>
            <a:pPr>
              <a:lnSpc>
                <a:spcPct val="200000"/>
              </a:lnSpc>
            </a:pPr>
            <a:r>
              <a:rPr lang="en-US" dirty="0">
                <a:latin typeface="Times New Roman" pitchFamily="18" charset="0"/>
                <a:cs typeface="Times New Roman" pitchFamily="18" charset="0"/>
              </a:rPr>
              <a:t>Services approach</a:t>
            </a:r>
          </a:p>
          <a:p>
            <a:pPr>
              <a:lnSpc>
                <a:spcPct val="200000"/>
              </a:lnSpc>
            </a:pPr>
            <a:r>
              <a:rPr lang="en-US" dirty="0">
                <a:latin typeface="Times New Roman" pitchFamily="18" charset="0"/>
                <a:cs typeface="Times New Roman" pitchFamily="18" charset="0"/>
              </a:rPr>
              <a:t>Health education approach</a:t>
            </a:r>
          </a:p>
          <a:p>
            <a:pPr>
              <a:lnSpc>
                <a:spcPct val="200000"/>
              </a:lnSpc>
            </a:pPr>
            <a:r>
              <a:rPr lang="en-US" dirty="0">
                <a:latin typeface="Times New Roman" pitchFamily="18" charset="0"/>
                <a:cs typeface="Times New Roman" pitchFamily="18" charset="0"/>
              </a:rPr>
              <a:t>Primary health care approach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132" y="365125"/>
            <a:ext cx="10515600" cy="1325563"/>
          </a:xfrm>
        </p:spPr>
        <p:txBody>
          <a:bodyPr/>
          <a:lstStyle/>
          <a:p>
            <a:pPr algn="ctr"/>
            <a:r>
              <a:rPr lang="en-US" dirty="0">
                <a:latin typeface="Algerian" pitchFamily="82" charset="0"/>
              </a:rPr>
              <a:t>Principles of health education</a:t>
            </a:r>
          </a:p>
        </p:txBody>
      </p:sp>
      <p:sp>
        <p:nvSpPr>
          <p:cNvPr id="3" name="Content Placeholder 2"/>
          <p:cNvSpPr>
            <a:spLocks noGrp="1"/>
          </p:cNvSpPr>
          <p:nvPr>
            <p:ph sz="half" idx="1"/>
          </p:nvPr>
        </p:nvSpPr>
        <p:spPr/>
        <p:txBody>
          <a:bodyPr>
            <a:noAutofit/>
          </a:bodyPr>
          <a:lstStyle/>
          <a:p>
            <a:pPr>
              <a:lnSpc>
                <a:spcPct val="150000"/>
              </a:lnSpc>
            </a:pPr>
            <a:r>
              <a:rPr lang="en-US" sz="2400" dirty="0">
                <a:latin typeface="Times New Roman" pitchFamily="18" charset="0"/>
                <a:cs typeface="Times New Roman" pitchFamily="18" charset="0"/>
              </a:rPr>
              <a:t>Interest</a:t>
            </a:r>
          </a:p>
          <a:p>
            <a:pPr>
              <a:lnSpc>
                <a:spcPct val="150000"/>
              </a:lnSpc>
            </a:pPr>
            <a:r>
              <a:rPr lang="en-US" sz="2400" dirty="0">
                <a:latin typeface="Times New Roman" pitchFamily="18" charset="0"/>
                <a:cs typeface="Times New Roman" pitchFamily="18" charset="0"/>
              </a:rPr>
              <a:t>Participation</a:t>
            </a:r>
          </a:p>
          <a:p>
            <a:pPr>
              <a:lnSpc>
                <a:spcPct val="150000"/>
              </a:lnSpc>
            </a:pPr>
            <a:r>
              <a:rPr lang="en-US" sz="2400" dirty="0">
                <a:latin typeface="Times New Roman" pitchFamily="18" charset="0"/>
                <a:cs typeface="Times New Roman" pitchFamily="18" charset="0"/>
              </a:rPr>
              <a:t>Motivations</a:t>
            </a:r>
          </a:p>
          <a:p>
            <a:pPr>
              <a:lnSpc>
                <a:spcPct val="150000"/>
              </a:lnSpc>
            </a:pPr>
            <a:r>
              <a:rPr lang="en-US" sz="2400" dirty="0">
                <a:latin typeface="Times New Roman" pitchFamily="18" charset="0"/>
                <a:cs typeface="Times New Roman" pitchFamily="18" charset="0"/>
              </a:rPr>
              <a:t>Comprehension</a:t>
            </a:r>
          </a:p>
          <a:p>
            <a:pPr>
              <a:lnSpc>
                <a:spcPct val="150000"/>
              </a:lnSpc>
            </a:pPr>
            <a:r>
              <a:rPr lang="en-US" sz="2400" dirty="0">
                <a:latin typeface="Times New Roman" pitchFamily="18" charset="0"/>
                <a:cs typeface="Times New Roman" pitchFamily="18" charset="0"/>
              </a:rPr>
              <a:t>Reinforcement</a:t>
            </a:r>
          </a:p>
          <a:p>
            <a:pPr>
              <a:lnSpc>
                <a:spcPct val="150000"/>
              </a:lnSpc>
            </a:pPr>
            <a:r>
              <a:rPr lang="en-US" sz="2400" dirty="0">
                <a:latin typeface="Times New Roman" pitchFamily="18" charset="0"/>
                <a:cs typeface="Times New Roman" pitchFamily="18" charset="0"/>
              </a:rPr>
              <a:t>Learning by doing</a:t>
            </a:r>
          </a:p>
        </p:txBody>
      </p:sp>
      <p:sp>
        <p:nvSpPr>
          <p:cNvPr id="4" name="Content Placeholder 3"/>
          <p:cNvSpPr>
            <a:spLocks noGrp="1"/>
          </p:cNvSpPr>
          <p:nvPr>
            <p:ph sz="half" idx="2"/>
          </p:nvPr>
        </p:nvSpPr>
        <p:spPr/>
        <p:txBody>
          <a:bodyPr>
            <a:normAutofit/>
          </a:bodyPr>
          <a:lstStyle/>
          <a:p>
            <a:pPr>
              <a:lnSpc>
                <a:spcPct val="200000"/>
              </a:lnSpc>
            </a:pPr>
            <a:r>
              <a:rPr lang="en-US" sz="2400" dirty="0">
                <a:latin typeface="Times New Roman" pitchFamily="18" charset="0"/>
                <a:cs typeface="Times New Roman" pitchFamily="18" charset="0"/>
              </a:rPr>
              <a:t>Known to unknowns</a:t>
            </a:r>
          </a:p>
          <a:p>
            <a:pPr>
              <a:lnSpc>
                <a:spcPct val="200000"/>
              </a:lnSpc>
            </a:pPr>
            <a:r>
              <a:rPr lang="en-US" sz="2400" dirty="0">
                <a:latin typeface="Times New Roman" pitchFamily="18" charset="0"/>
                <a:cs typeface="Times New Roman" pitchFamily="18" charset="0"/>
              </a:rPr>
              <a:t>Setting an example</a:t>
            </a:r>
          </a:p>
          <a:p>
            <a:pPr>
              <a:lnSpc>
                <a:spcPct val="200000"/>
              </a:lnSpc>
            </a:pPr>
            <a:r>
              <a:rPr lang="en-US" sz="2400" dirty="0">
                <a:latin typeface="Times New Roman" pitchFamily="18" charset="0"/>
                <a:cs typeface="Times New Roman" pitchFamily="18" charset="0"/>
              </a:rPr>
              <a:t>Good human relations</a:t>
            </a:r>
          </a:p>
          <a:p>
            <a:pPr>
              <a:lnSpc>
                <a:spcPct val="200000"/>
              </a:lnSpc>
            </a:pPr>
            <a:r>
              <a:rPr lang="en-US" sz="2400" dirty="0">
                <a:latin typeface="Times New Roman" pitchFamily="18" charset="0"/>
                <a:cs typeface="Times New Roman" pitchFamily="18" charset="0"/>
              </a:rPr>
              <a:t>Feed backs</a:t>
            </a:r>
          </a:p>
          <a:p>
            <a:pPr>
              <a:lnSpc>
                <a:spcPct val="200000"/>
              </a:lnSpc>
            </a:pPr>
            <a:r>
              <a:rPr lang="en-US" sz="2400" dirty="0">
                <a:latin typeface="Times New Roman" pitchFamily="18" charset="0"/>
                <a:cs typeface="Times New Roman" pitchFamily="18" charset="0"/>
              </a:rPr>
              <a:t>Leaders.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lgerian" pitchFamily="82" charset="0"/>
              </a:rPr>
              <a:t>communication</a:t>
            </a:r>
          </a:p>
        </p:txBody>
      </p:sp>
      <p:sp>
        <p:nvSpPr>
          <p:cNvPr id="3" name="Content Placeholder 2"/>
          <p:cNvSpPr>
            <a:spLocks noGrp="1"/>
          </p:cNvSpPr>
          <p:nvPr>
            <p:ph idx="1"/>
          </p:nvPr>
        </p:nvSpPr>
        <p:spPr/>
        <p:txBody>
          <a:bodyPr/>
          <a:lstStyle/>
          <a:p>
            <a:pPr algn="just">
              <a:lnSpc>
                <a:spcPct val="200000"/>
              </a:lnSpc>
            </a:pPr>
            <a:r>
              <a:rPr lang="en-US" dirty="0" smtClean="0">
                <a:latin typeface="Times New Roman" pitchFamily="18" charset="0"/>
                <a:cs typeface="Times New Roman" pitchFamily="18" charset="0"/>
              </a:rPr>
              <a:t>The word communication is derived from latin work, </a:t>
            </a:r>
            <a:r>
              <a:rPr lang="en-US" dirty="0" err="1" smtClean="0">
                <a:latin typeface="Times New Roman" pitchFamily="18" charset="0"/>
                <a:cs typeface="Times New Roman" pitchFamily="18" charset="0"/>
              </a:rPr>
              <a:t>communicare</a:t>
            </a:r>
            <a:r>
              <a:rPr lang="en-US" dirty="0" smtClean="0">
                <a:latin typeface="Times New Roman" pitchFamily="18" charset="0"/>
                <a:cs typeface="Times New Roman" pitchFamily="18" charset="0"/>
              </a:rPr>
              <a:t> which means to participate, to inform, or impart.</a:t>
            </a:r>
          </a:p>
          <a:p>
            <a:pPr algn="just">
              <a:lnSpc>
                <a:spcPct val="200000"/>
              </a:lnSpc>
            </a:pPr>
            <a:r>
              <a:rPr lang="en-US" dirty="0" smtClean="0">
                <a:latin typeface="Times New Roman" pitchFamily="18" charset="0"/>
                <a:cs typeface="Times New Roman" pitchFamily="18" charset="0"/>
              </a:rPr>
              <a:t>Communication can be regarded as a two way process of exchanging or shaping ideas, feeling and information.</a:t>
            </a:r>
            <a:endParaRPr lang="en-US"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8173"/>
            <a:ext cx="10515600" cy="1325563"/>
          </a:xfrm>
        </p:spPr>
        <p:txBody>
          <a:bodyPr/>
          <a:lstStyle/>
          <a:p>
            <a:r>
              <a:rPr lang="en-US" dirty="0" smtClean="0">
                <a:latin typeface="Algerian" pitchFamily="82" charset="0"/>
              </a:rPr>
              <a:t>Process of communication</a:t>
            </a:r>
            <a:endParaRPr lang="en-US" dirty="0">
              <a:latin typeface="Algerian" pitchFamily="82" charset="0"/>
            </a:endParaRPr>
          </a:p>
        </p:txBody>
      </p:sp>
      <p:graphicFrame>
        <p:nvGraphicFramePr>
          <p:cNvPr id="4" name="Content Placeholder 3"/>
          <p:cNvGraphicFramePr>
            <a:graphicFrameLocks noGrp="1"/>
          </p:cNvGraphicFramePr>
          <p:nvPr>
            <p:ph idx="1"/>
          </p:nvPr>
        </p:nvGraphicFramePr>
        <p:xfrm>
          <a:off x="838200" y="1294228"/>
          <a:ext cx="10515600" cy="55637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lgerian" pitchFamily="82" charset="0"/>
              </a:rPr>
              <a:t>Types of communication</a:t>
            </a:r>
            <a:endParaRPr lang="en-US" dirty="0">
              <a:latin typeface="Algerian" pitchFamily="82" charset="0"/>
            </a:endParaRPr>
          </a:p>
        </p:txBody>
      </p:sp>
      <p:sp>
        <p:nvSpPr>
          <p:cNvPr id="3" name="Content Placeholder 2"/>
          <p:cNvSpPr>
            <a:spLocks noGrp="1"/>
          </p:cNvSpPr>
          <p:nvPr>
            <p:ph idx="1"/>
          </p:nvPr>
        </p:nvSpPr>
        <p:spPr/>
        <p:txBody>
          <a:bodyPr>
            <a:normAutofit fontScale="85000" lnSpcReduction="20000"/>
          </a:bodyPr>
          <a:lstStyle/>
          <a:p>
            <a:pPr>
              <a:lnSpc>
                <a:spcPct val="150000"/>
              </a:lnSpc>
            </a:pPr>
            <a:r>
              <a:rPr lang="en-US" dirty="0" smtClean="0">
                <a:latin typeface="Times New Roman" pitchFamily="18" charset="0"/>
                <a:cs typeface="Times New Roman" pitchFamily="18" charset="0"/>
              </a:rPr>
              <a:t>One way communication</a:t>
            </a:r>
          </a:p>
          <a:p>
            <a:pPr>
              <a:lnSpc>
                <a:spcPct val="150000"/>
              </a:lnSpc>
            </a:pPr>
            <a:r>
              <a:rPr lang="en-US" dirty="0" smtClean="0">
                <a:latin typeface="Times New Roman" pitchFamily="18" charset="0"/>
                <a:cs typeface="Times New Roman" pitchFamily="18" charset="0"/>
              </a:rPr>
              <a:t>Two way communication</a:t>
            </a:r>
          </a:p>
          <a:p>
            <a:pPr>
              <a:lnSpc>
                <a:spcPct val="150000"/>
              </a:lnSpc>
            </a:pPr>
            <a:r>
              <a:rPr lang="en-US" dirty="0" smtClean="0">
                <a:latin typeface="Times New Roman" pitchFamily="18" charset="0"/>
                <a:cs typeface="Times New Roman" pitchFamily="18" charset="0"/>
              </a:rPr>
              <a:t>Verbal communication</a:t>
            </a:r>
          </a:p>
          <a:p>
            <a:pPr>
              <a:lnSpc>
                <a:spcPct val="150000"/>
              </a:lnSpc>
            </a:pPr>
            <a:r>
              <a:rPr lang="en-US" dirty="0" smtClean="0">
                <a:latin typeface="Times New Roman" pitchFamily="18" charset="0"/>
                <a:cs typeface="Times New Roman" pitchFamily="18" charset="0"/>
              </a:rPr>
              <a:t>Non verbal communication</a:t>
            </a:r>
          </a:p>
          <a:p>
            <a:pPr>
              <a:lnSpc>
                <a:spcPct val="150000"/>
              </a:lnSpc>
            </a:pPr>
            <a:r>
              <a:rPr lang="en-US" dirty="0" smtClean="0">
                <a:latin typeface="Times New Roman" pitchFamily="18" charset="0"/>
                <a:cs typeface="Times New Roman" pitchFamily="18" charset="0"/>
              </a:rPr>
              <a:t>Formal and informal communication</a:t>
            </a:r>
          </a:p>
          <a:p>
            <a:pPr>
              <a:lnSpc>
                <a:spcPct val="150000"/>
              </a:lnSpc>
            </a:pPr>
            <a:r>
              <a:rPr lang="en-US" dirty="0" smtClean="0">
                <a:latin typeface="Times New Roman" pitchFamily="18" charset="0"/>
                <a:cs typeface="Times New Roman" pitchFamily="18" charset="0"/>
              </a:rPr>
              <a:t>Visual communication</a:t>
            </a:r>
          </a:p>
          <a:p>
            <a:pPr>
              <a:lnSpc>
                <a:spcPct val="150000"/>
              </a:lnSpc>
            </a:pPr>
            <a:r>
              <a:rPr lang="en-US" dirty="0" smtClean="0">
                <a:latin typeface="Times New Roman" pitchFamily="18" charset="0"/>
                <a:cs typeface="Times New Roman" pitchFamily="18" charset="0"/>
              </a:rPr>
              <a:t>Tele communication and internet</a:t>
            </a:r>
            <a:endParaRPr lang="en-US"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lgerian" pitchFamily="82" charset="0"/>
              </a:rPr>
              <a:t>Barriers of communication</a:t>
            </a:r>
            <a:endParaRPr lang="en-US" dirty="0">
              <a:latin typeface="Algerian" pitchFamily="82" charset="0"/>
            </a:endParaRPr>
          </a:p>
        </p:txBody>
      </p:sp>
      <p:sp>
        <p:nvSpPr>
          <p:cNvPr id="3" name="Content Placeholder 2"/>
          <p:cNvSpPr>
            <a:spLocks noGrp="1"/>
          </p:cNvSpPr>
          <p:nvPr>
            <p:ph idx="1"/>
          </p:nvPr>
        </p:nvSpPr>
        <p:spPr/>
        <p:txBody>
          <a:bodyPr>
            <a:normAutofit fontScale="92500" lnSpcReduction="20000"/>
          </a:bodyPr>
          <a:lstStyle/>
          <a:p>
            <a:pPr>
              <a:lnSpc>
                <a:spcPct val="200000"/>
              </a:lnSpc>
            </a:pPr>
            <a:r>
              <a:rPr lang="en-US" dirty="0" smtClean="0">
                <a:latin typeface="Times New Roman" pitchFamily="18" charset="0"/>
                <a:cs typeface="Times New Roman" pitchFamily="18" charset="0"/>
              </a:rPr>
              <a:t>Physiological </a:t>
            </a:r>
            <a:r>
              <a:rPr lang="en-US" dirty="0" smtClean="0">
                <a:latin typeface="Times New Roman" pitchFamily="18" charset="0"/>
                <a:cs typeface="Times New Roman" pitchFamily="18" charset="0"/>
              </a:rPr>
              <a:t>barriers</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Psychological </a:t>
            </a:r>
            <a:r>
              <a:rPr lang="en-US" dirty="0" smtClean="0">
                <a:latin typeface="Times New Roman" pitchFamily="18" charset="0"/>
                <a:cs typeface="Times New Roman" pitchFamily="18" charset="0"/>
              </a:rPr>
              <a:t>barriers</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Organizational barriers</a:t>
            </a:r>
          </a:p>
          <a:p>
            <a:pPr>
              <a:lnSpc>
                <a:spcPct val="200000"/>
              </a:lnSpc>
            </a:pPr>
            <a:r>
              <a:rPr lang="en-US" dirty="0" smtClean="0">
                <a:latin typeface="Times New Roman" pitchFamily="18" charset="0"/>
                <a:cs typeface="Times New Roman" pitchFamily="18" charset="0"/>
              </a:rPr>
              <a:t>Environmental barriers</a:t>
            </a:r>
          </a:p>
          <a:p>
            <a:pPr>
              <a:lnSpc>
                <a:spcPct val="200000"/>
              </a:lnSpc>
            </a:pPr>
            <a:r>
              <a:rPr lang="en-US" dirty="0" smtClean="0">
                <a:latin typeface="Times New Roman" pitchFamily="18" charset="0"/>
                <a:cs typeface="Times New Roman" pitchFamily="18" charset="0"/>
              </a:rPr>
              <a:t>Cultural barriers</a:t>
            </a:r>
            <a:endParaRPr lang="en-US"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p:spPr>
        <p:txBody>
          <a:bodyPr/>
          <a:lstStyle/>
          <a:p>
            <a:pPr algn="ctr"/>
            <a:r>
              <a:rPr lang="en-US" dirty="0" smtClean="0">
                <a:solidFill>
                  <a:schemeClr val="bg1"/>
                </a:solidFill>
                <a:latin typeface="Algerian" pitchFamily="82" charset="0"/>
              </a:rPr>
              <a:t>Methods in health communication</a:t>
            </a:r>
            <a:endParaRPr lang="en-US" dirty="0">
              <a:solidFill>
                <a:schemeClr val="bg1"/>
              </a:solidFill>
              <a:latin typeface="Algerian" pitchFamily="82" charset="0"/>
            </a:endParaRPr>
          </a:p>
        </p:txBody>
      </p:sp>
      <p:graphicFrame>
        <p:nvGraphicFramePr>
          <p:cNvPr id="4" name="Content Placeholder 3"/>
          <p:cNvGraphicFramePr>
            <a:graphicFrameLocks noGrp="1"/>
          </p:cNvGraphicFramePr>
          <p:nvPr>
            <p:ph idx="1"/>
          </p:nvPr>
        </p:nvGraphicFramePr>
        <p:xfrm>
          <a:off x="838200" y="1417653"/>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50"/>
          </a:solidFill>
        </p:spPr>
        <p:style>
          <a:lnRef idx="2">
            <a:schemeClr val="dk1"/>
          </a:lnRef>
          <a:fillRef idx="1">
            <a:schemeClr val="lt1"/>
          </a:fillRef>
          <a:effectRef idx="0">
            <a:schemeClr val="dk1"/>
          </a:effectRef>
          <a:fontRef idx="minor">
            <a:schemeClr val="dk1"/>
          </a:fontRef>
        </p:style>
        <p:txBody>
          <a:bodyPr>
            <a:normAutofit/>
          </a:bodyPr>
          <a:lstStyle/>
          <a:p>
            <a:pPr algn="ctr"/>
            <a:r>
              <a:rPr lang="en-US" b="1" dirty="0" err="1" smtClean="0">
                <a:solidFill>
                  <a:schemeClr val="bg1"/>
                </a:solidFill>
                <a:latin typeface="Algerian" pitchFamily="82" charset="0"/>
              </a:rPr>
              <a:t>Iec</a:t>
            </a:r>
            <a:r>
              <a:rPr lang="en-US" b="1" dirty="0" smtClean="0">
                <a:solidFill>
                  <a:schemeClr val="bg1"/>
                </a:solidFill>
                <a:latin typeface="Algerian" pitchFamily="82" charset="0"/>
              </a:rPr>
              <a:t> strategy</a:t>
            </a:r>
            <a:endParaRPr lang="en-US" b="1" dirty="0">
              <a:solidFill>
                <a:schemeClr val="bg1"/>
              </a:solidFill>
              <a:latin typeface="Algerian" pitchFamily="82" charset="0"/>
            </a:endParaRPr>
          </a:p>
        </p:txBody>
      </p:sp>
      <p:graphicFrame>
        <p:nvGraphicFramePr>
          <p:cNvPr id="4" name="Content Placeholder 3"/>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lstStyle/>
          <a:p>
            <a:pPr algn="ctr"/>
            <a:r>
              <a:rPr lang="en-US" dirty="0" smtClean="0">
                <a:latin typeface="Algerian" pitchFamily="82" charset="0"/>
              </a:rPr>
              <a:t>Behavior changes communication (bcc)</a:t>
            </a:r>
            <a:endParaRPr lang="en-US" dirty="0">
              <a:latin typeface="Algerian" pitchFamily="82" charset="0"/>
            </a:endParaRPr>
          </a:p>
        </p:txBody>
      </p:sp>
      <p:sp>
        <p:nvSpPr>
          <p:cNvPr id="3" name="Content Placeholder 2"/>
          <p:cNvSpPr>
            <a:spLocks noGrp="1"/>
          </p:cNvSpPr>
          <p:nvPr>
            <p:ph idx="1"/>
          </p:nvPr>
        </p:nvSpPr>
        <p:spPr/>
        <p:txBody>
          <a:bodyPr>
            <a:normAutofit/>
          </a:bodyPr>
          <a:lstStyle/>
          <a:p>
            <a:pPr>
              <a:lnSpc>
                <a:spcPct val="200000"/>
              </a:lnSpc>
            </a:pPr>
            <a:r>
              <a:rPr lang="en-US" sz="3200" b="1" dirty="0" smtClean="0">
                <a:latin typeface="Times New Roman" pitchFamily="18" charset="0"/>
                <a:cs typeface="Times New Roman" pitchFamily="18" charset="0"/>
              </a:rPr>
              <a:t>BCC can be defined as a process that motivates peoples to adopt and sustain healthy behavior and life styles.</a:t>
            </a:r>
            <a:endParaRPr lang="en-US" sz="3200" b="1"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60000"/>
              <a:lumOff val="40000"/>
            </a:schemeClr>
          </a:solidFill>
        </p:spPr>
        <p:txBody>
          <a:bodyPr>
            <a:normAutofit/>
          </a:bodyPr>
          <a:lstStyle/>
          <a:p>
            <a:pPr algn="ctr"/>
            <a:r>
              <a:rPr lang="en-US" sz="5400" dirty="0" smtClean="0">
                <a:solidFill>
                  <a:schemeClr val="bg1"/>
                </a:solidFill>
                <a:latin typeface="Algerian" pitchFamily="82" charset="0"/>
              </a:rPr>
              <a:t>Steps for bcc </a:t>
            </a:r>
            <a:r>
              <a:rPr lang="en-US" sz="5400" dirty="0" err="1" smtClean="0">
                <a:solidFill>
                  <a:schemeClr val="bg1"/>
                </a:solidFill>
                <a:latin typeface="Algerian" pitchFamily="82" charset="0"/>
              </a:rPr>
              <a:t>programme</a:t>
            </a:r>
            <a:endParaRPr lang="en-US" sz="5400" dirty="0">
              <a:solidFill>
                <a:schemeClr val="bg1"/>
              </a:solidFill>
              <a:latin typeface="Algerian" pitchFamily="82" charset="0"/>
            </a:endParaRPr>
          </a:p>
        </p:txBody>
      </p:sp>
      <p:sp>
        <p:nvSpPr>
          <p:cNvPr id="3" name="Content Placeholder 2"/>
          <p:cNvSpPr>
            <a:spLocks noGrp="1"/>
          </p:cNvSpPr>
          <p:nvPr>
            <p:ph idx="1"/>
          </p:nvPr>
        </p:nvSpPr>
        <p:spPr/>
        <p:txBody>
          <a:bodyPr>
            <a:normAutofit fontScale="92500" lnSpcReduction="20000"/>
          </a:bodyPr>
          <a:lstStyle/>
          <a:p>
            <a:pPr>
              <a:lnSpc>
                <a:spcPct val="200000"/>
              </a:lnSpc>
            </a:pPr>
            <a:r>
              <a:rPr lang="en-US" b="1" dirty="0" smtClean="0">
                <a:latin typeface="Times New Roman" pitchFamily="18" charset="0"/>
                <a:cs typeface="Times New Roman" pitchFamily="18" charset="0"/>
              </a:rPr>
              <a:t>Analysis</a:t>
            </a:r>
          </a:p>
          <a:p>
            <a:pPr>
              <a:lnSpc>
                <a:spcPct val="200000"/>
              </a:lnSpc>
            </a:pPr>
            <a:r>
              <a:rPr lang="en-US" b="1" dirty="0" smtClean="0">
                <a:latin typeface="Times New Roman" pitchFamily="18" charset="0"/>
                <a:cs typeface="Times New Roman" pitchFamily="18" charset="0"/>
              </a:rPr>
              <a:t>Strategic design  </a:t>
            </a:r>
          </a:p>
          <a:p>
            <a:pPr>
              <a:lnSpc>
                <a:spcPct val="200000"/>
              </a:lnSpc>
            </a:pPr>
            <a:r>
              <a:rPr lang="en-US" b="1" dirty="0" smtClean="0">
                <a:latin typeface="Times New Roman" pitchFamily="18" charset="0"/>
                <a:cs typeface="Times New Roman" pitchFamily="18" charset="0"/>
              </a:rPr>
              <a:t>Development and pretesting</a:t>
            </a:r>
          </a:p>
          <a:p>
            <a:pPr>
              <a:lnSpc>
                <a:spcPct val="200000"/>
              </a:lnSpc>
            </a:pPr>
            <a:r>
              <a:rPr lang="en-US" b="1" dirty="0" smtClean="0">
                <a:latin typeface="Times New Roman" pitchFamily="18" charset="0"/>
                <a:cs typeface="Times New Roman" pitchFamily="18" charset="0"/>
              </a:rPr>
              <a:t>Implementation and monitoring</a:t>
            </a:r>
          </a:p>
          <a:p>
            <a:pPr>
              <a:lnSpc>
                <a:spcPct val="200000"/>
              </a:lnSpc>
            </a:pPr>
            <a:r>
              <a:rPr lang="en-US" b="1" dirty="0" smtClean="0">
                <a:latin typeface="Times New Roman" pitchFamily="18" charset="0"/>
                <a:cs typeface="Times New Roman" pitchFamily="18" charset="0"/>
              </a:rPr>
              <a:t>Evaluation </a:t>
            </a:r>
            <a:endParaRPr lang="en-US" b="1"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50000"/>
            </a:schemeClr>
          </a:solidFill>
        </p:spPr>
        <p:txBody>
          <a:bodyPr/>
          <a:lstStyle/>
          <a:p>
            <a:pPr algn="ctr"/>
            <a:r>
              <a:rPr lang="en-US" dirty="0" smtClean="0">
                <a:latin typeface="Algerian" pitchFamily="82" charset="0"/>
              </a:rPr>
              <a:t>Nurses responsibility in </a:t>
            </a:r>
            <a:r>
              <a:rPr lang="en-US" dirty="0" err="1" smtClean="0">
                <a:latin typeface="Algerian" pitchFamily="82" charset="0"/>
              </a:rPr>
              <a:t>iec</a:t>
            </a:r>
            <a:endParaRPr lang="en-US" dirty="0">
              <a:latin typeface="Algerian" pitchFamily="82" charset="0"/>
            </a:endParaRPr>
          </a:p>
        </p:txBody>
      </p:sp>
      <p:sp>
        <p:nvSpPr>
          <p:cNvPr id="3" name="Content Placeholder 2"/>
          <p:cNvSpPr>
            <a:spLocks noGrp="1"/>
          </p:cNvSpPr>
          <p:nvPr>
            <p:ph idx="1"/>
          </p:nvPr>
        </p:nvSpPr>
        <p:spPr/>
        <p:txBody>
          <a:bodyPr>
            <a:normAutofit fontScale="92500" lnSpcReduction="20000"/>
          </a:bodyPr>
          <a:lstStyle/>
          <a:p>
            <a:pPr>
              <a:lnSpc>
                <a:spcPct val="200000"/>
              </a:lnSpc>
              <a:buFont typeface="Wingdings" pitchFamily="2" charset="2"/>
              <a:buChar char="q"/>
            </a:pPr>
            <a:r>
              <a:rPr lang="en-US" dirty="0" smtClean="0">
                <a:latin typeface="Times New Roman" pitchFamily="18" charset="0"/>
                <a:cs typeface="Times New Roman" pitchFamily="18" charset="0"/>
              </a:rPr>
              <a:t>The nurse should consider the following points in health education.</a:t>
            </a:r>
          </a:p>
          <a:p>
            <a:pPr>
              <a:lnSpc>
                <a:spcPct val="200000"/>
              </a:lnSpc>
            </a:pPr>
            <a:r>
              <a:rPr lang="en-US" dirty="0" smtClean="0">
                <a:latin typeface="Times New Roman" pitchFamily="18" charset="0"/>
                <a:cs typeface="Times New Roman" pitchFamily="18" charset="0"/>
              </a:rPr>
              <a:t>To gain confidence of people.</a:t>
            </a:r>
          </a:p>
          <a:p>
            <a:pPr>
              <a:lnSpc>
                <a:spcPct val="200000"/>
              </a:lnSpc>
            </a:pPr>
            <a:r>
              <a:rPr lang="en-US" dirty="0" smtClean="0">
                <a:latin typeface="Times New Roman" pitchFamily="18" charset="0"/>
                <a:cs typeface="Times New Roman" pitchFamily="18" charset="0"/>
              </a:rPr>
              <a:t>To arouse the interest in people about good health.</a:t>
            </a:r>
          </a:p>
          <a:p>
            <a:pPr>
              <a:lnSpc>
                <a:spcPct val="200000"/>
              </a:lnSpc>
            </a:pPr>
            <a:r>
              <a:rPr lang="en-US" dirty="0" smtClean="0">
                <a:latin typeface="Times New Roman" pitchFamily="18" charset="0"/>
                <a:cs typeface="Times New Roman" pitchFamily="18" charset="0"/>
              </a:rPr>
              <a:t>To motivate them to bring about changes in habits for healthy life.</a:t>
            </a:r>
          </a:p>
          <a:p>
            <a:pPr>
              <a:lnSpc>
                <a:spcPct val="200000"/>
              </a:lnSpc>
            </a:pPr>
            <a:r>
              <a:rPr lang="en-US" dirty="0" smtClean="0">
                <a:latin typeface="Times New Roman" pitchFamily="18" charset="0"/>
                <a:cs typeface="Times New Roman" pitchFamily="18" charset="0"/>
              </a:rPr>
              <a:t>To prepare them for utilization of available health services.</a:t>
            </a:r>
          </a:p>
          <a:p>
            <a:pPr>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7030A0"/>
          </a:solidFill>
        </p:spPr>
        <p:txBody>
          <a:bodyPr/>
          <a:lstStyle/>
          <a:p>
            <a:r>
              <a:rPr lang="en-US" dirty="0" smtClean="0">
                <a:latin typeface="Algerian" pitchFamily="82" charset="0"/>
              </a:rPr>
              <a:t>Conti…</a:t>
            </a:r>
            <a:endParaRPr lang="en-US" dirty="0">
              <a:latin typeface="Algerian" pitchFamily="82" charset="0"/>
            </a:endParaRPr>
          </a:p>
        </p:txBody>
      </p:sp>
      <p:sp>
        <p:nvSpPr>
          <p:cNvPr id="3" name="Content Placeholder 2"/>
          <p:cNvSpPr>
            <a:spLocks noGrp="1"/>
          </p:cNvSpPr>
          <p:nvPr>
            <p:ph idx="1"/>
          </p:nvPr>
        </p:nvSpPr>
        <p:spPr/>
        <p:txBody>
          <a:bodyPr>
            <a:normAutofit fontScale="92500" lnSpcReduction="10000"/>
          </a:bodyPr>
          <a:lstStyle/>
          <a:p>
            <a:pPr>
              <a:lnSpc>
                <a:spcPct val="200000"/>
              </a:lnSpc>
              <a:buFont typeface="Wingdings" pitchFamily="2" charset="2"/>
              <a:buChar char="q"/>
            </a:pPr>
            <a:r>
              <a:rPr lang="en-US" dirty="0" smtClean="0">
                <a:latin typeface="Times New Roman" pitchFamily="18" charset="0"/>
                <a:cs typeface="Times New Roman" pitchFamily="18" charset="0"/>
              </a:rPr>
              <a:t>A friendly and cooperative feeling should be kept for health education.</a:t>
            </a:r>
          </a:p>
          <a:p>
            <a:pPr>
              <a:lnSpc>
                <a:spcPct val="200000"/>
              </a:lnSpc>
              <a:buFont typeface="Wingdings" pitchFamily="2" charset="2"/>
              <a:buChar char="q"/>
            </a:pPr>
            <a:r>
              <a:rPr lang="en-US" dirty="0" smtClean="0">
                <a:latin typeface="Times New Roman" pitchFamily="18" charset="0"/>
                <a:cs typeface="Times New Roman" pitchFamily="18" charset="0"/>
              </a:rPr>
              <a:t>The opportunities for health education should be widely used.</a:t>
            </a:r>
          </a:p>
          <a:p>
            <a:pPr>
              <a:lnSpc>
                <a:spcPct val="200000"/>
              </a:lnSpc>
              <a:buFont typeface="Wingdings" pitchFamily="2" charset="2"/>
              <a:buChar char="q"/>
            </a:pPr>
            <a:r>
              <a:rPr lang="en-US" dirty="0" smtClean="0">
                <a:latin typeface="Times New Roman" pitchFamily="18" charset="0"/>
                <a:cs typeface="Times New Roman" pitchFamily="18" charset="0"/>
              </a:rPr>
              <a:t>It is necessary to use appropriate audio visual aids to enhance the effect of health education.</a:t>
            </a:r>
          </a:p>
          <a:p>
            <a:pPr>
              <a:lnSpc>
                <a:spcPct val="200000"/>
              </a:lnSpc>
              <a:buFont typeface="Wingdings" pitchFamily="2" charset="2"/>
              <a:buChar char="q"/>
            </a:pPr>
            <a:r>
              <a:rPr lang="en-US" dirty="0" smtClean="0">
                <a:latin typeface="Times New Roman" pitchFamily="18" charset="0"/>
                <a:cs typeface="Times New Roman" pitchFamily="18" charset="0"/>
              </a:rPr>
              <a:t>Health education should be planned and continuous.</a:t>
            </a:r>
          </a:p>
          <a:p>
            <a:pPr>
              <a:buNone/>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8" name="Picture 4" descr="thank_you-1"/>
          <p:cNvPicPr>
            <a:picLocks noChangeAspect="1" noChangeArrowheads="1"/>
          </p:cNvPicPr>
          <p:nvPr/>
        </p:nvPicPr>
        <p:blipFill>
          <a:blip r:embed="rId2" cstate="print"/>
          <a:srcRect b="23482"/>
          <a:stretch>
            <a:fillRect/>
          </a:stretch>
        </p:blipFill>
        <p:spPr bwMode="auto">
          <a:xfrm>
            <a:off x="0" y="1"/>
            <a:ext cx="12192000" cy="3119438"/>
          </a:xfrm>
          <a:prstGeom prst="rect">
            <a:avLst/>
          </a:prstGeom>
          <a:noFill/>
        </p:spPr>
      </p:pic>
      <p:pic>
        <p:nvPicPr>
          <p:cNvPr id="149509" name="Picture 5" descr="thank_you-1"/>
          <p:cNvPicPr>
            <a:picLocks noChangeAspect="1" noChangeArrowheads="1"/>
          </p:cNvPicPr>
          <p:nvPr/>
        </p:nvPicPr>
        <p:blipFill>
          <a:blip r:embed="rId3" cstate="print"/>
          <a:srcRect t="23521"/>
          <a:stretch>
            <a:fillRect/>
          </a:stretch>
        </p:blipFill>
        <p:spPr bwMode="auto">
          <a:xfrm>
            <a:off x="0" y="3124203"/>
            <a:ext cx="12192000" cy="3732213"/>
          </a:xfrm>
          <a:prstGeom prst="rect">
            <a:avLst/>
          </a:prstGeom>
          <a:noFill/>
          <a:ln w="9525">
            <a:solidFill>
              <a:schemeClr val="tx1"/>
            </a:solidFill>
            <a:miter lim="800000"/>
            <a:headEnd/>
            <a:tailEnd/>
          </a:ln>
        </p:spPr>
      </p:pic>
      <p:pic>
        <p:nvPicPr>
          <p:cNvPr id="4098" name="Picture 2" descr="C:\Documents and Settings\poonam\My Documents\My Pictures\Picture\misc images\1.jpeg"/>
          <p:cNvPicPr>
            <a:picLocks noChangeAspect="1" noChangeArrowheads="1"/>
          </p:cNvPicPr>
          <p:nvPr/>
        </p:nvPicPr>
        <p:blipFill>
          <a:blip r:embed="rId4" cstate="print"/>
          <a:srcRect/>
          <a:stretch>
            <a:fillRect/>
          </a:stretch>
        </p:blipFill>
        <p:spPr bwMode="auto">
          <a:xfrm>
            <a:off x="4775200" y="3959226"/>
            <a:ext cx="2540000" cy="1679575"/>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TotalTime>
  <Words>1198</Words>
  <Application>Microsoft Office PowerPoint</Application>
  <PresentationFormat>Custom</PresentationFormat>
  <Paragraphs>171</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Family health services</vt:lpstr>
      <vt:lpstr>Introduction </vt:lpstr>
      <vt:lpstr>Definition </vt:lpstr>
      <vt:lpstr>Concept </vt:lpstr>
      <vt:lpstr>Objective of family health Nursing</vt:lpstr>
      <vt:lpstr>Aims of family health services</vt:lpstr>
      <vt:lpstr>Principles of family health services</vt:lpstr>
      <vt:lpstr>Conti…</vt:lpstr>
      <vt:lpstr>ADVANTAGES</vt:lpstr>
      <vt:lpstr>DISADVANTAGES</vt:lpstr>
      <vt:lpstr>FAMILY HEALTH NURSING PROCESS</vt:lpstr>
      <vt:lpstr>Elements Of Nursing Process</vt:lpstr>
      <vt:lpstr>QUALITIES OF FAMILY HEALTH NURSES</vt:lpstr>
      <vt:lpstr>QUALITIES OF FAMILY HEALTH NURSES</vt:lpstr>
      <vt:lpstr>Slide 15</vt:lpstr>
      <vt:lpstr>definition</vt:lpstr>
      <vt:lpstr>Iec concept</vt:lpstr>
      <vt:lpstr>Aims </vt:lpstr>
      <vt:lpstr>Scope or fields of IEC in relation to health</vt:lpstr>
      <vt:lpstr>Approaches of IEC</vt:lpstr>
      <vt:lpstr>infromation</vt:lpstr>
      <vt:lpstr>Education </vt:lpstr>
      <vt:lpstr>Aims and objective</vt:lpstr>
      <vt:lpstr>Approaches to health education</vt:lpstr>
      <vt:lpstr>Principles of health education</vt:lpstr>
      <vt:lpstr>communication</vt:lpstr>
      <vt:lpstr>Process of communication</vt:lpstr>
      <vt:lpstr>Types of communication</vt:lpstr>
      <vt:lpstr>Barriers of communication</vt:lpstr>
      <vt:lpstr>Methods in health communication</vt:lpstr>
      <vt:lpstr>Iec strategy</vt:lpstr>
      <vt:lpstr>Behavior changes communication (bcc)</vt:lpstr>
      <vt:lpstr>Steps for bcc programme</vt:lpstr>
      <vt:lpstr>Nurses responsibility in iec</vt:lpstr>
      <vt:lpstr>Conti…</vt:lpstr>
      <vt:lpstr>Slide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health services</dc:title>
  <dc:creator>Atul Pal</dc:creator>
  <cp:lastModifiedBy>asus</cp:lastModifiedBy>
  <cp:revision>15</cp:revision>
  <dcterms:created xsi:type="dcterms:W3CDTF">2024-01-29T04:21:48Z</dcterms:created>
  <dcterms:modified xsi:type="dcterms:W3CDTF">2024-01-31T04:11:47Z</dcterms:modified>
</cp:coreProperties>
</file>