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96F80-EB5C-4D4E-968E-53588952401A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594FD-2351-400A-8F0E-C2CC9EB34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7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594FD-2351-400A-8F0E-C2CC9EB34F0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700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Data collection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4800600"/>
            <a:ext cx="6400800" cy="1752600"/>
          </a:xfrm>
        </p:spPr>
        <p:txBody>
          <a:bodyPr>
            <a:normAutofit/>
          </a:bodyPr>
          <a:lstStyle/>
          <a:p>
            <a:pPr algn="r"/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32037"/>
            <a:ext cx="86868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Data are the observable and measurable facts that provide information about phenomenon under study.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Data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6106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Primary sources-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Primary data are directly collected from the research units, which may be individuals, objects,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or institutions. 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Secondary sources-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Secondary data are collected from either internal or external secondary sources.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3058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Selection of methods of 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nature of phenomenon under study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Type of research subjects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Type of research study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purpose of research study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Size of study sample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Distribution of target population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Time frame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Literacy level of subjects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Availability of resources and manpower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Researcher’s knowledge level and manpower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Methods of 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Interview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Questioning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Observation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Biophysiological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methods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Other methods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Interview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90800"/>
            <a:ext cx="8229600" cy="2438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method of data collection in which one person (interviewer) asks the questions from another person (respondent), which is conducted either face to face or telephonically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906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14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Provide in-depth and detailed information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Permits greater depth of response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Data from illiterate  subjects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Higher response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Clarify misunderstandings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Ask questions at several levels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Use of special devices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Accuracy can be checked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Flexible and adaptable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Interviewing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2766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Preparation for interview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Pre-interview introduction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Developing rapport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Carrying the interview forward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Recording the interview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Closing the interview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8686800" cy="15240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questionnaire is a planned self-reported form designed to elicit information though written or verbal responses of the subjects.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838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Types of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05800" cy="4038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Open-format questions-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These are those questions which provide opportunity to the respondents to express their opinions and answers in their own way.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Closed format questions-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These questions offer respondents a number of alternative replies, from which the subjects must choose the one that most likely matches the appropriate answer.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   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8001000" cy="102076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Closed format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534400" cy="43434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Dichotomus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Multiple choice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Cafeteria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Rank order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Contingency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 Rating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 Importance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Likert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 Bipolar questions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 Matrix questions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Likert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a composite measure of attitudes that involve summation of scores on set of items(statements) to which respondents are asked to indicate their degree of agreement or disagreement.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Example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09600" y="2438400"/>
          <a:ext cx="8153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7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41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860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147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045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Strongly</a:t>
                      </a:r>
                      <a:r>
                        <a:rPr lang="en-US" baseline="0" dirty="0">
                          <a:latin typeface="Times New Roman" pitchFamily="18" charset="0"/>
                          <a:cs typeface="Times New Roman" pitchFamily="18" charset="0"/>
                        </a:rPr>
                        <a:t> agree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Uncertain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Disagree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Strongly disagree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You can get AIDS by sharing utensils</a:t>
                      </a:r>
                    </a:p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(negative Statement)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Person with multiple sex partners are at high risk of AIDS</a:t>
                      </a:r>
                    </a:p>
                    <a:p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(Positive</a:t>
                      </a:r>
                      <a:r>
                        <a:rPr lang="en-US" baseline="0" dirty="0">
                          <a:latin typeface="Times New Roman" pitchFamily="18" charset="0"/>
                          <a:cs typeface="Times New Roman" pitchFamily="18" charset="0"/>
                        </a:rPr>
                        <a:t> statement)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Psychological measurement scale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Illustrative in nature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Neutral Statements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Bipolar scaling method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Measurement of the specific number of scaling categories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Observation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458200" cy="2209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a part process to collect data for study that includes an observer ( someone who is observing) and the observed ( there is something to observe).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200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Structured observation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Unstructured observation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Participant observation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Nonparticipant observation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Planning for observation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1242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Determine the focus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Design a system for data collection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Select the sites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Select the observer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Train the observers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Time your observations appropriately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Rating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25146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Rating scale refers to a scale with set of opinion, which describes varying degree of the dimensions of an attitude being observed.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400800"/>
          </a:xfrm>
        </p:spPr>
        <p:txBody>
          <a:bodyPr/>
          <a:lstStyle/>
          <a:p>
            <a:r>
              <a:rPr lang="en-US" dirty="0"/>
              <a:t>3 point scale –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Always                         Sometimes                  Never</a:t>
            </a:r>
          </a:p>
          <a:p>
            <a:r>
              <a:rPr lang="en-US" dirty="0"/>
              <a:t>5 point scale-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sz="2000" dirty="0"/>
              <a:t>No pain                1                         2                                 3                         4             Worst pain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1600200"/>
            <a:ext cx="6858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 flipH="1" flipV="1">
            <a:off x="990600" y="14478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4420394" y="14470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7849394" y="14470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9600" y="4343400"/>
            <a:ext cx="769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H="1" flipV="1">
            <a:off x="457994" y="41902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H="1" flipV="1">
            <a:off x="1677194" y="41902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3277394" y="41902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5258594" y="41902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6858794" y="41902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 flipH="1" flipV="1">
            <a:off x="8154194" y="419020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Types of Rating scales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8686800" cy="2438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Graphic rating scale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Descriptive rating scale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Numerical rating scale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Comparative rating scale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8915400" cy="2743200"/>
          </a:xfrm>
        </p:spPr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checklist is a simple instrument consisting prepared list of expected items of performance or attributes, which are checked by a researcher for their presence or absence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8115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itchFamily="18" charset="0"/>
                          <a:cs typeface="Times New Roman" pitchFamily="18" charset="0"/>
                        </a:rPr>
                        <a:t>S.No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itchFamily="18" charset="0"/>
                          <a:cs typeface="Times New Roman" pitchFamily="18" charset="0"/>
                        </a:rPr>
                        <a:t>Behaviours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Place for (√) tick mark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11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      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 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115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Do</a:t>
                      </a:r>
                      <a:r>
                        <a:rPr lang="en-US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Handwashing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115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Wear</a:t>
                      </a:r>
                      <a:r>
                        <a:rPr lang="en-US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Gloves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2819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Maintains</a:t>
                      </a:r>
                      <a:r>
                        <a:rPr lang="en-US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aseptic technique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Biophysiological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Methods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19050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involves the collection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biophysiological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data from subjects by using the specialized equipments to determine physical and biological status of subjects</a:t>
            </a:r>
            <a:r>
              <a:rPr lang="en-US" sz="2800" dirty="0"/>
              <a:t>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Types of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Biophysiological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vivo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biophysiological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methods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vitro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biophysiological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methods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Projective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0"/>
            <a:ext cx="7924800" cy="2743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These are methods for measuring psychological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attritbutes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(value, attitudes, and personality providing respondents with unstructured stimuli to which they respond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Validity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229600" cy="2971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Validity refers to an instrument or test actually testing what to be testing.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               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Treece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Treece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Validity refers to the degree to which an instrument measures what it suppose to measuring.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               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Polit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Hungler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8001000" cy="94456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Face validity-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involves an overall look of an instrument regarding its appropriateness to measure a particular attribute or phenomenon.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Content validity-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concerned with scope of coverage of the content area to be measured.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Criterion validity-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type of validity is a relationship between measurements of the instrument with some other external criteria.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Construct validity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It is a key criterion for assessing the quality of a study, and construct validity has most often been addressed in terms of measurement issues.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Reliability is the degree of consistency and accuracy with which an instrument measures the attribute for which it is designed to measure.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Measuring of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Stability-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The stability aspect of reliability means research instrument provides same results when it is used consecutively for two or more times.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Internal consistency-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also called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homogenity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Internal  consistency ensures that all the subparts of a research instrument measure the same characteristics.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Equivalence-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this a researcher is testing the reliability of a tool, which is used by two different observers to observe a single phenomenon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Pilot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referred to a small-scale preliminary tryout of the method to be used in an actually large study.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in10\Downloads\questio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913</Words>
  <Application>Microsoft Office PowerPoint</Application>
  <PresentationFormat>On-screen Show (4:3)</PresentationFormat>
  <Paragraphs>166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Data collection process</vt:lpstr>
      <vt:lpstr>Data Collection</vt:lpstr>
      <vt:lpstr>Data Sources</vt:lpstr>
      <vt:lpstr>Selection of methods of data collection</vt:lpstr>
      <vt:lpstr>Methods of data collection</vt:lpstr>
      <vt:lpstr>Interview</vt:lpstr>
      <vt:lpstr>Benefits</vt:lpstr>
      <vt:lpstr>Interviewing Process</vt:lpstr>
      <vt:lpstr>Questionnaire</vt:lpstr>
      <vt:lpstr>Types of questions</vt:lpstr>
      <vt:lpstr>Closed format questions</vt:lpstr>
      <vt:lpstr>Likert Scale</vt:lpstr>
      <vt:lpstr>Example</vt:lpstr>
      <vt:lpstr>Characteristics</vt:lpstr>
      <vt:lpstr>Observation</vt:lpstr>
      <vt:lpstr>Types</vt:lpstr>
      <vt:lpstr>Planning for observation</vt:lpstr>
      <vt:lpstr>Rating Scale</vt:lpstr>
      <vt:lpstr>PowerPoint Presentation</vt:lpstr>
      <vt:lpstr>Types of Rating scales</vt:lpstr>
      <vt:lpstr>Checklist</vt:lpstr>
      <vt:lpstr>PowerPoint Presentation</vt:lpstr>
      <vt:lpstr>Biophysiological Methods </vt:lpstr>
      <vt:lpstr>Types of Biophysiological Methods</vt:lpstr>
      <vt:lpstr>Projective Techniques</vt:lpstr>
      <vt:lpstr>Validity </vt:lpstr>
      <vt:lpstr>Types</vt:lpstr>
      <vt:lpstr>Reliability</vt:lpstr>
      <vt:lpstr>Measuring of Reliability</vt:lpstr>
      <vt:lpstr>Pilot study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Ishani Bisht</dc:creator>
  <cp:lastModifiedBy>HP</cp:lastModifiedBy>
  <cp:revision>18</cp:revision>
  <dcterms:created xsi:type="dcterms:W3CDTF">2006-08-16T00:00:00Z</dcterms:created>
  <dcterms:modified xsi:type="dcterms:W3CDTF">2023-04-26T04:53:02Z</dcterms:modified>
</cp:coreProperties>
</file>