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5" r:id="rId4"/>
    <p:sldId id="266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BDBC1EC-2436-47DD-A95D-3B6F4FAB7C06}" type="datetimeFigureOut">
              <a:rPr lang="en-IN" smtClean="0"/>
              <a:t>01-03-2023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3160CD4-65D8-47ED-B3C8-595905B3E8C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BC1EC-2436-47DD-A95D-3B6F4FAB7C06}" type="datetimeFigureOut">
              <a:rPr lang="en-IN" smtClean="0"/>
              <a:t>01-03-2023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160CD4-65D8-47ED-B3C8-595905B3E8C7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BC1EC-2436-47DD-A95D-3B6F4FAB7C06}" type="datetimeFigureOut">
              <a:rPr lang="en-IN" smtClean="0"/>
              <a:t>01-03-2023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160CD4-65D8-47ED-B3C8-595905B3E8C7}" type="slidenum">
              <a:rPr lang="en-IN" smtClean="0"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BC1EC-2436-47DD-A95D-3B6F4FAB7C06}" type="datetimeFigureOut">
              <a:rPr lang="en-IN" smtClean="0"/>
              <a:t>01-03-2023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160CD4-65D8-47ED-B3C8-595905B3E8C7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BC1EC-2436-47DD-A95D-3B6F4FAB7C06}" type="datetimeFigureOut">
              <a:rPr lang="en-IN" smtClean="0"/>
              <a:t>01-03-2023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160CD4-65D8-47ED-B3C8-595905B3E8C7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BC1EC-2436-47DD-A95D-3B6F4FAB7C06}" type="datetimeFigureOut">
              <a:rPr lang="en-IN" smtClean="0"/>
              <a:t>01-03-2023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160CD4-65D8-47ED-B3C8-595905B3E8C7}" type="slidenum">
              <a:rPr lang="en-IN" smtClean="0"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BC1EC-2436-47DD-A95D-3B6F4FAB7C06}" type="datetimeFigureOut">
              <a:rPr lang="en-IN" smtClean="0"/>
              <a:t>01-03-2023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160CD4-65D8-47ED-B3C8-595905B3E8C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BDBC1EC-2436-47DD-A95D-3B6F4FAB7C06}" type="datetimeFigureOut">
              <a:rPr lang="en-IN" smtClean="0"/>
              <a:t>01-03-2023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160CD4-65D8-47ED-B3C8-595905B3E8C7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BDBC1EC-2436-47DD-A95D-3B6F4FAB7C06}" type="datetimeFigureOut">
              <a:rPr lang="en-IN" smtClean="0"/>
              <a:t>01-03-2023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3160CD4-65D8-47ED-B3C8-595905B3E8C7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BC1EC-2436-47DD-A95D-3B6F4FAB7C06}" type="datetimeFigureOut">
              <a:rPr lang="en-IN" smtClean="0"/>
              <a:t>01-03-2023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160CD4-65D8-47ED-B3C8-595905B3E8C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BC1EC-2436-47DD-A95D-3B6F4FAB7C06}" type="datetimeFigureOut">
              <a:rPr lang="en-IN" smtClean="0"/>
              <a:t>01-03-2023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160CD4-65D8-47ED-B3C8-595905B3E8C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BDBC1EC-2436-47DD-A95D-3B6F4FAB7C06}" type="datetimeFigureOut">
              <a:rPr lang="en-IN" smtClean="0"/>
              <a:t>01-03-2023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3160CD4-65D8-47ED-B3C8-595905B3E8C7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988840"/>
            <a:ext cx="6172200" cy="1440160"/>
          </a:xfrm>
        </p:spPr>
        <p:txBody>
          <a:bodyPr>
            <a:normAutofit/>
          </a:bodyPr>
          <a:lstStyle/>
          <a:p>
            <a:pPr algn="ctr"/>
            <a:endParaRPr lang="en-IN" sz="7200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2160" y="3933057"/>
            <a:ext cx="3131840" cy="1368151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</a:t>
            </a:r>
          </a:p>
          <a:p>
            <a:pPr algn="l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PRATIBHA CHARAN</a:t>
            </a:r>
          </a:p>
          <a:p>
            <a:pPr algn="l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NURSING TUTOR</a:t>
            </a:r>
            <a:endParaRPr lang="en-IN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649"/>
            <a:ext cx="7848872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13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19256" cy="5349208"/>
          </a:xfrm>
        </p:spPr>
        <p:txBody>
          <a:bodyPr/>
          <a:lstStyle/>
          <a:p>
            <a:r>
              <a:rPr lang="en-US" dirty="0" smtClean="0"/>
              <a:t>COPD is a general term for a group of disease that causes progressive damage to the lungs.</a:t>
            </a:r>
          </a:p>
          <a:p>
            <a:r>
              <a:rPr lang="en-US" dirty="0" smtClean="0"/>
              <a:t>- Chronic bronchitis</a:t>
            </a:r>
          </a:p>
          <a:p>
            <a:r>
              <a:rPr lang="en-US" dirty="0" smtClean="0"/>
              <a:t>- Emphysema</a:t>
            </a:r>
          </a:p>
          <a:p>
            <a:endParaRPr lang="en-US" dirty="0"/>
          </a:p>
          <a:p>
            <a:r>
              <a:rPr lang="en-US" dirty="0" smtClean="0"/>
              <a:t>COPD  or chronic obstructive pulmonary is progressive disease that makes it hard to breath.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467600" cy="792088"/>
          </a:xfrm>
        </p:spPr>
        <p:txBody>
          <a:bodyPr/>
          <a:lstStyle/>
          <a:p>
            <a:pPr algn="ctr"/>
            <a:r>
              <a:rPr lang="en-US" dirty="0" smtClean="0"/>
              <a:t>    </a:t>
            </a:r>
            <a:r>
              <a:rPr lang="en-US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ntroduction</a:t>
            </a:r>
            <a:endParaRPr lang="en-IN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902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5688632"/>
          </a:xfrm>
        </p:spPr>
        <p:txBody>
          <a:bodyPr/>
          <a:lstStyle/>
          <a:p>
            <a:r>
              <a:rPr lang="en-IN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Chronic bronchitis</a:t>
            </a:r>
            <a:r>
              <a:rPr lang="en-IN" dirty="0" smtClean="0"/>
              <a:t>: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a chronic inflammation of the lower respiratory tract characterized by excessive mucous secretion, cough, and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dyspnea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associated with recurrent infection of the lower respiratory tract.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924944"/>
            <a:ext cx="4635599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380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complex lung disease characterized by damage to the gas exchanging surfaces of the lungs (alveoli).</a:t>
            </a:r>
          </a:p>
          <a:p>
            <a:pPr marL="109728" indent="0">
              <a:buNone/>
            </a:pP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Emphysema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420888"/>
            <a:ext cx="4608512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48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08912" cy="5544616"/>
          </a:xfrm>
        </p:spPr>
        <p:txBody>
          <a:bodyPr/>
          <a:lstStyle/>
          <a:p>
            <a:r>
              <a:rPr lang="en-IN" dirty="0" smtClean="0"/>
              <a:t>Chronic obstructive pulmonary disease is a disease state characterized by airflow limitation that is not fully reversible.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latin typeface="Algerian" panose="04020705040A02060702" pitchFamily="82" charset="0"/>
              </a:rPr>
              <a:t>definition</a:t>
            </a:r>
            <a:endParaRPr lang="en-IN" sz="4800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789040"/>
            <a:ext cx="47625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22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Genetic factors</a:t>
            </a:r>
          </a:p>
          <a:p>
            <a:r>
              <a:rPr lang="en-US" dirty="0" smtClean="0"/>
              <a:t>Environmental factors</a:t>
            </a:r>
          </a:p>
          <a:p>
            <a:r>
              <a:rPr lang="en-US" dirty="0" smtClean="0"/>
              <a:t>Smoking </a:t>
            </a:r>
          </a:p>
          <a:p>
            <a:r>
              <a:rPr lang="en-US" dirty="0" smtClean="0"/>
              <a:t>Alcohol </a:t>
            </a:r>
          </a:p>
          <a:p>
            <a:r>
              <a:rPr lang="en-US" dirty="0" err="1" smtClean="0"/>
              <a:t>Tabacco</a:t>
            </a:r>
            <a:r>
              <a:rPr lang="en-US" dirty="0" smtClean="0"/>
              <a:t> use</a:t>
            </a:r>
          </a:p>
          <a:p>
            <a:r>
              <a:rPr lang="en-US" dirty="0" smtClean="0"/>
              <a:t>Occupational exposure</a:t>
            </a:r>
          </a:p>
          <a:p>
            <a:r>
              <a:rPr lang="en-US" dirty="0" smtClean="0"/>
              <a:t>Alpha 1- antitrypsin deficiency 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i="1" u="sng" dirty="0" smtClean="0">
                <a:solidFill>
                  <a:schemeClr val="tx1"/>
                </a:solidFill>
                <a:latin typeface="Algerian" panose="04020705040A02060702" pitchFamily="82" charset="0"/>
              </a:rPr>
              <a:t>CAUSES</a:t>
            </a:r>
            <a:endParaRPr lang="en-IN" sz="4400" b="1" i="1" u="sng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437112"/>
            <a:ext cx="3059832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96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19256" cy="5349208"/>
          </a:xfrm>
        </p:spPr>
        <p:txBody>
          <a:bodyPr/>
          <a:lstStyle/>
          <a:p>
            <a:r>
              <a:rPr lang="en-IN" dirty="0" smtClean="0"/>
              <a:t>It affects more than 5% of population and is associated with high morbidity and mortality.</a:t>
            </a:r>
          </a:p>
          <a:p>
            <a:endParaRPr lang="en-IN" dirty="0"/>
          </a:p>
          <a:p>
            <a:r>
              <a:rPr lang="en-IN" dirty="0" smtClean="0"/>
              <a:t>It is the third ranked cause of death in the United states, killing more than 1,20,000 individuals each year.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i="1" u="sng" dirty="0" smtClean="0">
                <a:solidFill>
                  <a:schemeClr val="tx1"/>
                </a:solidFill>
                <a:latin typeface="Algerian" panose="04020705040A02060702" pitchFamily="82" charset="0"/>
              </a:rPr>
              <a:t>INCIDENCE</a:t>
            </a:r>
            <a:endParaRPr lang="en-IN" sz="4400" b="1" i="1" u="sng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465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 smtClean="0"/>
              <a:t>Dyspnea</a:t>
            </a:r>
            <a:endParaRPr lang="en-IN" dirty="0" smtClean="0"/>
          </a:p>
          <a:p>
            <a:r>
              <a:rPr lang="en-IN" dirty="0" smtClean="0"/>
              <a:t>Persistent Cough</a:t>
            </a:r>
          </a:p>
          <a:p>
            <a:r>
              <a:rPr lang="en-IN" dirty="0" smtClean="0"/>
              <a:t>Fatigue</a:t>
            </a:r>
          </a:p>
          <a:p>
            <a:r>
              <a:rPr lang="en-IN" dirty="0" smtClean="0"/>
              <a:t>Wheezing</a:t>
            </a:r>
          </a:p>
          <a:p>
            <a:r>
              <a:rPr lang="en-IN" dirty="0" smtClean="0"/>
              <a:t>Chest pain</a:t>
            </a:r>
          </a:p>
          <a:p>
            <a:r>
              <a:rPr lang="en-IN" dirty="0" smtClean="0"/>
              <a:t>Confusion</a:t>
            </a:r>
          </a:p>
          <a:p>
            <a:r>
              <a:rPr lang="en-IN" dirty="0" smtClean="0"/>
              <a:t>Insomnia</a:t>
            </a:r>
          </a:p>
          <a:p>
            <a:r>
              <a:rPr lang="en-IN" dirty="0" smtClean="0"/>
              <a:t>Lethargy</a:t>
            </a:r>
          </a:p>
          <a:p>
            <a:r>
              <a:rPr lang="en-IN" dirty="0" smtClean="0"/>
              <a:t>Chest pain</a:t>
            </a:r>
          </a:p>
          <a:p>
            <a:pPr marL="0" indent="0">
              <a:buNone/>
            </a:pPr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Algerian" panose="04020705040A02060702" pitchFamily="82" charset="0"/>
              </a:rPr>
              <a:t>Sign And symptoms</a:t>
            </a:r>
            <a:endParaRPr lang="en-IN" sz="4800" b="1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882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19256" cy="5493224"/>
          </a:xfrm>
        </p:spPr>
        <p:txBody>
          <a:bodyPr/>
          <a:lstStyle/>
          <a:p>
            <a:r>
              <a:rPr lang="en-IN" dirty="0" smtClean="0"/>
              <a:t>History collection</a:t>
            </a:r>
          </a:p>
          <a:p>
            <a:r>
              <a:rPr lang="en-IN" dirty="0" smtClean="0"/>
              <a:t>Physical examination</a:t>
            </a:r>
          </a:p>
          <a:p>
            <a:r>
              <a:rPr lang="en-IN" dirty="0" smtClean="0"/>
              <a:t>Chest X-ray</a:t>
            </a:r>
          </a:p>
          <a:p>
            <a:r>
              <a:rPr lang="en-IN" dirty="0" smtClean="0"/>
              <a:t>CT-Scan</a:t>
            </a:r>
          </a:p>
          <a:p>
            <a:r>
              <a:rPr lang="en-IN" dirty="0" smtClean="0"/>
              <a:t>MRI</a:t>
            </a:r>
          </a:p>
          <a:p>
            <a:r>
              <a:rPr lang="en-IN" dirty="0" smtClean="0"/>
              <a:t>Spirometry </a:t>
            </a:r>
          </a:p>
          <a:p>
            <a:r>
              <a:rPr lang="en-IN" dirty="0" smtClean="0"/>
              <a:t>ABG analysis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7467600" cy="720080"/>
          </a:xfrm>
        </p:spPr>
        <p:txBody>
          <a:bodyPr>
            <a:noAutofit/>
          </a:bodyPr>
          <a:lstStyle/>
          <a:p>
            <a:pPr algn="ctr"/>
            <a:r>
              <a:rPr lang="en-IN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  <a:r>
              <a:rPr lang="en-IN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024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147248" cy="5421216"/>
          </a:xfrm>
        </p:spPr>
        <p:txBody>
          <a:bodyPr/>
          <a:lstStyle/>
          <a:p>
            <a:r>
              <a:rPr lang="en-IN" dirty="0" smtClean="0"/>
              <a:t>Bronchodilators</a:t>
            </a:r>
          </a:p>
          <a:p>
            <a:r>
              <a:rPr lang="en-IN" dirty="0" err="1" smtClean="0"/>
              <a:t>Corticosteriods</a:t>
            </a:r>
            <a:endParaRPr lang="en-IN" dirty="0" smtClean="0"/>
          </a:p>
          <a:p>
            <a:r>
              <a:rPr lang="en-IN" dirty="0" err="1" smtClean="0"/>
              <a:t>Mucolytics</a:t>
            </a:r>
            <a:endParaRPr lang="en-IN" dirty="0" smtClean="0"/>
          </a:p>
          <a:p>
            <a:r>
              <a:rPr lang="en-IN" dirty="0" smtClean="0"/>
              <a:t>Antibiotics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MEDICAL MANAGEMENT</a:t>
            </a:r>
            <a:endParaRPr lang="en-IN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368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435280" cy="5493224"/>
          </a:xfrm>
        </p:spPr>
        <p:txBody>
          <a:bodyPr/>
          <a:lstStyle/>
          <a:p>
            <a:r>
              <a:rPr lang="en-IN" dirty="0" err="1" smtClean="0"/>
              <a:t>Bullectomy</a:t>
            </a:r>
            <a:endParaRPr lang="en-IN" dirty="0" smtClean="0"/>
          </a:p>
          <a:p>
            <a:r>
              <a:rPr lang="en-IN" dirty="0" smtClean="0"/>
              <a:t>Lung volume reduction surgery</a:t>
            </a:r>
          </a:p>
          <a:p>
            <a:r>
              <a:rPr lang="en-IN" dirty="0" smtClean="0"/>
              <a:t>Lung transplantation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rmAutofit/>
          </a:bodyPr>
          <a:lstStyle/>
          <a:p>
            <a:pPr algn="ctr"/>
            <a:r>
              <a:rPr lang="en-IN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SURGICAL MANAGEMENT</a:t>
            </a:r>
            <a:endParaRPr lang="en-IN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1934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109</TotalTime>
  <Words>213</Words>
  <Application>Microsoft Office PowerPoint</Application>
  <PresentationFormat>On-screen Show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Concourse</vt:lpstr>
      <vt:lpstr>PowerPoint Presentation</vt:lpstr>
      <vt:lpstr>    Introduction</vt:lpstr>
      <vt:lpstr>PowerPoint Presentation</vt:lpstr>
      <vt:lpstr>Emphysema</vt:lpstr>
      <vt:lpstr>definition</vt:lpstr>
      <vt:lpstr>CAUSES</vt:lpstr>
      <vt:lpstr>INCIDENCE</vt:lpstr>
      <vt:lpstr>Sign And symptoms</vt:lpstr>
      <vt:lpstr>     Diagnostic evaluation      </vt:lpstr>
      <vt:lpstr>MEDICAL MANAGEMENT</vt:lpstr>
      <vt:lpstr>SURGICAL MANAGEMENT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COPD</dc:title>
  <dc:creator>Acer</dc:creator>
  <cp:lastModifiedBy>Acer</cp:lastModifiedBy>
  <cp:revision>10</cp:revision>
  <dcterms:created xsi:type="dcterms:W3CDTF">2023-02-28T13:31:20Z</dcterms:created>
  <dcterms:modified xsi:type="dcterms:W3CDTF">2023-03-01T09:19:35Z</dcterms:modified>
</cp:coreProperties>
</file>