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145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21-May-24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21-May-24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21-May-24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21-May-24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21-May-24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21-May-24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21-May-24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21-May-24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21-May-24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21-May-24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21-May-24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21-May-24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-CONTRACEPTIVE-METHODS-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815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27703" y="3642852"/>
            <a:ext cx="8244349" cy="231549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825910" y="3893574"/>
            <a:ext cx="737419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 smtClean="0">
                <a:latin typeface="Arial Black" panose="020B0A04020102020204" pitchFamily="34" charset="0"/>
              </a:rPr>
              <a:t>Presented by-: </a:t>
            </a:r>
          </a:p>
          <a:p>
            <a:pPr algn="ctr">
              <a:lnSpc>
                <a:spcPct val="150000"/>
              </a:lnSpc>
            </a:pPr>
            <a:r>
              <a:rPr lang="en-US" b="1" dirty="0" smtClean="0">
                <a:latin typeface="Arial Black" panose="020B0A04020102020204" pitchFamily="34" charset="0"/>
              </a:rPr>
              <a:t>Mr. </a:t>
            </a:r>
            <a:r>
              <a:rPr lang="en-US" b="1" dirty="0" err="1" smtClean="0">
                <a:latin typeface="Arial Black" panose="020B0A04020102020204" pitchFamily="34" charset="0"/>
              </a:rPr>
              <a:t>Anand</a:t>
            </a:r>
            <a:r>
              <a:rPr lang="en-US" b="1" dirty="0" smtClean="0">
                <a:latin typeface="Arial Black" panose="020B0A04020102020204" pitchFamily="34" charset="0"/>
              </a:rPr>
              <a:t> Prakash</a:t>
            </a:r>
          </a:p>
          <a:p>
            <a:pPr algn="ctr">
              <a:lnSpc>
                <a:spcPct val="150000"/>
              </a:lnSpc>
            </a:pPr>
            <a:r>
              <a:rPr lang="en-US" b="1" dirty="0" smtClean="0">
                <a:latin typeface="Arial Black" panose="020B0A04020102020204" pitchFamily="34" charset="0"/>
              </a:rPr>
              <a:t>Nursing Tutor</a:t>
            </a:r>
          </a:p>
          <a:p>
            <a:pPr algn="ctr">
              <a:lnSpc>
                <a:spcPct val="150000"/>
              </a:lnSpc>
            </a:pPr>
            <a:r>
              <a:rPr lang="en-US" b="1" dirty="0" smtClean="0">
                <a:latin typeface="Arial Black" panose="020B0A04020102020204" pitchFamily="34" charset="0"/>
              </a:rPr>
              <a:t>RCN , Bareilly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CONTRACEPTIVE-METHODS-2-638.jpg"/>
          <p:cNvPicPr>
            <a:picLocks noChangeAspect="1"/>
          </p:cNvPicPr>
          <p:nvPr/>
        </p:nvPicPr>
        <p:blipFill rotWithShape="1">
          <a:blip r:embed="rId2"/>
          <a:srcRect b="6949"/>
          <a:stretch/>
        </p:blipFill>
        <p:spPr>
          <a:xfrm>
            <a:off x="0" y="4571"/>
            <a:ext cx="9144000" cy="685342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CONTRACEPTIVE-METHODS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CONTRACEPTIVE-METHODS-4-638.jpg"/>
          <p:cNvPicPr>
            <a:picLocks noChangeAspect="1"/>
          </p:cNvPicPr>
          <p:nvPr/>
        </p:nvPicPr>
        <p:blipFill rotWithShape="1">
          <a:blip r:embed="rId2"/>
          <a:srcRect b="5658"/>
          <a:stretch/>
        </p:blipFill>
        <p:spPr>
          <a:xfrm>
            <a:off x="0" y="4571"/>
            <a:ext cx="9144000" cy="685342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CONTRACEPTIVE-METHODS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CONTRACEPTIVE-METHODS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CONTRACEPTIVE-METHODS-7-638.jpg"/>
          <p:cNvPicPr>
            <a:picLocks noChangeAspect="1"/>
          </p:cNvPicPr>
          <p:nvPr/>
        </p:nvPicPr>
        <p:blipFill rotWithShape="1">
          <a:blip r:embed="rId2"/>
          <a:srcRect b="5380"/>
          <a:stretch/>
        </p:blipFill>
        <p:spPr>
          <a:xfrm>
            <a:off x="0" y="4571"/>
            <a:ext cx="9144000" cy="685342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CONTRACEPTIVE-METHODS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CONTRACEPTIVE-METHODS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CONTRACEPTIVE-METHODS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CONTRACEPTIVE-METHODS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CONTRACEPTIVE-METHODS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CONTRACEPTIVE-METHODS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CONTRACEPTIVE-METHODS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CONTRACEPTIVE-METHODS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CONTRACEPTIVE-METHODS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CONTRACEPTIVE-METHODS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CONTRACEPTIVE-METHODS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CONTRACEPTIVE-METHODS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CONTRACEPTIVE-METHODS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-CONTRACEPTIVE-METHODS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-CONTRACEPTIVE-METHODS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-CONTRACEPTIVE-METHODS-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-CONTRACEPTIVE-METHODS-2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-CONTRACEPTIVE-METHODS-2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-CONTRACEPTIVE-METHODS-2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7-CONTRACEPTIVE-METHODS-2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8-CONTRACEPTIVE-METHODS-2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9-CONTRACEPTIVE-METHODS-2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0-CONTRACEPTIVE-METHODS-3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1-CONTRACEPTIVE-METHODS-3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2-CONTRACEPTIVE-METHODS-3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3-CONTRACEPTIVE-METHODS-3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4-CONTRACEPTIVE-METHODS-3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5-CONTRACEPTIVE-METHODS-3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6-CONTRACEPTIVE-METHODS-3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7-CONTRACEPTIVE-METHODS-3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8-CONTRACEPTIVE-METHODS-3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9-CONTRACEPTIVE-METHODS-3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0-CONTRACEPTIVE-METHODS-4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1-CONTRACEPTIVE-METHODS-4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2-CONTRACEPTIVE-METHODS-4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3-CONTRACEPTIVE-METHODS-4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4-CONTRACEPTIVE-METHODS-4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5-CONTRACEPTIVE-METHODS-4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6-CONTRACEPTIVE-METHODS-4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7-CONTRACEPTIVE-METHODS-4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8-CONTRACEPTIVE-METHODS-4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9-CONTRACEPTIVE-METHODS-4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0-CONTRACEPTIVE-METHODS-5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12</Words>
  <Application>Microsoft Office PowerPoint</Application>
  <PresentationFormat>On-screen Show (4:3)</PresentationFormat>
  <Paragraphs>4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4" baseType="lpstr">
      <vt:lpstr>Arial</vt:lpstr>
      <vt:lpstr>Arial Black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BSC N 4TH YEAR 2018</cp:lastModifiedBy>
  <cp:revision>3</cp:revision>
  <dcterms:created xsi:type="dcterms:W3CDTF">2013-01-27T09:14:16Z</dcterms:created>
  <dcterms:modified xsi:type="dcterms:W3CDTF">2024-05-21T05:24:41Z</dcterms:modified>
  <cp:category/>
</cp:coreProperties>
</file>