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D8BD707-D9CF-40AE-B4C6-C98DA3205C09}" type="datetimeFigureOut">
              <a:rPr lang="en-US" smtClean="0"/>
              <a:pPr/>
              <a:t>1/3/2023</a:t>
            </a:fld>
            <a:endParaRPr lang="en-US" dirty="0"/>
          </a:p>
        </p:txBody>
      </p:sp>
      <p:sp>
        <p:nvSpPr>
          <p:cNvPr id="2" name="Footer Placeholder 1"/>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1/3/2023</a:t>
            </a:fld>
            <a:endParaRPr lang="en-US" dirty="0"/>
          </a:p>
        </p:txBody>
      </p:sp>
      <p:sp>
        <p:nvSpPr>
          <p:cNvPr id="19" name="Footer Placeholder 18"/>
          <p:cNvSpPr>
            <a:spLocks noGrp="1"/>
          </p:cNvSpPr>
          <p:nvPr>
            <p:ph type="ftr" sz="quarter" idx="11"/>
          </p:nvPr>
        </p:nvSpPr>
        <p:spPr>
          <a:xfrm>
            <a:off x="3581400" y="76200"/>
            <a:ext cx="2895600" cy="288925"/>
          </a:xfrm>
        </p:spPr>
        <p:txBody>
          <a:bodyPr/>
          <a:lstStyle/>
          <a:p>
            <a:endParaRPr lang="en-US" dirty="0"/>
          </a:p>
        </p:txBody>
      </p:sp>
      <p:sp>
        <p:nvSpPr>
          <p:cNvPr id="16" name="Slide Number Placeholder 15"/>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D8BD707-D9CF-40AE-B4C6-C98DA3205C09}" type="datetimeFigureOut">
              <a:rPr lang="en-US" smtClean="0"/>
              <a:pPr/>
              <a:t>1/3/2023</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B6F15528-21DE-4FAA-801E-634DDDAF4B2B}" type="slidenum">
              <a:rPr lang="en-US" smtClean="0"/>
              <a:pPr/>
              <a:t>‹#›</a:t>
            </a:fld>
            <a:endParaRPr lang="en-US" dirty="0"/>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D8BD707-D9CF-40AE-B4C6-C98DA3205C09}" type="datetimeFigureOut">
              <a:rPr lang="en-US" smtClean="0"/>
              <a:pPr/>
              <a:t>1/3/2023</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D8BD707-D9CF-40AE-B4C6-C98DA3205C09}" type="datetimeFigureOut">
              <a:rPr lang="en-US" smtClean="0"/>
              <a:pPr/>
              <a:t>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dirty="0"/>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1/3/2023</a:t>
            </a:fld>
            <a:endParaRPr lang="en-US" dirty="0"/>
          </a:p>
        </p:txBody>
      </p:sp>
      <p:sp>
        <p:nvSpPr>
          <p:cNvPr id="21" name="Footer Placeholder 20"/>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1/3/2023</a:t>
            </a:fld>
            <a:endParaRPr lang="en-US" dirty="0"/>
          </a:p>
        </p:txBody>
      </p:sp>
      <p:sp>
        <p:nvSpPr>
          <p:cNvPr id="24" name="Footer Placeholder 23"/>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1/3/2023</a:t>
            </a:fld>
            <a:endParaRPr lang="en-US" dirty="0"/>
          </a:p>
        </p:txBody>
      </p:sp>
      <p:sp>
        <p:nvSpPr>
          <p:cNvPr id="29" name="Footer Placeholder 28"/>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dirty="0" smtClean="0"/>
              <a:t>Click icon to add picture</a:t>
            </a:r>
            <a:endParaRPr kumimoji="0"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dirty="0"/>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en-US" smtClean="0"/>
              <a:pPr/>
              <a:t>1/3/2023</a:t>
            </a:fld>
            <a:endParaRPr lang="en-US" dirty="0"/>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dirty="0"/>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dirty="0"/>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Comfort devices </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Various comfort/ therapeutic </a:t>
            </a:r>
            <a:r>
              <a:rPr lang="en-US" dirty="0" err="1" smtClean="0"/>
              <a:t>deviCes</a:t>
            </a:r>
            <a:r>
              <a:rPr lang="en-US" dirty="0" smtClean="0"/>
              <a:t> </a:t>
            </a:r>
            <a:r>
              <a:rPr lang="en-US" dirty="0" smtClean="0"/>
              <a:t>and their uses</a:t>
            </a:r>
            <a:endParaRPr lang="en-US" dirty="0"/>
          </a:p>
        </p:txBody>
      </p:sp>
      <p:sp>
        <p:nvSpPr>
          <p:cNvPr id="3" name="Content Placeholder 2"/>
          <p:cNvSpPr>
            <a:spLocks noGrp="1"/>
          </p:cNvSpPr>
          <p:nvPr>
            <p:ph idx="1"/>
          </p:nvPr>
        </p:nvSpPr>
        <p:spPr/>
        <p:txBody>
          <a:bodyPr/>
          <a:lstStyle/>
          <a:p>
            <a:r>
              <a:rPr lang="en-US" dirty="0" smtClean="0"/>
              <a:t>CARDIAC TABLE </a:t>
            </a:r>
            <a:endParaRPr lang="en-US" dirty="0"/>
          </a:p>
        </p:txBody>
      </p:sp>
      <p:pic>
        <p:nvPicPr>
          <p:cNvPr id="29698" name="Picture 2" descr="http://www.victorsteel.com/products/VS110-A-BLUE.jpg"/>
          <p:cNvPicPr>
            <a:picLocks noChangeAspect="1" noChangeArrowheads="1"/>
          </p:cNvPicPr>
          <p:nvPr/>
        </p:nvPicPr>
        <p:blipFill>
          <a:blip r:embed="rId2"/>
          <a:srcRect/>
          <a:stretch>
            <a:fillRect/>
          </a:stretch>
        </p:blipFill>
        <p:spPr bwMode="auto">
          <a:xfrm>
            <a:off x="0" y="2209800"/>
            <a:ext cx="5345721" cy="3657600"/>
          </a:xfrm>
          <a:prstGeom prst="rect">
            <a:avLst/>
          </a:prstGeom>
          <a:noFill/>
        </p:spPr>
      </p:pic>
      <p:pic>
        <p:nvPicPr>
          <p:cNvPr id="29700" name="Picture 4" descr="tmp61b6-57"/>
          <p:cNvPicPr>
            <a:picLocks noChangeAspect="1" noChangeArrowheads="1"/>
          </p:cNvPicPr>
          <p:nvPr/>
        </p:nvPicPr>
        <p:blipFill>
          <a:blip r:embed="rId3"/>
          <a:srcRect/>
          <a:stretch>
            <a:fillRect/>
          </a:stretch>
        </p:blipFill>
        <p:spPr bwMode="auto">
          <a:xfrm>
            <a:off x="4724400" y="2209800"/>
            <a:ext cx="4419600" cy="36004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It is a device designed as an over bed table, and is placed in front of the patients while they are in fowler’s position. It is so called because it is normally used by cardiac patients, who can lean forward with a pillow. This can be used for writing purpose, serving food and other self care activities.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rest </a:t>
            </a:r>
            <a:endParaRPr lang="en-US" dirty="0"/>
          </a:p>
        </p:txBody>
      </p:sp>
      <p:sp>
        <p:nvSpPr>
          <p:cNvPr id="3" name="Content Placeholder 2"/>
          <p:cNvSpPr>
            <a:spLocks noGrp="1"/>
          </p:cNvSpPr>
          <p:nvPr>
            <p:ph idx="1"/>
          </p:nvPr>
        </p:nvSpPr>
        <p:spPr/>
        <p:txBody>
          <a:bodyPr/>
          <a:lstStyle/>
          <a:p>
            <a:endParaRPr lang="en-US"/>
          </a:p>
        </p:txBody>
      </p:sp>
      <p:pic>
        <p:nvPicPr>
          <p:cNvPr id="27650" name="Picture 2" descr="Buckingham Non Electrical Back Rest"/>
          <p:cNvPicPr>
            <a:picLocks noChangeAspect="1" noChangeArrowheads="1"/>
          </p:cNvPicPr>
          <p:nvPr/>
        </p:nvPicPr>
        <p:blipFill>
          <a:blip r:embed="rId2"/>
          <a:srcRect/>
          <a:stretch>
            <a:fillRect/>
          </a:stretch>
        </p:blipFill>
        <p:spPr bwMode="auto">
          <a:xfrm>
            <a:off x="685799" y="1752600"/>
            <a:ext cx="4190997" cy="4191000"/>
          </a:xfrm>
          <a:prstGeom prst="rect">
            <a:avLst/>
          </a:prstGeom>
          <a:noFill/>
        </p:spPr>
      </p:pic>
      <p:pic>
        <p:nvPicPr>
          <p:cNvPr id="27652" name="Picture 4" descr="Adjustable Bed Back Rest"/>
          <p:cNvPicPr>
            <a:picLocks noChangeAspect="1" noChangeArrowheads="1"/>
          </p:cNvPicPr>
          <p:nvPr/>
        </p:nvPicPr>
        <p:blipFill>
          <a:blip r:embed="rId3"/>
          <a:srcRect/>
          <a:stretch>
            <a:fillRect/>
          </a:stretch>
        </p:blipFill>
        <p:spPr bwMode="auto">
          <a:xfrm>
            <a:off x="4876800" y="1676400"/>
            <a:ext cx="4038600" cy="42672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It is a mechanical </a:t>
            </a:r>
            <a:r>
              <a:rPr lang="en-US" dirty="0" smtClean="0"/>
              <a:t>device </a:t>
            </a:r>
            <a:r>
              <a:rPr lang="en-US" dirty="0" smtClean="0"/>
              <a:t>,which provides support to the client in a sitting position. Pillows can be placed on the back rest according to the comfort of the patient.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Foot board </a:t>
            </a:r>
            <a:endParaRPr lang="en-US" dirty="0"/>
          </a:p>
        </p:txBody>
      </p:sp>
      <p:sp>
        <p:nvSpPr>
          <p:cNvPr id="3" name="Content Placeholder 2"/>
          <p:cNvSpPr>
            <a:spLocks noGrp="1"/>
          </p:cNvSpPr>
          <p:nvPr>
            <p:ph idx="1"/>
          </p:nvPr>
        </p:nvSpPr>
        <p:spPr/>
        <p:txBody>
          <a:bodyPr/>
          <a:lstStyle/>
          <a:p>
            <a:endParaRPr lang="en-US" dirty="0"/>
          </a:p>
        </p:txBody>
      </p:sp>
      <p:pic>
        <p:nvPicPr>
          <p:cNvPr id="25602" name="Picture 2" descr="Bed Entrapment Avoidance Foot Board"/>
          <p:cNvPicPr>
            <a:picLocks noChangeAspect="1" noChangeArrowheads="1"/>
          </p:cNvPicPr>
          <p:nvPr/>
        </p:nvPicPr>
        <p:blipFill>
          <a:blip r:embed="rId2"/>
          <a:srcRect/>
          <a:stretch>
            <a:fillRect/>
          </a:stretch>
        </p:blipFill>
        <p:spPr bwMode="auto">
          <a:xfrm>
            <a:off x="1828800" y="2286000"/>
            <a:ext cx="5334000" cy="35052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It is a flat panel made of wood or plastic and is placed at the foot end of the bed. It provides support to the patient’s feet, keep top bed covers off the patient’s feet and makes the foot comfortable. It helps in preventing foot drops. Sand bags and hard pillows can be used for foot support.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Foot blocks </a:t>
            </a:r>
            <a:endParaRPr lang="en-US" dirty="0"/>
          </a:p>
        </p:txBody>
      </p:sp>
      <p:sp>
        <p:nvSpPr>
          <p:cNvPr id="3" name="Content Placeholder 2"/>
          <p:cNvSpPr>
            <a:spLocks noGrp="1"/>
          </p:cNvSpPr>
          <p:nvPr>
            <p:ph idx="1"/>
          </p:nvPr>
        </p:nvSpPr>
        <p:spPr/>
        <p:txBody>
          <a:bodyPr/>
          <a:lstStyle/>
          <a:p>
            <a:endParaRPr lang="en-US" dirty="0"/>
          </a:p>
        </p:txBody>
      </p:sp>
      <p:pic>
        <p:nvPicPr>
          <p:cNvPr id="23554" name="Picture 2" descr="Wooden Cube Bed Raisers"/>
          <p:cNvPicPr>
            <a:picLocks noChangeAspect="1" noChangeArrowheads="1"/>
          </p:cNvPicPr>
          <p:nvPr/>
        </p:nvPicPr>
        <p:blipFill>
          <a:blip r:embed="rId2"/>
          <a:srcRect/>
          <a:stretch>
            <a:fillRect/>
          </a:stretch>
        </p:blipFill>
        <p:spPr bwMode="auto">
          <a:xfrm>
            <a:off x="1447800" y="2057400"/>
            <a:ext cx="5029200" cy="35052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These are made up of wood or metal and are used to raise the foot end or head end of the bed. They are used to prevent shock, to arrest hemorrhage, to retain enema and after spinal anesthesia.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 cushions</a:t>
            </a:r>
            <a:endParaRPr lang="en-US" dirty="0"/>
          </a:p>
        </p:txBody>
      </p:sp>
      <p:sp>
        <p:nvSpPr>
          <p:cNvPr id="3" name="Content Placeholder 2"/>
          <p:cNvSpPr>
            <a:spLocks noGrp="1"/>
          </p:cNvSpPr>
          <p:nvPr>
            <p:ph idx="1"/>
          </p:nvPr>
        </p:nvSpPr>
        <p:spPr/>
        <p:txBody>
          <a:bodyPr/>
          <a:lstStyle/>
          <a:p>
            <a:endParaRPr lang="en-US"/>
          </a:p>
        </p:txBody>
      </p:sp>
      <p:pic>
        <p:nvPicPr>
          <p:cNvPr id="21506" name="Picture 2" descr="Physioworx Gel Air Inflatable Ring Cushion"/>
          <p:cNvPicPr>
            <a:picLocks noChangeAspect="1" noChangeArrowheads="1"/>
          </p:cNvPicPr>
          <p:nvPr/>
        </p:nvPicPr>
        <p:blipFill>
          <a:blip r:embed="rId2"/>
          <a:srcRect/>
          <a:stretch>
            <a:fillRect/>
          </a:stretch>
        </p:blipFill>
        <p:spPr bwMode="auto">
          <a:xfrm>
            <a:off x="1905000" y="2209800"/>
            <a:ext cx="5029200" cy="332619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These are made up of rubber and can be inflated with air. They are used to take the weight of the body off the sacral region. They prevent bed sores at the buttocks. They should always be used with cover.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Cotton rings</a:t>
            </a:r>
            <a:endParaRPr lang="en-US" dirty="0"/>
          </a:p>
        </p:txBody>
      </p:sp>
      <p:sp>
        <p:nvSpPr>
          <p:cNvPr id="3" name="Content Placeholder 2"/>
          <p:cNvSpPr>
            <a:spLocks noGrp="1"/>
          </p:cNvSpPr>
          <p:nvPr>
            <p:ph idx="1"/>
          </p:nvPr>
        </p:nvSpPr>
        <p:spPr/>
        <p:txBody>
          <a:bodyPr/>
          <a:lstStyle/>
          <a:p>
            <a:endParaRPr lang="en-US" dirty="0"/>
          </a:p>
        </p:txBody>
      </p:sp>
      <p:pic>
        <p:nvPicPr>
          <p:cNvPr id="19458" name="Picture 2" descr="Harley Original Pressure Relief Ring Cushion"/>
          <p:cNvPicPr>
            <a:picLocks noChangeAspect="1" noChangeArrowheads="1"/>
          </p:cNvPicPr>
          <p:nvPr/>
        </p:nvPicPr>
        <p:blipFill>
          <a:blip r:embed="rId2"/>
          <a:srcRect/>
          <a:stretch>
            <a:fillRect/>
          </a:stretch>
        </p:blipFill>
        <p:spPr bwMode="auto">
          <a:xfrm>
            <a:off x="304800" y="1447800"/>
            <a:ext cx="4841095" cy="2590800"/>
          </a:xfrm>
          <a:prstGeom prst="rect">
            <a:avLst/>
          </a:prstGeom>
          <a:noFill/>
        </p:spPr>
      </p:pic>
      <p:pic>
        <p:nvPicPr>
          <p:cNvPr id="19460" name="Picture 4" descr="Commode Ring Cushion"/>
          <p:cNvPicPr>
            <a:picLocks noChangeAspect="1" noChangeArrowheads="1"/>
          </p:cNvPicPr>
          <p:nvPr/>
        </p:nvPicPr>
        <p:blipFill>
          <a:blip r:embed="rId3"/>
          <a:srcRect/>
          <a:stretch>
            <a:fillRect/>
          </a:stretch>
        </p:blipFill>
        <p:spPr bwMode="auto">
          <a:xfrm>
            <a:off x="5105400" y="2761052"/>
            <a:ext cx="3495675" cy="33159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These are made of cotton. They are used to relieve pressure on certain parts of the body like elbows, heels, </a:t>
            </a:r>
            <a:r>
              <a:rPr lang="en-US" dirty="0" err="1" smtClean="0"/>
              <a:t>occiput</a:t>
            </a:r>
            <a:r>
              <a:rPr lang="en-US" dirty="0" smtClean="0"/>
              <a:t> etc.</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Hot water bottles </a:t>
            </a:r>
            <a:endParaRPr lang="en-US" dirty="0"/>
          </a:p>
        </p:txBody>
      </p:sp>
      <p:sp>
        <p:nvSpPr>
          <p:cNvPr id="3" name="Content Placeholder 2"/>
          <p:cNvSpPr>
            <a:spLocks noGrp="1"/>
          </p:cNvSpPr>
          <p:nvPr>
            <p:ph idx="1"/>
          </p:nvPr>
        </p:nvSpPr>
        <p:spPr/>
        <p:txBody>
          <a:bodyPr/>
          <a:lstStyle/>
          <a:p>
            <a:endParaRPr lang="en-US" dirty="0"/>
          </a:p>
        </p:txBody>
      </p:sp>
      <p:pic>
        <p:nvPicPr>
          <p:cNvPr id="17410" name="Picture 2" descr="Quilted Blue Hottie"/>
          <p:cNvPicPr>
            <a:picLocks noChangeAspect="1" noChangeArrowheads="1"/>
          </p:cNvPicPr>
          <p:nvPr/>
        </p:nvPicPr>
        <p:blipFill>
          <a:blip r:embed="rId2"/>
          <a:srcRect/>
          <a:stretch>
            <a:fillRect/>
          </a:stretch>
        </p:blipFill>
        <p:spPr bwMode="auto">
          <a:xfrm>
            <a:off x="5257800" y="2438400"/>
            <a:ext cx="3724275" cy="3724275"/>
          </a:xfrm>
          <a:prstGeom prst="rect">
            <a:avLst/>
          </a:prstGeom>
          <a:noFill/>
        </p:spPr>
      </p:pic>
      <p:pic>
        <p:nvPicPr>
          <p:cNvPr id="17412" name="Picture 4" descr="Coronation Junior Plain Non-electrical 1 L Hot Water Bag"/>
          <p:cNvPicPr>
            <a:picLocks noChangeAspect="1" noChangeArrowheads="1"/>
          </p:cNvPicPr>
          <p:nvPr/>
        </p:nvPicPr>
        <p:blipFill>
          <a:blip r:embed="rId3"/>
          <a:srcRect/>
          <a:stretch>
            <a:fillRect/>
          </a:stretch>
        </p:blipFill>
        <p:spPr bwMode="auto">
          <a:xfrm>
            <a:off x="381000" y="1447800"/>
            <a:ext cx="4048125" cy="404812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These are rubber bags which can be filled with hot water; and are used to provide warmth and to make the patient and environment </a:t>
            </a:r>
            <a:r>
              <a:rPr lang="en-US" dirty="0" smtClean="0"/>
              <a:t>comfortable</a:t>
            </a:r>
            <a:r>
              <a:rPr lang="en-US" dirty="0" smtClean="0"/>
              <a: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Bed cradle</a:t>
            </a:r>
            <a:endParaRPr lang="en-US" dirty="0"/>
          </a:p>
        </p:txBody>
      </p:sp>
      <p:sp>
        <p:nvSpPr>
          <p:cNvPr id="3" name="Content Placeholder 2"/>
          <p:cNvSpPr>
            <a:spLocks noGrp="1"/>
          </p:cNvSpPr>
          <p:nvPr>
            <p:ph idx="1"/>
          </p:nvPr>
        </p:nvSpPr>
        <p:spPr/>
        <p:txBody>
          <a:bodyPr/>
          <a:lstStyle/>
          <a:p>
            <a:endParaRPr lang="en-US" dirty="0"/>
          </a:p>
        </p:txBody>
      </p:sp>
      <p:pic>
        <p:nvPicPr>
          <p:cNvPr id="15362" name="Picture 2" descr="Vitility Bed Cradle"/>
          <p:cNvPicPr>
            <a:picLocks noChangeAspect="1" noChangeArrowheads="1"/>
          </p:cNvPicPr>
          <p:nvPr/>
        </p:nvPicPr>
        <p:blipFill>
          <a:blip r:embed="rId2"/>
          <a:srcRect/>
          <a:stretch>
            <a:fillRect/>
          </a:stretch>
        </p:blipFill>
        <p:spPr bwMode="auto">
          <a:xfrm>
            <a:off x="76200" y="1371600"/>
            <a:ext cx="3657600" cy="3657600"/>
          </a:xfrm>
          <a:prstGeom prst="rect">
            <a:avLst/>
          </a:prstGeom>
          <a:noFill/>
        </p:spPr>
      </p:pic>
      <p:sp>
        <p:nvSpPr>
          <p:cNvPr id="15364" name="AutoShape 4" descr="data:image/jpeg;base64,/9j/4AAQSkZJRgABAQAAAQABAAD/2wCEAAkGBxAPDxAPEBAPDxAPDw8PDw8NDRAPDw8PFREWFhYRFBQYHCggGBolGxQVITEhJSksLi8uFx8zODMsNygtLisBCgoKDg0OFA8PFCwcFBwsLCwsKyw3NyssLCwrLCwrLCwsLCw0LCwrKysrNysrKysrNysrKysrKysrKysrKysrK//AABEIAMgAyAMBIgACEQEDEQH/xAAbAAEAAwEBAQEAAAAAAAAAAAAAAQMEAgUHBv/EAD4QAAIBAgIGBgcGBQUBAAAAAAABAgMRBCEFEjFBUXEiYXKBkbETIzIzocHRQlJikqLhFBVTgvBDc4PC8Qb/xAAWAQEBAQAAAAAAAAAAAAAAAAAAAQL/xAAbEQEBAQADAQEAAAAAAAAAAAAAARESIUExAv/aAAwDAQACEQMRAD8A+4gAAAAAIuSAAAAAAAAAAAAAAAAAAAAAAAAAAAHKBxrE6wV0CLi4AEXGsB0Ec6w1gOwc6w1gjoHNxcDoHNxcDoHNxcDogi4uFSDm4uB0csXIuABzcXIJBzcAdBEJko0iQARQEEgASAAAAAMAAABJADAAAAQSQAIJAHJB0yCDkkgASiUEDSOgRcXIqSTm5NwJBFwBIIbOXUXFeKJo7YKZYmC2zh+ZHDxtP78e7MaNIMrx1Pi3yjL6HP8AHQ/F+RjRsBi/mEfuzfcl8zmekLfYl4xQ0bri55z0k/6f619Dj+ZS+5H87+hOQ9S5FzyXpKe5QT4XbK5aUqbLQT4Wd/C45D2rg8P+YVnsXhTZZSxtVNOd9RPpXp2y6mNHrsHNKpGSvF3R2UcglgCBcI4rT1Yyl91N+CLUYKmMnOpONOcYxpvVd4OT1lt3nFHEVJ3tVzW70UV37TnQWDVp1He85cXbo7+d/IYjC+iq3XszziuEltjye3xMZfoutU/qz7oxXyGq99Sf5kvI206cMpKKzz2FkacVsSXJJFweY5Quouq9Z7Iutm+651OimnZSk7cZM40bRU606rSy2Oy2v9l8T10IPGw6hJLoJt7Mtvc9j6jQsKv6aXXqxXed46gk/SL/AJLb197mjnF4i1J32+y+tcfgBThJekclGDShZa0lFRbfCzNawz4oswVHUpxjvteXaebLxg8mpScGk9j2NbH1dTK8LGpUqNdFQi824PW6lt27zTp5y9BKMHacsovrWf8AnM7wmtCynbW1Y67WSu17S7xgsWCjvcn4B4KFt/O+w1GbSNTVpu215LvCvHwtqk5XjUjGE9W/sxqK17q3dke3GhTauoxs+oijh0qag+Gfa238TihLVk4v/Hx7xOkcaQnGnDKMXKXRitVbTLRwU6MYycteUU7ykldJ7r8N1+ovXrMR1Uo/qf8Aj8D0BmjinU1lfxXB8Dqxhi/RVLfZlbw3Pu2G8sV59fDum/SU8l9qO630NdGqpx1l3rg+Bazzqa9FV1fsztbxy8NneB6FgCQOUUaQ91PsmhFWOV6c+RRXo1eqj3+ZZi6OvBrftj2lsONGe6jzkvizUTwZMFLK25rWXzRdiZWhJ8IvyKbasn1Sv3S2lmM93LkBToqFqfOT+GXyNpm0erU1zl5s1CCGebUw6yi/9OSa/wBtvLyt3HpM8PGYvUx9Km/ZrUXH+5SbXzFR7bBzTeXWsvA6KrFjledKP4rvxX0L8VHLW4bey9pVXXrqfJvzNbRBXRldW3rJmfHZzpR4y1vCxbRyduq3fF/RlU868fwwv43CNhmxcM4yXJ/J+PmaTPpCsoUqk3sjFsVVOi4O05PbKbv3f+s3FGEeT538VcvERk0jTvFS+67PsyyfyLcHPWgm9q6L5rI7rw1oyjxTRm0dK6l2k/GKHqthj0lS1op71JW78vobCrGL1c+y34Fo7pS1op8UmCrAu9OPf5sEgtRxivdz7L8js5qK8ZLimvgUU6Mfq/7peZrMOin0H2vkjbckHFWN2utOJXin6qV/u5ltR5X4ZlWL93UX4X5XA6wXu49/mXmfAvoLv8zQWAzw9LYbWxeGnvg2vGEvme4zBiPf0+7/ALEo1U38UmWFNJ7Fw1o/EuuBjq+/h2PqajJXdq0G8lqvblxOquPpR2zXdn5E0dX6b7SfirFdP383wil5GSnpOnVdVwu/Raikmks7tooekpKUpRiryWyTva3LaNHu3PI/+rqWwda2+Nu7b8in+IxNT2bpfhjb4sox2iMTWpzjrqMpRaTqSckm1tsiW0enoSprUoPjSpP9J6J52hqThBRbvqU6cW+LV8z0jUQRi0Zslzj5M2t2z4ZmLRaylziv0/uFbSjHP1cutW8WXmTSkrU+bRaLMCvVx5X+ILaUdWMY8El8CSQVKROsU3JTCM+i5ZSXBryt8jfrHk4atGE6ik1FXyvvzf1LJ6UprY3LsxZnVei3dNcSqpK8JddN+KR5OO066dOdRUr6icunK2zqROGxzq4ahWg7ekjwvk1sGj1NHy6C5s0SqxjtaXNpHhwo1JZLXtwTcUW09Fy3pLrbuxtG+ppGkvtJ9lNnn4nHrW9JGLeolk+jfb9TVDRiW2X5VYuWAp7435u5co87A6VdfDLEQSjrTlZO8ks2iL15/am+ytVG7R+GhSXo6cIwhGpLVjFWisr7DdcYPFhoub22V9us7s0U9ERW2X5VY9MguQeXh9FUqMqmpF3ruMql5N6zWS5ZHowoxjsjFckiuo+mv7fMvCJOKkrRb4Jv4HZTjH6ufZa8ciqq0eui/wC34L9zUUYNdHvZeSCrFytTm/wvyKdGLoy65v4JL5HWkH6t9biviiNHe7XW5PxbHo1GHSHSnShxld+K/c1Va0Yq8pKPadjzXjKbrKWstVZJ9aX7ktHrgA0MmqVYmk5QlFbWsjTYWIjyIaMlknqpLjmaIaNW+T7lY9CwsTIrHLR1KScZR1lJNNSd00dYWhGmowhGMIQlaMYq0Yq2xGqxR9p9uPkEaUSiCUVUsEMAUUfafbk/gaUY8OulL/cqeZrEEggFGeXvPDyZpMv+p3/9SyrXjH2pJdV8/AzouM+OfQ5yiviUVNJRXspy+CMtTFzna8UkneyY0enhsoR5XK6uNpx2yu+EczyvRznl0p22LcX0tFze20eeb8B2GK0ip9FRaV09Zvh1GP8AiqrSim0krJQVnbuPXpaMgtt5c8ka6dNRyikuSsMH5+nourPNrV65vP6m7D6EjFpyk5NNOyVkeqSWfmCASCihHViEdICAS0AObGeeUnzgzSzPiPa7ov8AUQaESgL8QJZBTUxcF9q/LMpeOv7MW+tv6DR3QVpPf0qj+JfKajtaXN2MUtZpWeq3e/fwKlhk3neTINdTHwW9vkvmUSx037MEut5lkMI+CXMujhFvbfLIdjBPWks3Z3za35bCKeCb2Rb57D1oU4rYkdDBgho/i0uSuaaeEgt1+eZcSXIISBIKAAAAEgQCSAKUdo4R2gAJAHLMU6yndxztHfvdzcZKeHkm1ZLN5325maKpVasuETn+HvnObfP9zbHD8W3yyLIUkt3ftYxGKnQW6N+u31L1h31LlmamQXDFaoLfnzLEktmXIElUAAAAAAQSAAAAEEgAABJAAFSJNACKQXACkktAFRKO7EhXDILABWCwAVgsIsEcBlhFgrgFgCKwWACsgtAFYLABWCwAAAAAAAAAAAAAAAAAAAAAAAAAAAAAAAAAAA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5366" name="Picture 6" descr="Bed Cradle (Burn Cage)"/>
          <p:cNvPicPr>
            <a:picLocks noChangeAspect="1" noChangeArrowheads="1"/>
          </p:cNvPicPr>
          <p:nvPr/>
        </p:nvPicPr>
        <p:blipFill>
          <a:blip r:embed="rId3"/>
          <a:srcRect/>
          <a:stretch>
            <a:fillRect/>
          </a:stretch>
        </p:blipFill>
        <p:spPr bwMode="auto">
          <a:xfrm>
            <a:off x="4572000" y="2922756"/>
            <a:ext cx="4572000" cy="3039894"/>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It is a comfort </a:t>
            </a:r>
            <a:r>
              <a:rPr lang="en-US" dirty="0" smtClean="0"/>
              <a:t>device</a:t>
            </a:r>
            <a:r>
              <a:rPr lang="en-US" dirty="0" smtClean="0"/>
              <a:t>, designed to keep the top bed clothes off the feet, legs and abdomen of the patient. It is used in a case of burns or to apply heat for drying plaster casts. It is also used in observing patients with lower limb amputation.</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 water mattress</a:t>
            </a:r>
            <a:endParaRPr lang="en-US" dirty="0"/>
          </a:p>
        </p:txBody>
      </p:sp>
      <p:sp>
        <p:nvSpPr>
          <p:cNvPr id="3" name="Content Placeholder 2"/>
          <p:cNvSpPr>
            <a:spLocks noGrp="1"/>
          </p:cNvSpPr>
          <p:nvPr>
            <p:ph idx="1"/>
          </p:nvPr>
        </p:nvSpPr>
        <p:spPr/>
        <p:txBody>
          <a:bodyPr/>
          <a:lstStyle/>
          <a:p>
            <a:endParaRPr lang="en-US" dirty="0"/>
          </a:p>
        </p:txBody>
      </p:sp>
      <p:pic>
        <p:nvPicPr>
          <p:cNvPr id="13314" name="Picture 2" descr="Comfort Pressure Relief Alternating Air Mattress and Pump"/>
          <p:cNvPicPr>
            <a:picLocks noChangeAspect="1" noChangeArrowheads="1"/>
          </p:cNvPicPr>
          <p:nvPr/>
        </p:nvPicPr>
        <p:blipFill>
          <a:blip r:embed="rId2"/>
          <a:srcRect/>
          <a:stretch>
            <a:fillRect/>
          </a:stretch>
        </p:blipFill>
        <p:spPr bwMode="auto">
          <a:xfrm>
            <a:off x="457200" y="1295400"/>
            <a:ext cx="3810000" cy="2819400"/>
          </a:xfrm>
          <a:prstGeom prst="rect">
            <a:avLst/>
          </a:prstGeom>
          <a:noFill/>
        </p:spPr>
      </p:pic>
      <p:pic>
        <p:nvPicPr>
          <p:cNvPr id="13316" name="Picture 4" descr="Sidhil Pressure Relief Alternating &amp; Static Plus II Dynamic Replacement Mattress Cover"/>
          <p:cNvPicPr>
            <a:picLocks noChangeAspect="1" noChangeArrowheads="1"/>
          </p:cNvPicPr>
          <p:nvPr/>
        </p:nvPicPr>
        <p:blipFill>
          <a:blip r:embed="rId3"/>
          <a:srcRect/>
          <a:stretch>
            <a:fillRect/>
          </a:stretch>
        </p:blipFill>
        <p:spPr bwMode="auto">
          <a:xfrm>
            <a:off x="4572000" y="1371600"/>
            <a:ext cx="4343400" cy="2819400"/>
          </a:xfrm>
          <a:prstGeom prst="rect">
            <a:avLst/>
          </a:prstGeom>
          <a:noFill/>
        </p:spPr>
      </p:pic>
      <p:pic>
        <p:nvPicPr>
          <p:cNvPr id="13318" name="Picture 6" descr="Harvest Supreme Extra Pressure Relief Alternating Air Mattress System"/>
          <p:cNvPicPr>
            <a:picLocks noChangeAspect="1" noChangeArrowheads="1"/>
          </p:cNvPicPr>
          <p:nvPr/>
        </p:nvPicPr>
        <p:blipFill>
          <a:blip r:embed="rId4"/>
          <a:srcRect/>
          <a:stretch>
            <a:fillRect/>
          </a:stretch>
        </p:blipFill>
        <p:spPr bwMode="auto">
          <a:xfrm>
            <a:off x="609600" y="4191000"/>
            <a:ext cx="3429000" cy="2667000"/>
          </a:xfrm>
          <a:prstGeom prst="rect">
            <a:avLst/>
          </a:prstGeom>
          <a:noFill/>
        </p:spPr>
      </p:pic>
      <p:pic>
        <p:nvPicPr>
          <p:cNvPr id="13320" name="Picture 8" descr="BOS Analogue Pressure Relief Alternating Air Overlay Mattress System"/>
          <p:cNvPicPr>
            <a:picLocks noChangeAspect="1" noChangeArrowheads="1"/>
          </p:cNvPicPr>
          <p:nvPr/>
        </p:nvPicPr>
        <p:blipFill>
          <a:blip r:embed="rId5"/>
          <a:srcRect/>
          <a:stretch>
            <a:fillRect/>
          </a:stretch>
        </p:blipFill>
        <p:spPr bwMode="auto">
          <a:xfrm>
            <a:off x="4419600" y="4267200"/>
            <a:ext cx="4267200" cy="25908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These are used for patients who are prone to develop pressure sores. In this , the pressure exerted by the body is equally distributed in all directions.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767304">
            <a:off x="2823503" y="2852838"/>
            <a:ext cx="4106076" cy="838200"/>
          </a:xfrm>
        </p:spPr>
        <p:txBody>
          <a:bodyPr/>
          <a:lstStyle/>
          <a:p>
            <a:r>
              <a:rPr lang="en-US" dirty="0" smtClean="0"/>
              <a:t>THANK YOU</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87</TotalTime>
  <Words>412</Words>
  <Application>Microsoft Office PowerPoint</Application>
  <PresentationFormat>On-screen Show (4:3)</PresentationFormat>
  <Paragraphs>21</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Trek</vt:lpstr>
      <vt:lpstr>Comfort devices </vt:lpstr>
      <vt:lpstr>Various comfort/ therapeutic deviCes and their uses</vt:lpstr>
      <vt:lpstr>Slide 3</vt:lpstr>
      <vt:lpstr>Back rest </vt:lpstr>
      <vt:lpstr>Slide 5</vt:lpstr>
      <vt:lpstr>Foot board </vt:lpstr>
      <vt:lpstr>Slide 7</vt:lpstr>
      <vt:lpstr>Foot blocks </vt:lpstr>
      <vt:lpstr>Slide 9</vt:lpstr>
      <vt:lpstr>Air cushions</vt:lpstr>
      <vt:lpstr>Slide 11</vt:lpstr>
      <vt:lpstr>Cotton rings</vt:lpstr>
      <vt:lpstr>Slide 13</vt:lpstr>
      <vt:lpstr>Hot water bottles </vt:lpstr>
      <vt:lpstr>Slide 15</vt:lpstr>
      <vt:lpstr>Bed cradle</vt:lpstr>
      <vt:lpstr>Slide 17</vt:lpstr>
      <vt:lpstr>Air/ water mattress</vt:lpstr>
      <vt:lpstr>Slide 19</vt:lpstr>
      <vt:lpstr>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Comfort devises </dc:title>
  <dc:creator/>
  <cp:lastModifiedBy>admin</cp:lastModifiedBy>
  <cp:revision>16</cp:revision>
  <dcterms:created xsi:type="dcterms:W3CDTF">2006-08-16T00:00:00Z</dcterms:created>
  <dcterms:modified xsi:type="dcterms:W3CDTF">2023-01-03T10:49:52Z</dcterms:modified>
</cp:coreProperties>
</file>