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78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9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72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050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1822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280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04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508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06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620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321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037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052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840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087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0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6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Clinic &amp; Camps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PRESENTED BY:-</a:t>
            </a:r>
          </a:p>
          <a:p>
            <a:r>
              <a:rPr lang="en-US" b="1" dirty="0" err="1" smtClean="0"/>
              <a:t>Anand</a:t>
            </a:r>
            <a:r>
              <a:rPr lang="en-US" b="1" dirty="0" smtClean="0"/>
              <a:t> Prakash</a:t>
            </a:r>
          </a:p>
          <a:p>
            <a:r>
              <a:rPr lang="en-US" b="1" dirty="0" smtClean="0"/>
              <a:t>Nursing tutor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225292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Clinics-and-camp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Clinics-and-camp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Clinics-and-camp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Clinics-and-camp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Clinics-and-camp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Clinics-and-camp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Clinics-and-camp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linics-and-camp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Clinics-and-camp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linics-and-camp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linics-and-camp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Clinics-and-camp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Clinics-and-camp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Clinics-and-camp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Clinics-and-camp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Clinics-and-camp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Clinics-and-camp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Clinics-and-camp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Clinics-and-camp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Clinics-and-camp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Clinics-and-camps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Clinics-and-camps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Clinics-and-camps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Clinics-and-camps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Clinics-and-camps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Clinics-and-camps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</TotalTime>
  <Words>10</Words>
  <Application>Microsoft Office PowerPoint</Application>
  <PresentationFormat>On-screen Show (4:3)</PresentationFormat>
  <Paragraphs>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Garamond</vt:lpstr>
      <vt:lpstr>Organic</vt:lpstr>
      <vt:lpstr>Clinic &amp; Camps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 &amp; Camps</dc:title>
  <dc:subject/>
  <dc:creator>pc7</dc:creator>
  <cp:keywords/>
  <dc:description>generated using python-pptx</dc:description>
  <cp:lastModifiedBy>Windows User</cp:lastModifiedBy>
  <cp:revision>3</cp:revision>
  <dcterms:created xsi:type="dcterms:W3CDTF">2013-01-27T09:14:16Z</dcterms:created>
  <dcterms:modified xsi:type="dcterms:W3CDTF">2024-06-01T03:21:07Z</dcterms:modified>
  <cp:category/>
</cp:coreProperties>
</file>