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4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53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5" r:id="rId13"/>
    <p:sldId id="297" r:id="rId14"/>
    <p:sldId id="269" r:id="rId15"/>
    <p:sldId id="298" r:id="rId16"/>
    <p:sldId id="271" r:id="rId17"/>
    <p:sldId id="274" r:id="rId18"/>
    <p:sldId id="276" r:id="rId19"/>
    <p:sldId id="278" r:id="rId20"/>
    <p:sldId id="280" r:id="rId21"/>
    <p:sldId id="281" r:id="rId22"/>
    <p:sldId id="283" r:id="rId23"/>
    <p:sldId id="285" r:id="rId24"/>
    <p:sldId id="288" r:id="rId25"/>
    <p:sldId id="289" r:id="rId26"/>
    <p:sldId id="299" r:id="rId27"/>
    <p:sldId id="291" r:id="rId28"/>
    <p:sldId id="292" r:id="rId29"/>
    <p:sldId id="300" r:id="rId30"/>
    <p:sldId id="293" r:id="rId31"/>
    <p:sldId id="296" r:id="rId32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chika singh" userId="f4a60577b6866a81" providerId="LiveId" clId="{0B477F86-9E38-4420-A620-5E713DAAF979}"/>
    <pc:docChg chg="custSel addSld modSld sldOrd">
      <pc:chgData name="ruchika singh" userId="f4a60577b6866a81" providerId="LiveId" clId="{0B477F86-9E38-4420-A620-5E713DAAF979}" dt="2020-11-17T16:00:43.217" v="321" actId="14100"/>
      <pc:docMkLst>
        <pc:docMk/>
      </pc:docMkLst>
      <pc:sldChg chg="addSp modSp mod">
        <pc:chgData name="ruchika singh" userId="f4a60577b6866a81" providerId="LiveId" clId="{0B477F86-9E38-4420-A620-5E713DAAF979}" dt="2020-11-17T15:43:09.276" v="217" actId="2711"/>
        <pc:sldMkLst>
          <pc:docMk/>
          <pc:sldMk cId="0" sldId="256"/>
        </pc:sldMkLst>
        <pc:spChg chg="mod">
          <ac:chgData name="ruchika singh" userId="f4a60577b6866a81" providerId="LiveId" clId="{0B477F86-9E38-4420-A620-5E713DAAF979}" dt="2020-11-17T15:43:09.276" v="217" actId="2711"/>
          <ac:spMkLst>
            <pc:docMk/>
            <pc:sldMk cId="0" sldId="256"/>
            <ac:spMk id="2" creationId="{00000000-0000-0000-0000-000000000000}"/>
          </ac:spMkLst>
        </pc:spChg>
        <pc:spChg chg="mod">
          <ac:chgData name="ruchika singh" userId="f4a60577b6866a81" providerId="LiveId" clId="{0B477F86-9E38-4420-A620-5E713DAAF979}" dt="2020-11-17T15:42:39.515" v="213" actId="1076"/>
          <ac:spMkLst>
            <pc:docMk/>
            <pc:sldMk cId="0" sldId="256"/>
            <ac:spMk id="3" creationId="{00000000-0000-0000-0000-000000000000}"/>
          </ac:spMkLst>
        </pc:spChg>
        <pc:picChg chg="add mod ord">
          <ac:chgData name="ruchika singh" userId="f4a60577b6866a81" providerId="LiveId" clId="{0B477F86-9E38-4420-A620-5E713DAAF979}" dt="2020-11-17T15:42:00.831" v="203" actId="1076"/>
          <ac:picMkLst>
            <pc:docMk/>
            <pc:sldMk cId="0" sldId="256"/>
            <ac:picMk id="5" creationId="{30C39936-9D92-47A6-B99D-D94BE5E1F60B}"/>
          </ac:picMkLst>
        </pc:picChg>
      </pc:sldChg>
      <pc:sldChg chg="addSp modSp mod">
        <pc:chgData name="ruchika singh" userId="f4a60577b6866a81" providerId="LiveId" clId="{0B477F86-9E38-4420-A620-5E713DAAF979}" dt="2020-11-17T15:43:42.835" v="220" actId="1076"/>
        <pc:sldMkLst>
          <pc:docMk/>
          <pc:sldMk cId="0" sldId="257"/>
        </pc:sldMkLst>
        <pc:picChg chg="add mod">
          <ac:chgData name="ruchika singh" userId="f4a60577b6866a81" providerId="LiveId" clId="{0B477F86-9E38-4420-A620-5E713DAAF979}" dt="2020-11-17T15:43:42.835" v="220" actId="1076"/>
          <ac:picMkLst>
            <pc:docMk/>
            <pc:sldMk cId="0" sldId="257"/>
            <ac:picMk id="5" creationId="{60E30F2F-DF55-4BA7-85ED-E6E89D470E8A}"/>
          </ac:picMkLst>
        </pc:picChg>
      </pc:sldChg>
      <pc:sldChg chg="addSp delSp modSp mod">
        <pc:chgData name="ruchika singh" userId="f4a60577b6866a81" providerId="LiveId" clId="{0B477F86-9E38-4420-A620-5E713DAAF979}" dt="2020-11-17T15:19:43.838" v="110" actId="21"/>
        <pc:sldMkLst>
          <pc:docMk/>
          <pc:sldMk cId="0" sldId="260"/>
        </pc:sldMkLst>
        <pc:picChg chg="add del mod">
          <ac:chgData name="ruchika singh" userId="f4a60577b6866a81" providerId="LiveId" clId="{0B477F86-9E38-4420-A620-5E713DAAF979}" dt="2020-11-17T15:19:43.838" v="110" actId="21"/>
          <ac:picMkLst>
            <pc:docMk/>
            <pc:sldMk cId="0" sldId="260"/>
            <ac:picMk id="4" creationId="{C33A82F3-04AD-4BDA-A289-AEF74D81BFAC}"/>
          </ac:picMkLst>
        </pc:picChg>
      </pc:sldChg>
      <pc:sldChg chg="addSp mod">
        <pc:chgData name="ruchika singh" userId="f4a60577b6866a81" providerId="LiveId" clId="{0B477F86-9E38-4420-A620-5E713DAAF979}" dt="2020-11-17T15:19:47.642" v="111" actId="22"/>
        <pc:sldMkLst>
          <pc:docMk/>
          <pc:sldMk cId="0" sldId="262"/>
        </pc:sldMkLst>
        <pc:picChg chg="add">
          <ac:chgData name="ruchika singh" userId="f4a60577b6866a81" providerId="LiveId" clId="{0B477F86-9E38-4420-A620-5E713DAAF979}" dt="2020-11-17T15:19:47.642" v="111" actId="22"/>
          <ac:picMkLst>
            <pc:docMk/>
            <pc:sldMk cId="0" sldId="262"/>
            <ac:picMk id="2" creationId="{DEBC87F2-BCA5-4972-8F86-ECBDA16A1CBA}"/>
          </ac:picMkLst>
        </pc:picChg>
      </pc:sldChg>
      <pc:sldChg chg="addSp modSp mod">
        <pc:chgData name="ruchika singh" userId="f4a60577b6866a81" providerId="LiveId" clId="{0B477F86-9E38-4420-A620-5E713DAAF979}" dt="2020-11-17T13:42:46.747" v="37" actId="20577"/>
        <pc:sldMkLst>
          <pc:docMk/>
          <pc:sldMk cId="0" sldId="263"/>
        </pc:sldMkLst>
        <pc:spChg chg="mod">
          <ac:chgData name="ruchika singh" userId="f4a60577b6866a81" providerId="LiveId" clId="{0B477F86-9E38-4420-A620-5E713DAAF979}" dt="2020-11-17T13:42:22.986" v="6" actId="20577"/>
          <ac:spMkLst>
            <pc:docMk/>
            <pc:sldMk cId="0" sldId="263"/>
            <ac:spMk id="2" creationId="{00000000-0000-0000-0000-000000000000}"/>
          </ac:spMkLst>
        </pc:spChg>
        <pc:spChg chg="add mod">
          <ac:chgData name="ruchika singh" userId="f4a60577b6866a81" providerId="LiveId" clId="{0B477F86-9E38-4420-A620-5E713DAAF979}" dt="2020-11-17T13:42:46.747" v="37" actId="20577"/>
          <ac:spMkLst>
            <pc:docMk/>
            <pc:sldMk cId="0" sldId="263"/>
            <ac:spMk id="3" creationId="{EFE600B6-0C40-4B4B-BFCF-7BD1698D947E}"/>
          </ac:spMkLst>
        </pc:spChg>
      </pc:sldChg>
      <pc:sldChg chg="modSp mod">
        <pc:chgData name="ruchika singh" userId="f4a60577b6866a81" providerId="LiveId" clId="{0B477F86-9E38-4420-A620-5E713DAAF979}" dt="2020-11-17T15:28:42.968" v="145" actId="1076"/>
        <pc:sldMkLst>
          <pc:docMk/>
          <pc:sldMk cId="0" sldId="264"/>
        </pc:sldMkLst>
        <pc:spChg chg="mod">
          <ac:chgData name="ruchika singh" userId="f4a60577b6866a81" providerId="LiveId" clId="{0B477F86-9E38-4420-A620-5E713DAAF979}" dt="2020-11-17T15:28:42.968" v="145" actId="1076"/>
          <ac:spMkLst>
            <pc:docMk/>
            <pc:sldMk cId="0" sldId="264"/>
            <ac:spMk id="2" creationId="{00000000-0000-0000-0000-000000000000}"/>
          </ac:spMkLst>
        </pc:spChg>
      </pc:sldChg>
      <pc:sldChg chg="addSp delSp modSp mod ord">
        <pc:chgData name="ruchika singh" userId="f4a60577b6866a81" providerId="LiveId" clId="{0B477F86-9E38-4420-A620-5E713DAAF979}" dt="2020-11-17T16:00:43.217" v="321" actId="14100"/>
        <pc:sldMkLst>
          <pc:docMk/>
          <pc:sldMk cId="0" sldId="265"/>
        </pc:sldMkLst>
        <pc:spChg chg="del mod">
          <ac:chgData name="ruchika singh" userId="f4a60577b6866a81" providerId="LiveId" clId="{0B477F86-9E38-4420-A620-5E713DAAF979}" dt="2020-11-17T15:28:14.646" v="135"/>
          <ac:spMkLst>
            <pc:docMk/>
            <pc:sldMk cId="0" sldId="265"/>
            <ac:spMk id="2" creationId="{00000000-0000-0000-0000-000000000000}"/>
          </ac:spMkLst>
        </pc:spChg>
        <pc:picChg chg="add mod">
          <ac:chgData name="ruchika singh" userId="f4a60577b6866a81" providerId="LiveId" clId="{0B477F86-9E38-4420-A620-5E713DAAF979}" dt="2020-11-17T16:00:43.217" v="321" actId="14100"/>
          <ac:picMkLst>
            <pc:docMk/>
            <pc:sldMk cId="0" sldId="265"/>
            <ac:picMk id="4" creationId="{DF567FC2-A035-4781-88FE-A0FDFF79C727}"/>
          </ac:picMkLst>
        </pc:picChg>
      </pc:sldChg>
      <pc:sldChg chg="addSp delSp modSp mod">
        <pc:chgData name="ruchika singh" userId="f4a60577b6866a81" providerId="LiveId" clId="{0B477F86-9E38-4420-A620-5E713DAAF979}" dt="2020-11-17T15:29:00.737" v="146" actId="21"/>
        <pc:sldMkLst>
          <pc:docMk/>
          <pc:sldMk cId="0" sldId="268"/>
        </pc:sldMkLst>
        <pc:picChg chg="add del mod">
          <ac:chgData name="ruchika singh" userId="f4a60577b6866a81" providerId="LiveId" clId="{0B477F86-9E38-4420-A620-5E713DAAF979}" dt="2020-11-17T15:29:00.737" v="146" actId="21"/>
          <ac:picMkLst>
            <pc:docMk/>
            <pc:sldMk cId="0" sldId="268"/>
            <ac:picMk id="4" creationId="{73021677-D138-45CC-91C3-606659D616BA}"/>
          </ac:picMkLst>
        </pc:picChg>
      </pc:sldChg>
      <pc:sldChg chg="addSp delSp modSp mod">
        <pc:chgData name="ruchika singh" userId="f4a60577b6866a81" providerId="LiveId" clId="{0B477F86-9E38-4420-A620-5E713DAAF979}" dt="2020-11-17T15:21:23.532" v="120" actId="21"/>
        <pc:sldMkLst>
          <pc:docMk/>
          <pc:sldMk cId="0" sldId="269"/>
        </pc:sldMkLst>
        <pc:spChg chg="mod">
          <ac:chgData name="ruchika singh" userId="f4a60577b6866a81" providerId="LiveId" clId="{0B477F86-9E38-4420-A620-5E713DAAF979}" dt="2020-11-17T15:20:45.263" v="112" actId="20577"/>
          <ac:spMkLst>
            <pc:docMk/>
            <pc:sldMk cId="0" sldId="269"/>
            <ac:spMk id="2" creationId="{00000000-0000-0000-0000-000000000000}"/>
          </ac:spMkLst>
        </pc:spChg>
        <pc:picChg chg="add del mod modCrop">
          <ac:chgData name="ruchika singh" userId="f4a60577b6866a81" providerId="LiveId" clId="{0B477F86-9E38-4420-A620-5E713DAAF979}" dt="2020-11-17T15:21:23.532" v="120" actId="21"/>
          <ac:picMkLst>
            <pc:docMk/>
            <pc:sldMk cId="0" sldId="269"/>
            <ac:picMk id="4" creationId="{E037A823-BCBD-4824-959E-76ADDD09A0DD}"/>
          </ac:picMkLst>
        </pc:picChg>
      </pc:sldChg>
      <pc:sldChg chg="addSp modSp mod">
        <pc:chgData name="ruchika singh" userId="f4a60577b6866a81" providerId="LiveId" clId="{0B477F86-9E38-4420-A620-5E713DAAF979}" dt="2020-11-17T15:30:49.392" v="163" actId="1076"/>
        <pc:sldMkLst>
          <pc:docMk/>
          <pc:sldMk cId="0" sldId="274"/>
        </pc:sldMkLst>
        <pc:picChg chg="add mod">
          <ac:chgData name="ruchika singh" userId="f4a60577b6866a81" providerId="LiveId" clId="{0B477F86-9E38-4420-A620-5E713DAAF979}" dt="2020-11-17T15:30:49.392" v="163" actId="1076"/>
          <ac:picMkLst>
            <pc:docMk/>
            <pc:sldMk cId="0" sldId="274"/>
            <ac:picMk id="4" creationId="{99FD20EE-996E-400D-848D-516BB4A1948E}"/>
          </ac:picMkLst>
        </pc:picChg>
      </pc:sldChg>
      <pc:sldChg chg="addSp delSp modSp mod">
        <pc:chgData name="ruchika singh" userId="f4a60577b6866a81" providerId="LiveId" clId="{0B477F86-9E38-4420-A620-5E713DAAF979}" dt="2020-11-17T15:59:50.317" v="318" actId="14100"/>
        <pc:sldMkLst>
          <pc:docMk/>
          <pc:sldMk cId="0" sldId="276"/>
        </pc:sldMkLst>
        <pc:spChg chg="mod">
          <ac:chgData name="ruchika singh" userId="f4a60577b6866a81" providerId="LiveId" clId="{0B477F86-9E38-4420-A620-5E713DAAF979}" dt="2020-11-17T13:46:17.195" v="54" actId="20577"/>
          <ac:spMkLst>
            <pc:docMk/>
            <pc:sldMk cId="0" sldId="276"/>
            <ac:spMk id="2" creationId="{00000000-0000-0000-0000-000000000000}"/>
          </ac:spMkLst>
        </pc:spChg>
        <pc:spChg chg="add del mod">
          <ac:chgData name="ruchika singh" userId="f4a60577b6866a81" providerId="LiveId" clId="{0B477F86-9E38-4420-A620-5E713DAAF979}" dt="2020-11-17T13:46:19.512" v="55" actId="478"/>
          <ac:spMkLst>
            <pc:docMk/>
            <pc:sldMk cId="0" sldId="276"/>
            <ac:spMk id="3" creationId="{0B2524E6-C80F-4FE9-94E4-9F760F1964E2}"/>
          </ac:spMkLst>
        </pc:spChg>
        <pc:picChg chg="add mod">
          <ac:chgData name="ruchika singh" userId="f4a60577b6866a81" providerId="LiveId" clId="{0B477F86-9E38-4420-A620-5E713DAAF979}" dt="2020-11-17T15:59:50.317" v="318" actId="14100"/>
          <ac:picMkLst>
            <pc:docMk/>
            <pc:sldMk cId="0" sldId="276"/>
            <ac:picMk id="5" creationId="{9CC64489-D05A-4028-8E50-F9B6535948C2}"/>
          </ac:picMkLst>
        </pc:picChg>
      </pc:sldChg>
      <pc:sldChg chg="addSp modSp mod">
        <pc:chgData name="ruchika singh" userId="f4a60577b6866a81" providerId="LiveId" clId="{0B477F86-9E38-4420-A620-5E713DAAF979}" dt="2020-11-17T15:54:33.527" v="316" actId="1076"/>
        <pc:sldMkLst>
          <pc:docMk/>
          <pc:sldMk cId="0" sldId="280"/>
        </pc:sldMkLst>
        <pc:spChg chg="mod">
          <ac:chgData name="ruchika singh" userId="f4a60577b6866a81" providerId="LiveId" clId="{0B477F86-9E38-4420-A620-5E713DAAF979}" dt="2020-11-17T15:54:30.826" v="315" actId="1076"/>
          <ac:spMkLst>
            <pc:docMk/>
            <pc:sldMk cId="0" sldId="280"/>
            <ac:spMk id="2" creationId="{00000000-0000-0000-0000-000000000000}"/>
          </ac:spMkLst>
        </pc:spChg>
        <pc:picChg chg="add mod">
          <ac:chgData name="ruchika singh" userId="f4a60577b6866a81" providerId="LiveId" clId="{0B477F86-9E38-4420-A620-5E713DAAF979}" dt="2020-11-17T15:54:33.527" v="316" actId="1076"/>
          <ac:picMkLst>
            <pc:docMk/>
            <pc:sldMk cId="0" sldId="280"/>
            <ac:picMk id="4" creationId="{6F66E03B-694F-4418-A360-A79F76BA9B14}"/>
          </ac:picMkLst>
        </pc:picChg>
      </pc:sldChg>
      <pc:sldChg chg="addSp modSp mod">
        <pc:chgData name="ruchika singh" userId="f4a60577b6866a81" providerId="LiveId" clId="{0B477F86-9E38-4420-A620-5E713DAAF979}" dt="2020-11-17T15:45:21.461" v="223" actId="1076"/>
        <pc:sldMkLst>
          <pc:docMk/>
          <pc:sldMk cId="0" sldId="292"/>
        </pc:sldMkLst>
        <pc:picChg chg="add mod">
          <ac:chgData name="ruchika singh" userId="f4a60577b6866a81" providerId="LiveId" clId="{0B477F86-9E38-4420-A620-5E713DAAF979}" dt="2020-11-17T15:45:21.461" v="223" actId="1076"/>
          <ac:picMkLst>
            <pc:docMk/>
            <pc:sldMk cId="0" sldId="292"/>
            <ac:picMk id="3" creationId="{4E1A86F6-AD33-42E6-AC94-A4230C151609}"/>
          </ac:picMkLst>
        </pc:picChg>
      </pc:sldChg>
      <pc:sldChg chg="addSp modSp mod">
        <pc:chgData name="ruchika singh" userId="f4a60577b6866a81" providerId="LiveId" clId="{0B477F86-9E38-4420-A620-5E713DAAF979}" dt="2020-11-17T13:50:18.168" v="67" actId="20577"/>
        <pc:sldMkLst>
          <pc:docMk/>
          <pc:sldMk cId="0" sldId="294"/>
        </pc:sldMkLst>
        <pc:spChg chg="mod">
          <ac:chgData name="ruchika singh" userId="f4a60577b6866a81" providerId="LiveId" clId="{0B477F86-9E38-4420-A620-5E713DAAF979}" dt="2020-11-17T13:48:56.529" v="59" actId="20577"/>
          <ac:spMkLst>
            <pc:docMk/>
            <pc:sldMk cId="0" sldId="294"/>
            <ac:spMk id="2" creationId="{00000000-0000-0000-0000-000000000000}"/>
          </ac:spMkLst>
        </pc:spChg>
        <pc:spChg chg="add mod">
          <ac:chgData name="ruchika singh" userId="f4a60577b6866a81" providerId="LiveId" clId="{0B477F86-9E38-4420-A620-5E713DAAF979}" dt="2020-11-17T13:50:18.168" v="67" actId="20577"/>
          <ac:spMkLst>
            <pc:docMk/>
            <pc:sldMk cId="0" sldId="294"/>
            <ac:spMk id="3" creationId="{E0CE2439-9D2F-49C9-9F13-57235FFB2DEE}"/>
          </ac:spMkLst>
        </pc:spChg>
      </pc:sldChg>
      <pc:sldChg chg="addSp delSp modSp mod">
        <pc:chgData name="ruchika singh" userId="f4a60577b6866a81" providerId="LiveId" clId="{0B477F86-9E38-4420-A620-5E713DAAF979}" dt="2020-11-17T14:15:10.291" v="96" actId="1440"/>
        <pc:sldMkLst>
          <pc:docMk/>
          <pc:sldMk cId="0" sldId="295"/>
        </pc:sldMkLst>
        <pc:spChg chg="del mod">
          <ac:chgData name="ruchika singh" userId="f4a60577b6866a81" providerId="LiveId" clId="{0B477F86-9E38-4420-A620-5E713DAAF979}" dt="2020-11-17T14:14:30.929" v="89" actId="21"/>
          <ac:spMkLst>
            <pc:docMk/>
            <pc:sldMk cId="0" sldId="295"/>
            <ac:spMk id="2" creationId="{00000000-0000-0000-0000-000000000000}"/>
          </ac:spMkLst>
        </pc:spChg>
        <pc:picChg chg="add mod modCrop">
          <ac:chgData name="ruchika singh" userId="f4a60577b6866a81" providerId="LiveId" clId="{0B477F86-9E38-4420-A620-5E713DAAF979}" dt="2020-11-17T14:15:10.291" v="96" actId="1440"/>
          <ac:picMkLst>
            <pc:docMk/>
            <pc:sldMk cId="0" sldId="295"/>
            <ac:picMk id="4" creationId="{3BAD515C-365E-40A6-A06F-4B7D5B1215AF}"/>
          </ac:picMkLst>
        </pc:picChg>
      </pc:sldChg>
      <pc:sldChg chg="addSp modSp new mod modClrScheme chgLayout">
        <pc:chgData name="ruchika singh" userId="f4a60577b6866a81" providerId="LiveId" clId="{0B477F86-9E38-4420-A620-5E713DAAF979}" dt="2020-11-17T14:14:19.295" v="87" actId="5793"/>
        <pc:sldMkLst>
          <pc:docMk/>
          <pc:sldMk cId="327320758" sldId="296"/>
        </pc:sldMkLst>
        <pc:spChg chg="add mod">
          <ac:chgData name="ruchika singh" userId="f4a60577b6866a81" providerId="LiveId" clId="{0B477F86-9E38-4420-A620-5E713DAAF979}" dt="2020-11-17T14:14:03.959" v="79" actId="20577"/>
          <ac:spMkLst>
            <pc:docMk/>
            <pc:sldMk cId="327320758" sldId="296"/>
            <ac:spMk id="2" creationId="{079D49B0-ECB9-4EC1-8018-D6DF49C2992D}"/>
          </ac:spMkLst>
        </pc:spChg>
        <pc:spChg chg="add mod">
          <ac:chgData name="ruchika singh" userId="f4a60577b6866a81" providerId="LiveId" clId="{0B477F86-9E38-4420-A620-5E713DAAF979}" dt="2020-11-17T14:14:19.295" v="87" actId="5793"/>
          <ac:spMkLst>
            <pc:docMk/>
            <pc:sldMk cId="327320758" sldId="296"/>
            <ac:spMk id="3" creationId="{011EE05C-2B37-4DE2-8DC0-C3791CBE0FD4}"/>
          </ac:spMkLst>
        </pc:spChg>
      </pc:sldChg>
      <pc:sldChg chg="addSp modSp new mod">
        <pc:chgData name="ruchika singh" userId="f4a60577b6866a81" providerId="LiveId" clId="{0B477F86-9E38-4420-A620-5E713DAAF979}" dt="2020-11-17T15:29:49.626" v="159" actId="14100"/>
        <pc:sldMkLst>
          <pc:docMk/>
          <pc:sldMk cId="2251226529" sldId="297"/>
        </pc:sldMkLst>
        <pc:picChg chg="add mod">
          <ac:chgData name="ruchika singh" userId="f4a60577b6866a81" providerId="LiveId" clId="{0B477F86-9E38-4420-A620-5E713DAAF979}" dt="2020-11-17T15:29:49.626" v="159" actId="14100"/>
          <ac:picMkLst>
            <pc:docMk/>
            <pc:sldMk cId="2251226529" sldId="297"/>
            <ac:picMk id="3" creationId="{2F45915F-726D-45DE-8CAA-FD45DEBDD57A}"/>
          </ac:picMkLst>
        </pc:picChg>
      </pc:sldChg>
      <pc:sldChg chg="addSp modSp new mod">
        <pc:chgData name="ruchika singh" userId="f4a60577b6866a81" providerId="LiveId" clId="{0B477F86-9E38-4420-A620-5E713DAAF979}" dt="2020-11-17T15:21:35.818" v="124" actId="14100"/>
        <pc:sldMkLst>
          <pc:docMk/>
          <pc:sldMk cId="2219677853" sldId="298"/>
        </pc:sldMkLst>
        <pc:picChg chg="add mod">
          <ac:chgData name="ruchika singh" userId="f4a60577b6866a81" providerId="LiveId" clId="{0B477F86-9E38-4420-A620-5E713DAAF979}" dt="2020-11-17T15:21:35.818" v="124" actId="14100"/>
          <ac:picMkLst>
            <pc:docMk/>
            <pc:sldMk cId="2219677853" sldId="298"/>
            <ac:picMk id="3" creationId="{23709F20-C56D-4E84-B6FE-2387F3C7FCC8}"/>
          </ac:picMkLst>
        </pc:picChg>
      </pc:sldChg>
      <pc:sldChg chg="addSp delSp modSp new mod modClrScheme chgLayout">
        <pc:chgData name="ruchika singh" userId="f4a60577b6866a81" providerId="LiveId" clId="{0B477F86-9E38-4420-A620-5E713DAAF979}" dt="2020-11-17T15:34:35.679" v="181" actId="1076"/>
        <pc:sldMkLst>
          <pc:docMk/>
          <pc:sldMk cId="1074547258" sldId="299"/>
        </pc:sldMkLst>
        <pc:spChg chg="del">
          <ac:chgData name="ruchika singh" userId="f4a60577b6866a81" providerId="LiveId" clId="{0B477F86-9E38-4420-A620-5E713DAAF979}" dt="2020-11-17T15:33:08.133" v="165" actId="700"/>
          <ac:spMkLst>
            <pc:docMk/>
            <pc:sldMk cId="1074547258" sldId="299"/>
            <ac:spMk id="2" creationId="{D76E400B-817F-4ABD-980A-03693235B9C8}"/>
          </ac:spMkLst>
        </pc:spChg>
        <pc:spChg chg="del">
          <ac:chgData name="ruchika singh" userId="f4a60577b6866a81" providerId="LiveId" clId="{0B477F86-9E38-4420-A620-5E713DAAF979}" dt="2020-11-17T15:33:08.133" v="165" actId="700"/>
          <ac:spMkLst>
            <pc:docMk/>
            <pc:sldMk cId="1074547258" sldId="299"/>
            <ac:spMk id="3" creationId="{AB36CA89-5990-41FB-BFB0-B3E8FE07460E}"/>
          </ac:spMkLst>
        </pc:spChg>
        <pc:picChg chg="add mod">
          <ac:chgData name="ruchika singh" userId="f4a60577b6866a81" providerId="LiveId" clId="{0B477F86-9E38-4420-A620-5E713DAAF979}" dt="2020-11-17T15:34:33.397" v="180" actId="1076"/>
          <ac:picMkLst>
            <pc:docMk/>
            <pc:sldMk cId="1074547258" sldId="299"/>
            <ac:picMk id="5" creationId="{CDC38E87-07AC-435B-A405-C350715794AE}"/>
          </ac:picMkLst>
        </pc:picChg>
        <pc:picChg chg="add mod">
          <ac:chgData name="ruchika singh" userId="f4a60577b6866a81" providerId="LiveId" clId="{0B477F86-9E38-4420-A620-5E713DAAF979}" dt="2020-11-17T15:34:35.679" v="181" actId="1076"/>
          <ac:picMkLst>
            <pc:docMk/>
            <pc:sldMk cId="1074547258" sldId="299"/>
            <ac:picMk id="7" creationId="{D42ABB4E-3AB9-441F-A8EA-540099E60DF1}"/>
          </ac:picMkLst>
        </pc:picChg>
      </pc:sldChg>
      <pc:sldChg chg="addSp modSp new mod">
        <pc:chgData name="ruchika singh" userId="f4a60577b6866a81" providerId="LiveId" clId="{0B477F86-9E38-4420-A620-5E713DAAF979}" dt="2020-11-17T15:45:14.446" v="222" actId="14100"/>
        <pc:sldMkLst>
          <pc:docMk/>
          <pc:sldMk cId="1889281064" sldId="300"/>
        </pc:sldMkLst>
        <pc:picChg chg="add mod">
          <ac:chgData name="ruchika singh" userId="f4a60577b6866a81" providerId="LiveId" clId="{0B477F86-9E38-4420-A620-5E713DAAF979}" dt="2020-11-17T15:45:14.446" v="222" actId="14100"/>
          <ac:picMkLst>
            <pc:docMk/>
            <pc:sldMk cId="1889281064" sldId="300"/>
            <ac:picMk id="3" creationId="{F798E95E-1FBE-4AA5-AA9F-A8ED92A8A4DB}"/>
          </ac:picMkLst>
        </pc:picChg>
      </pc:sldChg>
      <pc:sldChg chg="addSp modSp new mod modClrScheme chgLayout modNotesTx">
        <pc:chgData name="ruchika singh" userId="f4a60577b6866a81" providerId="LiveId" clId="{0B477F86-9E38-4420-A620-5E713DAAF979}" dt="2020-11-17T15:53:49.775" v="314" actId="20577"/>
        <pc:sldMkLst>
          <pc:docMk/>
          <pc:sldMk cId="2270991877" sldId="301"/>
        </pc:sldMkLst>
        <pc:spChg chg="add mod">
          <ac:chgData name="ruchika singh" userId="f4a60577b6866a81" providerId="LiveId" clId="{0B477F86-9E38-4420-A620-5E713DAAF979}" dt="2020-11-17T15:53:49.775" v="314" actId="20577"/>
          <ac:spMkLst>
            <pc:docMk/>
            <pc:sldMk cId="2270991877" sldId="301"/>
            <ac:spMk id="2" creationId="{3B84CA51-87FC-4EA0-8A26-06A8D420E77D}"/>
          </ac:spMkLst>
        </pc:spChg>
        <pc:spChg chg="add mod">
          <ac:chgData name="ruchika singh" userId="f4a60577b6866a81" providerId="LiveId" clId="{0B477F86-9E38-4420-A620-5E713DAAF979}" dt="2020-11-17T15:53:14.002" v="301" actId="2711"/>
          <ac:spMkLst>
            <pc:docMk/>
            <pc:sldMk cId="2270991877" sldId="301"/>
            <ac:spMk id="3" creationId="{F9D687F3-0B42-435F-A902-45FE932A0FD8}"/>
          </ac:spMkLst>
        </pc:spChg>
      </pc:sldChg>
    </pc:docChg>
  </pc:docChgLst>
  <pc:docChgLst>
    <pc:chgData name="Fazl" userId="00f50a01a08e6437" providerId="LiveId" clId="{81B8115A-070B-4195-A43B-A4F7439E3603}"/>
    <pc:docChg chg="custSel delSld modSld">
      <pc:chgData name="Fazl" userId="00f50a01a08e6437" providerId="LiveId" clId="{81B8115A-070B-4195-A43B-A4F7439E3603}" dt="2020-11-22T07:01:57.237" v="94" actId="20577"/>
      <pc:docMkLst>
        <pc:docMk/>
      </pc:docMkLst>
      <pc:sldChg chg="addSp delSp modSp mod">
        <pc:chgData name="Fazl" userId="00f50a01a08e6437" providerId="LiveId" clId="{81B8115A-070B-4195-A43B-A4F7439E3603}" dt="2020-11-22T07:01:57.237" v="94" actId="20577"/>
        <pc:sldMkLst>
          <pc:docMk/>
          <pc:sldMk cId="0" sldId="256"/>
        </pc:sldMkLst>
        <pc:spChg chg="mod">
          <ac:chgData name="Fazl" userId="00f50a01a08e6437" providerId="LiveId" clId="{81B8115A-070B-4195-A43B-A4F7439E3603}" dt="2020-11-22T06:18:19.513" v="45" actId="207"/>
          <ac:spMkLst>
            <pc:docMk/>
            <pc:sldMk cId="0" sldId="256"/>
            <ac:spMk id="2" creationId="{00000000-0000-0000-0000-000000000000}"/>
          </ac:spMkLst>
        </pc:spChg>
        <pc:spChg chg="mod">
          <ac:chgData name="Fazl" userId="00f50a01a08e6437" providerId="LiveId" clId="{81B8115A-070B-4195-A43B-A4F7439E3603}" dt="2020-11-22T07:01:57.237" v="94" actId="20577"/>
          <ac:spMkLst>
            <pc:docMk/>
            <pc:sldMk cId="0" sldId="256"/>
            <ac:spMk id="3" creationId="{00000000-0000-0000-0000-000000000000}"/>
          </ac:spMkLst>
        </pc:spChg>
        <pc:picChg chg="del">
          <ac:chgData name="Fazl" userId="00f50a01a08e6437" providerId="LiveId" clId="{81B8115A-070B-4195-A43B-A4F7439E3603}" dt="2020-11-22T06:15:27.330" v="30" actId="478"/>
          <ac:picMkLst>
            <pc:docMk/>
            <pc:sldMk cId="0" sldId="256"/>
            <ac:picMk id="5" creationId="{30C39936-9D92-47A6-B99D-D94BE5E1F60B}"/>
          </ac:picMkLst>
        </pc:picChg>
        <pc:picChg chg="add mod">
          <ac:chgData name="Fazl" userId="00f50a01a08e6437" providerId="LiveId" clId="{81B8115A-070B-4195-A43B-A4F7439E3603}" dt="2020-11-22T06:20:46.529" v="92" actId="14100"/>
          <ac:picMkLst>
            <pc:docMk/>
            <pc:sldMk cId="0" sldId="256"/>
            <ac:picMk id="6" creationId="{214D1665-74D5-4FF5-B328-FF36CC0341F0}"/>
          </ac:picMkLst>
        </pc:picChg>
      </pc:sldChg>
      <pc:sldChg chg="addSp delSp modSp mod">
        <pc:chgData name="Fazl" userId="00f50a01a08e6437" providerId="LiveId" clId="{81B8115A-070B-4195-A43B-A4F7439E3603}" dt="2020-11-22T06:17:59.173" v="44" actId="14100"/>
        <pc:sldMkLst>
          <pc:docMk/>
          <pc:sldMk cId="0" sldId="295"/>
        </pc:sldMkLst>
        <pc:picChg chg="add mod">
          <ac:chgData name="Fazl" userId="00f50a01a08e6437" providerId="LiveId" clId="{81B8115A-070B-4195-A43B-A4F7439E3603}" dt="2020-11-22T06:17:59.173" v="44" actId="14100"/>
          <ac:picMkLst>
            <pc:docMk/>
            <pc:sldMk cId="0" sldId="295"/>
            <ac:picMk id="3" creationId="{66296F04-B868-48BA-BB14-3469F41E7EBA}"/>
          </ac:picMkLst>
        </pc:picChg>
        <pc:picChg chg="del">
          <ac:chgData name="Fazl" userId="00f50a01a08e6437" providerId="LiveId" clId="{81B8115A-070B-4195-A43B-A4F7439E3603}" dt="2020-11-22T06:17:43.234" v="39" actId="478"/>
          <ac:picMkLst>
            <pc:docMk/>
            <pc:sldMk cId="0" sldId="295"/>
            <ac:picMk id="4" creationId="{3BAD515C-365E-40A6-A06F-4B7D5B1215AF}"/>
          </ac:picMkLst>
        </pc:picChg>
      </pc:sldChg>
      <pc:sldChg chg="del">
        <pc:chgData name="Fazl" userId="00f50a01a08e6437" providerId="LiveId" clId="{81B8115A-070B-4195-A43B-A4F7439E3603}" dt="2020-11-22T06:13:55.203" v="29" actId="2696"/>
        <pc:sldMkLst>
          <pc:docMk/>
          <pc:sldMk cId="2270991877" sldId="3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64B8F-099A-4AE1-85C4-C2481939177C}" type="datetimeFigureOut">
              <a:rPr lang="en-IN" smtClean="0"/>
              <a:t>09-04-2021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9F129-D71F-4C51-A053-62B88463ECD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764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9F129-D71F-4C51-A053-62B88463ECD8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5176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4624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947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77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700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77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1541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31289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414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611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3200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928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9692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502081"/>
            <a:ext cx="724535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002060"/>
                </a:solidFill>
                <a:latin typeface="Algerian" panose="04020705040A02060702" pitchFamily="82" charset="0"/>
              </a:rPr>
              <a:t>CARE OF </a:t>
            </a:r>
            <a:r>
              <a:rPr sz="4400" b="1" spc="-40" dirty="0">
                <a:solidFill>
                  <a:srgbClr val="002060"/>
                </a:solidFill>
                <a:latin typeface="Algerian" panose="04020705040A02060702" pitchFamily="82" charset="0"/>
              </a:rPr>
              <a:t>CRITICALLY</a:t>
            </a:r>
            <a:r>
              <a:rPr sz="4400" b="1" spc="-445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sz="4400" b="1" dirty="0">
                <a:solidFill>
                  <a:srgbClr val="002060"/>
                </a:solidFill>
                <a:latin typeface="Algerian" panose="04020705040A02060702" pitchFamily="82" charset="0"/>
              </a:rPr>
              <a:t>ILL</a:t>
            </a:r>
          </a:p>
          <a:p>
            <a:pPr marR="156210" algn="ctr">
              <a:lnSpc>
                <a:spcPct val="100000"/>
              </a:lnSpc>
            </a:pPr>
            <a:r>
              <a:rPr sz="4400" b="1" spc="-125" dirty="0">
                <a:solidFill>
                  <a:srgbClr val="002060"/>
                </a:solidFill>
                <a:latin typeface="Algerian" panose="04020705040A02060702" pitchFamily="82" charset="0"/>
              </a:rPr>
              <a:t>PATIENT</a:t>
            </a:r>
            <a:endParaRPr sz="44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14D1665-74D5-4FF5-B328-FF36CC034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175" y="2057400"/>
            <a:ext cx="60198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228600"/>
            <a:ext cx="48006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/>
              <a:t>INTRO</a:t>
            </a:r>
            <a:r>
              <a:rPr b="1" spc="-20" dirty="0"/>
              <a:t>D</a:t>
            </a:r>
            <a:r>
              <a:rPr b="1" spc="-5" dirty="0"/>
              <a:t>UCTIO</a:t>
            </a:r>
            <a:r>
              <a:rPr b="1" spc="-20" dirty="0"/>
              <a:t>N</a:t>
            </a:r>
            <a:endParaRPr b="1"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990600" y="1524000"/>
            <a:ext cx="7368540" cy="337335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65"/>
              </a:spcBef>
              <a:tabLst>
                <a:tab pos="355600" algn="l"/>
              </a:tabLst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ritical 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sz="24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nursing: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300990" indent="-342900" algn="just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45847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	It is the field of nursing with a focus on the  utmost care of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critically ill patient or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the  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family.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ritically ill patients</a:t>
            </a:r>
            <a:r>
              <a:rPr sz="2400" b="1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5847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	critically ill patients are those who are at risk  for actual (or) potential life threatening</a:t>
            </a:r>
            <a:r>
              <a:rPr sz="24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health  problems. unstable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patients.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E30F2F-DF55-4BA7-85ED-E6E89D470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571999"/>
            <a:ext cx="2571750" cy="20478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03631"/>
            <a:ext cx="7647305" cy="4268476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Guiding</a:t>
            </a:r>
            <a:r>
              <a:rPr sz="2400" b="1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principles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elivery of optimal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appropriate care</a:t>
            </a:r>
            <a:r>
              <a:rPr sz="24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elief of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distress</a:t>
            </a: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ompassion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ignity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nformation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ehabilitation</a:t>
            </a: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support of relatives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sz="24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givers.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304800"/>
            <a:ext cx="6571343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685" marR="5080" indent="-1859914">
              <a:lnSpc>
                <a:spcPct val="100000"/>
              </a:lnSpc>
              <a:spcBef>
                <a:spcPts val="95"/>
              </a:spcBef>
            </a:pPr>
            <a:r>
              <a:rPr b="1" spc="-40" dirty="0">
                <a:latin typeface="Times New Roman"/>
                <a:cs typeface="Times New Roman"/>
              </a:rPr>
              <a:t>CLASSIFICATION </a:t>
            </a:r>
            <a:r>
              <a:rPr b="1" spc="-5" dirty="0">
                <a:latin typeface="Times New Roman"/>
                <a:cs typeface="Times New Roman"/>
              </a:rPr>
              <a:t>OF CCU  </a:t>
            </a:r>
            <a:r>
              <a:rPr b="1" spc="-110" dirty="0">
                <a:latin typeface="Times New Roman"/>
                <a:cs typeface="Times New Roman"/>
              </a:rPr>
              <a:t>PATIENTS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2133"/>
            <a:ext cx="7715250" cy="3948516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  <a:tabLst>
                <a:tab pos="354965" algn="l"/>
                <a:tab pos="35560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0: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Normal acute ward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Level 1:</a:t>
            </a:r>
            <a:r>
              <a:rPr sz="2400" b="1" i="1" dirty="0">
                <a:latin typeface="Arial" panose="020B0604020202020204" pitchFamily="34" charset="0"/>
                <a:cs typeface="Arial" panose="020B0604020202020204" pitchFamily="34" charset="0"/>
              </a:rPr>
              <a:t>(General at risk </a:t>
            </a:r>
            <a:r>
              <a:rPr sz="2400" b="1" i="1" spc="-30" dirty="0">
                <a:latin typeface="Arial" panose="020B0604020202020204" pitchFamily="34" charset="0"/>
                <a:cs typeface="Arial" panose="020B0604020202020204" pitchFamily="34" charset="0"/>
              </a:rPr>
              <a:t>ward</a:t>
            </a:r>
            <a:r>
              <a:rPr sz="2400" b="1" i="1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spc="-80" dirty="0">
                <a:latin typeface="Arial" panose="020B0604020202020204" pitchFamily="34" charset="0"/>
                <a:cs typeface="Arial" panose="020B0604020202020204" pitchFamily="34" charset="0"/>
              </a:rPr>
              <a:t>pt’s)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266065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  <a:tab pos="954405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a)	Acute ward care, with additional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advice 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support from the critical care team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eg 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patients who are at risk of deterioration,</a:t>
            </a:r>
            <a:r>
              <a:rPr sz="24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marL="12700" marR="508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  <a:tab pos="99060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b)	Who are recovering after higher levels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of  care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still have great nursing</a:t>
            </a:r>
            <a:r>
              <a:rPr sz="24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1066800"/>
            <a:ext cx="7868920" cy="3845283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sz="2400" b="1" i="1" dirty="0">
                <a:latin typeface="Arial" panose="020B0604020202020204" pitchFamily="34" charset="0"/>
                <a:cs typeface="Arial" panose="020B0604020202020204" pitchFamily="34" charset="0"/>
              </a:rPr>
              <a:t>(High</a:t>
            </a:r>
            <a:r>
              <a:rPr sz="2400" b="1" i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dirty="0">
                <a:latin typeface="Arial" panose="020B0604020202020204" pitchFamily="34" charset="0"/>
                <a:cs typeface="Arial" panose="020B0604020202020204" pitchFamily="34" charset="0"/>
              </a:rPr>
              <a:t>Dependency)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9969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Detailed observation or intervention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eg 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patients with a single failing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organ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system,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or  post-operative patients, or patients stepping  down from higher levels of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9969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Level 3:</a:t>
            </a:r>
            <a:r>
              <a:rPr sz="2400" b="1" i="1" dirty="0">
                <a:latin typeface="Arial" panose="020B0604020202020204" pitchFamily="34" charset="0"/>
                <a:cs typeface="Arial" panose="020B0604020202020204" pitchFamily="34" charset="0"/>
              </a:rPr>
              <a:t>(Intensive</a:t>
            </a:r>
            <a:r>
              <a:rPr sz="2400" b="1" i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1" spc="-25" dirty="0">
                <a:latin typeface="Arial" panose="020B0604020202020204" pitchFamily="34" charset="0"/>
                <a:cs typeface="Arial" panose="020B0604020202020204" pitchFamily="34" charset="0"/>
              </a:rPr>
              <a:t>Care)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Advanced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respiratory support alone, or basic  respiratory support together with support of</a:t>
            </a:r>
            <a:r>
              <a:rPr sz="24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at  least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two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organ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26643"/>
            <a:ext cx="8531860" cy="7051288"/>
          </a:xfrm>
          <a:prstGeom prst="rect">
            <a:avLst/>
          </a:prstGeom>
        </p:spPr>
        <p:txBody>
          <a:bodyPr vert="horz" wrap="square" lIns="0" tIns="61594" rIns="0" bIns="0" numCol="2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84"/>
              </a:spcBef>
              <a:tabLst>
                <a:tab pos="354965" algn="l"/>
                <a:tab pos="355600" algn="l"/>
              </a:tabLst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anagement of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ritically il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 Patients</a:t>
            </a:r>
            <a:endParaRPr lang="en-I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484"/>
              </a:spcBef>
              <a:tabLst>
                <a:tab pos="354965" algn="l"/>
                <a:tab pos="3556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  <a:r>
              <a:rPr lang="en-IN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monitoring                </a:t>
            </a:r>
          </a:p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espiratory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ardio vascular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  <a:p>
            <a:pPr marL="355600" indent="-342900" algn="just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astrointestinal</a:t>
            </a:r>
          </a:p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utritional</a:t>
            </a:r>
            <a:r>
              <a:rPr sz="24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euro</a:t>
            </a:r>
            <a:r>
              <a:rPr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muscular</a:t>
            </a:r>
          </a:p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omfort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reassurance</a:t>
            </a:r>
          </a:p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ommunication with the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spc="5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4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enous</a:t>
            </a:r>
            <a:r>
              <a:rPr lang="en-U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thrombosis</a:t>
            </a:r>
            <a:r>
              <a:rPr sz="2400" spc="-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prophylaxis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IN"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IN"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IN"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IN"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IN"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  <a:tabLst>
                <a:tab pos="354965" algn="l"/>
                <a:tab pos="355600" algn="l"/>
              </a:tabLst>
            </a:pP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034665-F307-4C87-8B37-5876C6391B60}"/>
              </a:ext>
            </a:extLst>
          </p:cNvPr>
          <p:cNvSpPr txBox="1"/>
          <p:nvPr/>
        </p:nvSpPr>
        <p:spPr>
          <a:xfrm>
            <a:off x="266700" y="388298"/>
            <a:ext cx="8229600" cy="2659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Infection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  <a:p>
            <a:pPr marL="342265" indent="-342265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skin care</a:t>
            </a:r>
            <a:r>
              <a:rPr lang="en-GB" sz="1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GB" sz="1800" spc="5" dirty="0"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hygiene </a:t>
            </a:r>
            <a:r>
              <a:rPr lang="en-GB" sz="18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mouth</a:t>
            </a:r>
            <a:r>
              <a:rPr lang="en-GB" sz="18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  <a:p>
            <a:pPr marL="342265" indent="-34226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Fluid, electrolyte and glucose</a:t>
            </a:r>
            <a:r>
              <a:rPr lang="en-GB" sz="18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</a:p>
          <a:p>
            <a:pPr marL="342265" indent="-34226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Bladder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  <a:p>
            <a:pPr marL="342265" indent="-34226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Dressing </a:t>
            </a:r>
            <a:r>
              <a:rPr lang="en-GB" sz="1800" spc="5" dirty="0">
                <a:latin typeface="Arial" panose="020B0604020202020204" pitchFamily="34" charset="0"/>
                <a:cs typeface="Arial" panose="020B0604020202020204" pitchFamily="34" charset="0"/>
              </a:rPr>
              <a:t>and wound</a:t>
            </a:r>
            <a:r>
              <a:rPr lang="en-GB" sz="1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Communication with</a:t>
            </a:r>
            <a:r>
              <a:rPr lang="en-GB"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relatives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EBC87F2-BCA5-4972-8F86-ECBDA16A1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048000"/>
            <a:ext cx="75438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640" y="227431"/>
            <a:ext cx="6865620" cy="3919663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5"/>
              </a:spcBef>
              <a:tabLst>
                <a:tab pos="342265" algn="l"/>
                <a:tab pos="342900" algn="l"/>
              </a:tabLst>
            </a:pPr>
            <a:r>
              <a:rPr lang="en-I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AND CLINICAL</a:t>
            </a:r>
            <a:r>
              <a:rPr lang="en-IN" sz="2400" b="1" spc="-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EXAMINATION</a:t>
            </a:r>
          </a:p>
          <a:p>
            <a:pPr>
              <a:lnSpc>
                <a:spcPct val="100000"/>
              </a:lnSpc>
              <a:spcBef>
                <a:spcPts val="865"/>
              </a:spcBef>
              <a:tabLst>
                <a:tab pos="342265" algn="l"/>
                <a:tab pos="3429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770"/>
              </a:spcBef>
              <a:tabLst>
                <a:tab pos="342265" algn="l"/>
                <a:tab pos="3429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airway</a:t>
            </a:r>
          </a:p>
          <a:p>
            <a:pPr>
              <a:lnSpc>
                <a:spcPct val="100000"/>
              </a:lnSpc>
              <a:spcBef>
                <a:spcPts val="765"/>
              </a:spcBef>
              <a:tabLst>
                <a:tab pos="342265" algn="l"/>
                <a:tab pos="3429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breathing</a:t>
            </a:r>
          </a:p>
          <a:p>
            <a:pPr>
              <a:lnSpc>
                <a:spcPct val="100000"/>
              </a:lnSpc>
              <a:spcBef>
                <a:spcPts val="775"/>
              </a:spcBef>
              <a:tabLst>
                <a:tab pos="342265" algn="l"/>
                <a:tab pos="3429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circulation</a:t>
            </a:r>
          </a:p>
          <a:p>
            <a:pPr>
              <a:lnSpc>
                <a:spcPct val="100000"/>
              </a:lnSpc>
              <a:spcBef>
                <a:spcPts val="765"/>
              </a:spcBef>
              <a:tabLst>
                <a:tab pos="342265" algn="l"/>
                <a:tab pos="3429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disability</a:t>
            </a:r>
          </a:p>
          <a:p>
            <a:pPr>
              <a:lnSpc>
                <a:spcPct val="100000"/>
              </a:lnSpc>
              <a:spcBef>
                <a:spcPts val="770"/>
              </a:spcBef>
              <a:tabLst>
                <a:tab pos="342265" algn="l"/>
                <a:tab pos="3429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-32084"/>
            <a:ext cx="6855460" cy="7425751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lang="en-IN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espiratory</a:t>
            </a:r>
            <a:r>
              <a:rPr sz="2800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atient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have:</a:t>
            </a: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irway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obstruction</a:t>
            </a: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ltered ventilation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oor secretion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clearance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telectasis(lung collapse)</a:t>
            </a:r>
            <a:r>
              <a:rPr sz="2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2000" spc="-10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mpaired muscle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function.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354965" algn="l"/>
                <a:tab pos="355600" algn="l"/>
              </a:tabLst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Respiratory care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includes:</a:t>
            </a: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Assisting in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coughing.</a:t>
            </a: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Deep Breathing.</a:t>
            </a: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Chest</a:t>
            </a:r>
            <a:r>
              <a:rPr lang="en-GB"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Percussion.</a:t>
            </a: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Positioning(Fowlers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Position)</a:t>
            </a: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Bronchodilators.</a:t>
            </a: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Suctioning. (q4h) or if</a:t>
            </a:r>
            <a:r>
              <a:rPr lang="en-GB" sz="20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neccesary</a:t>
            </a: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Tracheostomy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care.</a:t>
            </a: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</a:tabLst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03631"/>
            <a:ext cx="7726045" cy="59304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lang="en-IN" sz="3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3200" b="1" dirty="0">
                <a:latin typeface="Arial" panose="020B0604020202020204" pitchFamily="34" charset="0"/>
                <a:cs typeface="Arial" panose="020B0604020202020204" pitchFamily="34" charset="0"/>
              </a:rPr>
              <a:t>ardio vascular</a:t>
            </a:r>
            <a:r>
              <a:rPr sz="3200" b="1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10" dirty="0">
                <a:latin typeface="Arial" panose="020B0604020202020204" pitchFamily="34" charset="0"/>
                <a:cs typeface="Arial" panose="020B0604020202020204" pitchFamily="34" charset="0"/>
              </a:rPr>
              <a:t>care: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rolonged immobility impairs autonomic  vasomotor responses to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sitting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standing  causing profound postural hypotension. tilt  table may be beneficial prior to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mobilization.</a:t>
            </a:r>
          </a:p>
          <a:p>
            <a:pPr marL="457834" indent="-4457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57834" algn="l"/>
                <a:tab pos="45847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vt prophylaxis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4">
              <a:lnSpc>
                <a:spcPct val="100000"/>
              </a:lnSpc>
              <a:spcBef>
                <a:spcPts val="770"/>
              </a:spcBef>
              <a:tabLst>
                <a:tab pos="457834" algn="l"/>
                <a:tab pos="458470" algn="l"/>
              </a:tabLst>
            </a:pP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lang="en-GB" sz="3200" b="1" spc="-5" dirty="0">
                <a:latin typeface="Arial" panose="020B0604020202020204" pitchFamily="34" charset="0"/>
                <a:cs typeface="Arial" panose="020B0604020202020204" pitchFamily="34" charset="0"/>
              </a:rPr>
              <a:t>Gastro 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intestinal/ nutritional</a:t>
            </a:r>
            <a:r>
              <a:rPr lang="en-GB" sz="3200"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spc="-5" dirty="0">
                <a:latin typeface="Arial" panose="020B0604020202020204" pitchFamily="34" charset="0"/>
                <a:cs typeface="Arial" panose="020B0604020202020204" pitchFamily="34" charset="0"/>
              </a:rPr>
              <a:t>care;: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270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supine position predisposes to gastro 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oesophageal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reflux and aspiration pneumonia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.Keep head end elevated to 30 degrees.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220979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Early  enteral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feeding reduces infection, stress  ulceration and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GI</a:t>
            </a:r>
            <a:r>
              <a:rPr lang="en-GB" sz="2000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bleeding.</a:t>
            </a: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Immobility is associated with gastric stasis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  constipation, gastric stimulants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laxatives  are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essential.</a:t>
            </a:r>
          </a:p>
          <a:p>
            <a:pPr marL="457834" indent="-4457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57834" algn="l"/>
                <a:tab pos="458470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532231"/>
            <a:ext cx="7640320" cy="2737288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lang="en-IN"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euromuscular</a:t>
            </a:r>
            <a:r>
              <a:rPr sz="2400" b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70231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400" spc="-2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-20" dirty="0">
                <a:latin typeface="Arial" panose="020B0604020202020204" pitchFamily="34" charset="0"/>
                <a:cs typeface="Arial" panose="020B0604020202020204" pitchFamily="34" charset="0"/>
              </a:rPr>
              <a:t>mmobility,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prolonged neuro muscular  blockage and sedation promotes atropy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834" indent="-4457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57834" algn="l"/>
                <a:tab pos="45847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oint contractures and foot drops may</a:t>
            </a:r>
            <a:r>
              <a:rPr sz="24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occur.</a:t>
            </a:r>
            <a:endParaRPr lang="en-IN" sz="2400" spc="-3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834" indent="-4457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57834" algn="l"/>
                <a:tab pos="45847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hysiotherapy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splints may be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required.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834" indent="-4457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57834" algn="l"/>
                <a:tab pos="45847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F567FC2-A035-4781-88FE-A0FDFF79C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830580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45915F-726D-45DE-8CAA-FD45DEBDD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8991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26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152400"/>
            <a:ext cx="7865745" cy="5980291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algn="just">
              <a:lnSpc>
                <a:spcPct val="100000"/>
              </a:lnSpc>
              <a:spcBef>
                <a:spcPts val="865"/>
              </a:spcBef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GLASGOW COMA</a:t>
            </a:r>
            <a:r>
              <a:rPr sz="2000" b="1" spc="-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b="1" spc="-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endParaRPr lang="en-US" sz="2000" b="1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algn="just">
              <a:lnSpc>
                <a:spcPct val="100000"/>
              </a:lnSpc>
              <a:spcBef>
                <a:spcPts val="865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7020" algn="just">
              <a:lnSpc>
                <a:spcPct val="120000"/>
              </a:lnSpc>
              <a:buFont typeface="Arial"/>
              <a:buChar char="•"/>
              <a:tabLst>
                <a:tab pos="29972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Glasgow coma scale or GCS is a  neurological scale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aims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give a reliable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 objective way of recording the </a:t>
            </a:r>
            <a:r>
              <a:rPr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conscious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ness</a:t>
            </a:r>
            <a:r>
              <a:rPr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state  of a person for initial as well as subsequent  assessment.</a:t>
            </a:r>
          </a:p>
          <a:p>
            <a:pPr marL="299085" marR="972185" indent="-287020" algn="just">
              <a:lnSpc>
                <a:spcPct val="120000"/>
              </a:lnSpc>
              <a:buFont typeface="Arial"/>
              <a:buChar char="•"/>
              <a:tabLst>
                <a:tab pos="29972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GCS was initially used to assess level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  consciousness after head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injury.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937894" indent="-287020" algn="just">
              <a:lnSpc>
                <a:spcPct val="120000"/>
              </a:lnSpc>
              <a:spcBef>
                <a:spcPts val="5"/>
              </a:spcBef>
              <a:buFont typeface="Arial"/>
              <a:buChar char="•"/>
              <a:tabLst>
                <a:tab pos="299720" algn="l"/>
                <a:tab pos="84137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hospitals it is also used in</a:t>
            </a:r>
            <a:r>
              <a:rPr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monitoring  chronic patients in intensive care</a:t>
            </a:r>
            <a:r>
              <a:rPr sz="20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937894" indent="-287020" algn="just">
              <a:lnSpc>
                <a:spcPct val="120000"/>
              </a:lnSpc>
              <a:spcBef>
                <a:spcPts val="5"/>
              </a:spcBef>
              <a:buFont typeface="Arial"/>
              <a:buChar char="•"/>
              <a:tabLst>
                <a:tab pos="299720" algn="l"/>
                <a:tab pos="841375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Compassionate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care of relatives is always  appreciated, avoids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anger and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is one of </a:t>
            </a:r>
            <a:r>
              <a:rPr lang="en-GB" sz="2000" spc="-5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best  indicators of a well- functioning units.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Each 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activity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about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patient should be </a:t>
            </a:r>
            <a:r>
              <a:rPr lang="en-GB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formed 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relatives	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explained according to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their  knowledge level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informed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consent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must be  obtained.</a:t>
            </a:r>
          </a:p>
          <a:p>
            <a:pPr marL="299085" marR="937894" indent="-287020">
              <a:lnSpc>
                <a:spcPct val="120000"/>
              </a:lnSpc>
              <a:spcBef>
                <a:spcPts val="5"/>
              </a:spcBef>
              <a:buFont typeface="Arial"/>
              <a:buChar char="•"/>
              <a:tabLst>
                <a:tab pos="299720" algn="l"/>
                <a:tab pos="841375" algn="l"/>
              </a:tabLst>
            </a:pPr>
            <a:endParaRPr lang="en-GB" sz="2000" dirty="0">
              <a:latin typeface="Times New Roman"/>
              <a:cs typeface="Times New Roman"/>
            </a:endParaRPr>
          </a:p>
          <a:p>
            <a:pPr marL="299085" marR="937894" indent="-287020">
              <a:lnSpc>
                <a:spcPct val="120000"/>
              </a:lnSpc>
              <a:spcBef>
                <a:spcPts val="5"/>
              </a:spcBef>
              <a:buFont typeface="Arial"/>
              <a:buChar char="•"/>
              <a:tabLst>
                <a:tab pos="299720" algn="l"/>
                <a:tab pos="841375" algn="l"/>
              </a:tabLst>
            </a:pP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3709F20-C56D-4E84-B6FE-2387F3C7FC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5" b="8828"/>
          <a:stretch/>
        </p:blipFill>
        <p:spPr>
          <a:xfrm>
            <a:off x="304800" y="457200"/>
            <a:ext cx="7848600" cy="561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77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640" y="379831"/>
            <a:ext cx="7999095" cy="629980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5"/>
              </a:spcBef>
              <a:tabLst>
                <a:tab pos="342265" algn="l"/>
                <a:tab pos="342900" algn="l"/>
              </a:tabLst>
            </a:pPr>
            <a:r>
              <a:rPr lang="en-IN" sz="28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omfort and</a:t>
            </a:r>
            <a:r>
              <a:rPr sz="28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reassurance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IN" sz="2000" spc="-2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nxiety,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discomfort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pain must be  recognized and relieved with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reassurance, 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physical measures, analgesics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sedatives.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spc="-7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 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particular,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endotracheal or nasogastric tubes,  bladder or bowel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distension,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inflamed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ine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sites ,painful joints and urinary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catheters 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often causes discomfort,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are often  overlooked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Fan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use is controversial as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dust- 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borne micro- </a:t>
            </a:r>
            <a:r>
              <a:rPr lang="en-GB" sz="2000" spc="-5" dirty="0">
                <a:latin typeface="Arial" panose="020B0604020202020204" pitchFamily="34" charset="0"/>
                <a:cs typeface="Arial" panose="020B0604020202020204" pitchFamily="34" charset="0"/>
              </a:rPr>
              <a:t>organisms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may be disseminated. 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Visible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clocks helps patients maintain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circadian  rhythms(i.e.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day-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night</a:t>
            </a:r>
            <a:r>
              <a:rPr lang="en-GB" sz="20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patterns).</a:t>
            </a: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Communication with the</a:t>
            </a:r>
            <a:r>
              <a:rPr lang="en-GB" sz="28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use of  amnesic drugs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makes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repeated explanations 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reassurance essential. assist intraction</a:t>
            </a:r>
            <a:r>
              <a:rPr lang="en-GB" sz="20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with  appropriate communication</a:t>
            </a: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aids.</a:t>
            </a: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76200"/>
            <a:ext cx="7851775" cy="508472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9"/>
              </a:spcBef>
              <a:tabLst>
                <a:tab pos="342265" algn="l"/>
                <a:tab pos="342900" algn="l"/>
              </a:tabLst>
            </a:pPr>
            <a:r>
              <a:rPr lang="en-IN" sz="28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enous </a:t>
            </a:r>
            <a:r>
              <a:rPr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thrombosis</a:t>
            </a:r>
            <a:r>
              <a:rPr sz="2800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prophylaxis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IN" sz="2000" spc="5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enous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thrombosis prophylaxis : trauma ,  sepsis ,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surgery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immobility predisposes</a:t>
            </a:r>
            <a:r>
              <a:rPr sz="20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  lower limb thrombosis.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echanical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 pharmacological prophylaxis prevents  potentially life – threatening pulmonary  embolism.</a:t>
            </a:r>
          </a:p>
          <a:p>
            <a:pPr marL="12700">
              <a:lnSpc>
                <a:spcPct val="100000"/>
              </a:lnSpc>
              <a:spcBef>
                <a:spcPts val="464"/>
              </a:spcBef>
              <a:tabLst>
                <a:tab pos="354965" algn="l"/>
                <a:tab pos="355600" algn="l"/>
              </a:tabLst>
            </a:pPr>
            <a:r>
              <a:rPr lang="en-IN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Infection</a:t>
            </a:r>
            <a:r>
              <a:rPr lang="en-IN" sz="2800" b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I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Hand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washing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is vital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to prevent 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transmission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organisms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between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patients.  disposable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aprons are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recommended. sterile 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technique (e.g. gloves,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masks,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gowns,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sterile  field) is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essential for all invasive procedures(e.g. 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  <a:r>
              <a:rPr lang="en-IN"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insertion).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37845" indent="-342900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Isolation(+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or –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ve pressure ventilation)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for 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transmissible infections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(e.g. tuberculosis)  thorough cleaning of 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bed spaces(e.g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routinely  and after patient</a:t>
            </a:r>
            <a:r>
              <a:rPr lang="en-IN" sz="20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spc="-10" dirty="0">
                <a:latin typeface="Arial" panose="020B0604020202020204" pitchFamily="34" charset="0"/>
                <a:cs typeface="Arial" panose="020B0604020202020204" pitchFamily="34" charset="0"/>
              </a:rPr>
              <a:t>discharge).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3200" dirty="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9FD20EE-996E-400D-848D-516BB4A19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4667986"/>
            <a:ext cx="3886200" cy="219001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640" y="580389"/>
            <a:ext cx="7362190" cy="6533968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R="467359" algn="just">
              <a:lnSpc>
                <a:spcPts val="3460"/>
              </a:lnSpc>
              <a:spcBef>
                <a:spcPts val="535"/>
              </a:spcBef>
              <a:tabLst>
                <a:tab pos="342900" algn="l"/>
              </a:tabLst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Skin 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care,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general hygiene and</a:t>
            </a:r>
            <a:r>
              <a:rPr sz="2400" b="1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mouth 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297815" indent="-342900" algn="just">
              <a:lnSpc>
                <a:spcPct val="90000"/>
              </a:lnSpc>
              <a:spcBef>
                <a:spcPts val="710"/>
              </a:spcBef>
              <a:buFont typeface="Arial"/>
              <a:buChar char="•"/>
              <a:tabLst>
                <a:tab pos="3429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utaneous pressure sores are due to local  pressure(e.g. bony prominences).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friction  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malnutrition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edema</a:t>
            </a:r>
            <a:r>
              <a:rPr lang="en-US"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ischemic damage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related to moist or soiled</a:t>
            </a:r>
            <a:r>
              <a:rPr sz="2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skin.</a:t>
            </a:r>
          </a:p>
          <a:p>
            <a:pPr marL="342265" indent="-342265">
              <a:lnSpc>
                <a:spcPct val="9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urn patient every 2 hours and protect  susceptible areas.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pecial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beds relieves  pressure 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assist turning.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outh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sz="24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and  general hygiene is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essential.</a:t>
            </a: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Fluid </a:t>
            </a:r>
            <a:r>
              <a:rPr lang="en-IN"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electrolytes </a:t>
            </a: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and glucose</a:t>
            </a:r>
            <a:r>
              <a:rPr lang="en-IN"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400" b="1" dirty="0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</a:p>
          <a:p>
            <a:pPr marL="469900" indent="-457200">
              <a:lnSpc>
                <a:spcPct val="100000"/>
              </a:lnSpc>
              <a:spcBef>
                <a:spcPts val="86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Regularly assess fluid </a:t>
            </a:r>
            <a:r>
              <a:rPr lang="en-IN" sz="24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electrolytes balance.  </a:t>
            </a:r>
            <a:r>
              <a:rPr lang="en-I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Insulin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resistence </a:t>
            </a:r>
            <a:r>
              <a:rPr lang="en-IN" sz="24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IN" sz="2400" spc="-5" dirty="0">
                <a:latin typeface="Arial" panose="020B0604020202020204" pitchFamily="34" charset="0"/>
                <a:cs typeface="Arial" panose="020B0604020202020204" pitchFamily="34" charset="0"/>
              </a:rPr>
              <a:t>hyperglycaemia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are  common </a:t>
            </a:r>
            <a:r>
              <a:rPr lang="en-IN" sz="2400" spc="5" dirty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maintaining normo-glycaemia  improves</a:t>
            </a:r>
            <a:r>
              <a:rPr lang="en-IN" sz="2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outcomes.</a:t>
            </a: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lang="en-IN"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760831"/>
            <a:ext cx="8059420" cy="4863511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en-IN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  <a:r>
              <a:rPr sz="2800" b="1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rinary catheters causes </a:t>
            </a:r>
            <a:r>
              <a:rPr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painful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urethral</a:t>
            </a:r>
            <a:r>
              <a:rPr sz="20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ulcers 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must be stabilized.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arly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removal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reduces 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urinary tract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infections.</a:t>
            </a:r>
          </a:p>
          <a:p>
            <a:pPr marL="12064">
              <a:lnSpc>
                <a:spcPct val="100000"/>
              </a:lnSpc>
              <a:spcBef>
                <a:spcPts val="770"/>
              </a:spcBef>
              <a:tabLst>
                <a:tab pos="457834" algn="l"/>
                <a:tab pos="458470" algn="l"/>
              </a:tabLst>
            </a:pPr>
            <a:r>
              <a:rPr lang="en-IN"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ressing 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and wound</a:t>
            </a:r>
            <a:r>
              <a:rPr sz="2800" b="1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233679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eplace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wound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dressings as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necessary.</a:t>
            </a:r>
            <a:r>
              <a:rPr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0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hange 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arterial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central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venous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catheter dressings  every 48- 72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hours.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Communication with</a:t>
            </a:r>
            <a:r>
              <a:rPr lang="en-GB" sz="2800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relatives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>
              <a:lnSpc>
                <a:spcPct val="999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Family members receive information from</a:t>
            </a:r>
            <a:r>
              <a:rPr lang="en-GB" sz="2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many  care givers with </a:t>
            </a:r>
            <a:r>
              <a:rPr lang="en-GB" sz="2000" spc="-5" dirty="0">
                <a:latin typeface="Arial" panose="020B0604020202020204" pitchFamily="34" charset="0"/>
                <a:cs typeface="Arial" panose="020B0604020202020204" pitchFamily="34" charset="0"/>
              </a:rPr>
              <a:t>different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perspectives and  knowledge.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Critical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care teams must aim to be  consistent in their assessments and honest about  uncertainties.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conversation should be  documente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d.</a:t>
            </a:r>
          </a:p>
          <a:p>
            <a:pPr marL="355600" marR="233679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F66E03B-694F-4418-A360-A79F76BA9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400"/>
            <a:ext cx="815340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0" y="304800"/>
            <a:ext cx="28956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b="1" dirty="0">
                <a:latin typeface="Times New Roman"/>
                <a:cs typeface="Times New Roman"/>
              </a:rPr>
              <a:t>ANXIETY</a:t>
            </a:r>
            <a:endParaRPr b="1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7922" y="1219200"/>
            <a:ext cx="8007477" cy="586814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299085" marR="5080" indent="-287020">
              <a:lnSpc>
                <a:spcPct val="80000"/>
              </a:lnSpc>
              <a:spcBef>
                <a:spcPts val="875"/>
              </a:spcBef>
              <a:buFont typeface="Arial"/>
              <a:buChar char="–"/>
              <a:tabLst>
                <a:tab pos="29972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The primary sources of anxiety for patients  include the perceived or anticipated threat</a:t>
            </a:r>
            <a:r>
              <a:rPr sz="24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to  physical health, actual loss of control or  body functions, and an environment that is  foreign.</a:t>
            </a:r>
          </a:p>
          <a:p>
            <a:pPr marL="299085" marR="13970" indent="-287020">
              <a:lnSpc>
                <a:spcPct val="80000"/>
              </a:lnSpc>
              <a:spcBef>
                <a:spcPts val="770"/>
              </a:spcBef>
              <a:buFont typeface="Arial"/>
              <a:buChar char="–"/>
              <a:tabLst>
                <a:tab pos="29972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Assessing patients for anxiety is very  important and clinical indicators can</a:t>
            </a:r>
            <a:r>
              <a:rPr sz="24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include  agitation, increased blood pressure,  increased heart rate, patient verbalization of 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anxiety,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restlessness.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21285" indent="-287020">
              <a:lnSpc>
                <a:spcPct val="90000"/>
              </a:lnSpc>
              <a:spcBef>
                <a:spcPts val="490"/>
              </a:spcBef>
              <a:buFont typeface="Arial"/>
              <a:buChar char="–"/>
              <a:tabLst>
                <a:tab pos="299720" algn="l"/>
              </a:tabLst>
            </a:pPr>
            <a:r>
              <a:rPr lang="en-GB" sz="2400" spc="-114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help reduce </a:t>
            </a:r>
            <a:r>
              <a:rPr lang="en-GB" sz="2400" spc="-25" dirty="0">
                <a:latin typeface="Arial" panose="020B0604020202020204" pitchFamily="34" charset="0"/>
                <a:cs typeface="Arial" panose="020B0604020202020204" pitchFamily="34" charset="0"/>
              </a:rPr>
              <a:t>anxiety,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nurse should  encourage patients and families to express  concerns, ask questions, and state their  needs; and include the patient and family in  all conversations and explain the purpose</a:t>
            </a:r>
            <a:r>
              <a:rPr lang="en-GB" sz="24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of  equipment and</a:t>
            </a:r>
            <a:r>
              <a:rPr lang="en-GB" sz="2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procedures.</a:t>
            </a:r>
          </a:p>
          <a:p>
            <a:pPr marL="299085" marR="5080" indent="-287020">
              <a:lnSpc>
                <a:spcPct val="90000"/>
              </a:lnSpc>
              <a:spcBef>
                <a:spcPts val="765"/>
              </a:spcBef>
              <a:buFont typeface="Arial"/>
              <a:buChar char="–"/>
              <a:tabLst>
                <a:tab pos="299720" algn="l"/>
              </a:tabLs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Antianxiety drugs and complementary  therapies may reduce the stress response</a:t>
            </a:r>
            <a:r>
              <a:rPr lang="en-GB"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 should be</a:t>
            </a:r>
            <a:r>
              <a:rPr lang="en-GB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considered.</a:t>
            </a:r>
          </a:p>
          <a:p>
            <a:pPr marL="299085" marR="13970" indent="-287020">
              <a:lnSpc>
                <a:spcPct val="80000"/>
              </a:lnSpc>
              <a:spcBef>
                <a:spcPts val="770"/>
              </a:spcBef>
              <a:buFont typeface="Arial"/>
              <a:buChar char="–"/>
              <a:tabLst>
                <a:tab pos="299720" algn="l"/>
              </a:tabLst>
            </a:pP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3970" indent="-287020">
              <a:lnSpc>
                <a:spcPct val="80000"/>
              </a:lnSpc>
              <a:spcBef>
                <a:spcPts val="770"/>
              </a:spcBef>
              <a:buFont typeface="Arial"/>
              <a:buChar char="–"/>
              <a:tabLst>
                <a:tab pos="29972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3800" y="152400"/>
            <a:ext cx="1450086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latin typeface="Times New Roman"/>
                <a:cs typeface="Times New Roman"/>
              </a:rPr>
              <a:t>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762000"/>
            <a:ext cx="8686800" cy="5659242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545465" marR="5080" indent="-533400">
              <a:lnSpc>
                <a:spcPct val="90000"/>
              </a:lnSpc>
              <a:spcBef>
                <a:spcPts val="490"/>
              </a:spcBef>
              <a:buFont typeface="Arial"/>
              <a:buChar char="–"/>
              <a:tabLst>
                <a:tab pos="545465" algn="l"/>
                <a:tab pos="54610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The control of pain in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ICU patient is  paramount as inadequate pain control is  often linked with agitation and anxiety</a:t>
            </a:r>
            <a:r>
              <a:rPr sz="24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and  can contribute to the stress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response.</a:t>
            </a:r>
          </a:p>
          <a:p>
            <a:pPr marL="545465" marR="307975" indent="-533400">
              <a:lnSpc>
                <a:spcPts val="3460"/>
              </a:lnSpc>
              <a:spcBef>
                <a:spcPts val="815"/>
              </a:spcBef>
              <a:buFont typeface="Arial"/>
              <a:buChar char="–"/>
              <a:tabLst>
                <a:tab pos="545465" algn="l"/>
                <a:tab pos="54610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ICU patients at high risk for pain</a:t>
            </a:r>
            <a:r>
              <a:rPr sz="24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include  patients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5465" marR="215900" indent="-533400">
              <a:lnSpc>
                <a:spcPct val="90000"/>
              </a:lnSpc>
              <a:spcBef>
                <a:spcPts val="715"/>
              </a:spcBef>
              <a:buAutoNum type="arabicParenBoth"/>
              <a:tabLst>
                <a:tab pos="54610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who have medical conditions that</a:t>
            </a:r>
            <a:r>
              <a:rPr sz="24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include  ischemic, infectious, or inflammatory  processes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5465" indent="-533400">
              <a:lnSpc>
                <a:spcPct val="100000"/>
              </a:lnSpc>
              <a:spcBef>
                <a:spcPts val="384"/>
              </a:spcBef>
              <a:buAutoNum type="arabicParenBoth"/>
              <a:tabLst>
                <a:tab pos="54610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who are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immobilized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065" marR="623570">
              <a:lnSpc>
                <a:spcPts val="3460"/>
              </a:lnSpc>
              <a:spcBef>
                <a:spcPts val="535"/>
              </a:spcBef>
              <a:tabLst>
                <a:tab pos="546100" algn="l"/>
              </a:tabLs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(3)   who have invasive monitoring</a:t>
            </a:r>
            <a:r>
              <a:rPr lang="en-GB" sz="24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devices,  including endotracheal</a:t>
            </a:r>
            <a:r>
              <a:rPr lang="en-GB" sz="24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tubes.</a:t>
            </a:r>
          </a:p>
          <a:p>
            <a:pPr marL="12065" marR="5080">
              <a:lnSpc>
                <a:spcPts val="3460"/>
              </a:lnSpc>
              <a:spcBef>
                <a:spcPts val="765"/>
              </a:spcBef>
              <a:tabLst>
                <a:tab pos="647700" algn="l"/>
                <a:tab pos="648335" algn="l"/>
              </a:tabLs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(4)   who are scheduled for any invasive</a:t>
            </a:r>
            <a:r>
              <a:rPr lang="en-GB" sz="24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or  noninvasive</a:t>
            </a:r>
            <a:r>
              <a:rPr lang="en-GB" sz="2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procedures.</a:t>
            </a:r>
          </a:p>
          <a:p>
            <a:pPr marL="545465" marR="478155" indent="-533400">
              <a:lnSpc>
                <a:spcPts val="3460"/>
              </a:lnSpc>
              <a:spcBef>
                <a:spcPts val="760"/>
              </a:spcBef>
              <a:tabLst>
                <a:tab pos="545465" algn="l"/>
              </a:tabLst>
            </a:pP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5465" indent="-533400">
              <a:lnSpc>
                <a:spcPct val="100000"/>
              </a:lnSpc>
              <a:spcBef>
                <a:spcPts val="384"/>
              </a:spcBef>
              <a:buAutoNum type="arabicParenBoth"/>
              <a:tabLst>
                <a:tab pos="546100" algn="l"/>
              </a:tabLst>
            </a:pP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0158" y="228600"/>
            <a:ext cx="3536442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latin typeface="Times New Roman"/>
                <a:cs typeface="Times New Roman"/>
              </a:rPr>
              <a:t>Deli</a:t>
            </a:r>
            <a:r>
              <a:rPr lang="en-IN" sz="2800" b="1" dirty="0">
                <a:latin typeface="Times New Roman"/>
                <a:cs typeface="Times New Roman"/>
              </a:rPr>
              <a:t>rium</a:t>
            </a:r>
            <a:endParaRPr sz="2800" b="1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914400"/>
            <a:ext cx="7986395" cy="68101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2484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Sudden onset of disturbances in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cognition,  attention,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perception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Manifest as hyperactive, hypoactive, or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mixed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Mixed type is most prevalent in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ICU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99085" marR="278765" indent="-287020">
              <a:lnSpc>
                <a:spcPct val="100000"/>
              </a:lnSpc>
              <a:spcBef>
                <a:spcPts val="105"/>
              </a:spcBef>
              <a:buFont typeface="Arial"/>
              <a:buChar char="–"/>
              <a:tabLst>
                <a:tab pos="299720" algn="l"/>
              </a:tabLst>
            </a:pP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in ICU patients ranges from</a:t>
            </a:r>
            <a:r>
              <a:rPr lang="en-IN"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15%  to</a:t>
            </a:r>
            <a:r>
              <a:rPr lang="en-IN" sz="2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40%.</a:t>
            </a:r>
          </a:p>
          <a:p>
            <a:pPr marL="697865" marR="635000" lvl="1" indent="-2286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69850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Demographic factors predisposing</a:t>
            </a:r>
            <a:r>
              <a:rPr lang="en-IN" sz="20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the  patient to delirium</a:t>
            </a:r>
            <a:r>
              <a:rPr lang="en-IN"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include</a:t>
            </a:r>
          </a:p>
          <a:p>
            <a:pPr marL="925830" indent="-457200">
              <a:lnSpc>
                <a:spcPct val="100000"/>
              </a:lnSpc>
              <a:spcBef>
                <a:spcPts val="770"/>
              </a:spcBef>
              <a:buSzPct val="96875"/>
              <a:buFont typeface="Arial" panose="020B0604020202020204" pitchFamily="34" charset="0"/>
              <a:buChar char="•"/>
              <a:tabLst>
                <a:tab pos="77597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Advanced</a:t>
            </a:r>
            <a:r>
              <a:rPr lang="en-IN"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age,</a:t>
            </a:r>
          </a:p>
          <a:p>
            <a:pPr marL="925830" indent="-457200">
              <a:lnSpc>
                <a:spcPct val="100000"/>
              </a:lnSpc>
              <a:spcBef>
                <a:spcPts val="770"/>
              </a:spcBef>
              <a:buSzPct val="96875"/>
              <a:buFont typeface="Arial" panose="020B0604020202020204" pitchFamily="34" charset="0"/>
              <a:buChar char="•"/>
              <a:tabLst>
                <a:tab pos="77597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Pre existing cerebral illnesses</a:t>
            </a:r>
          </a:p>
          <a:p>
            <a:pPr marL="925830" indent="-457200">
              <a:lnSpc>
                <a:spcPct val="100000"/>
              </a:lnSpc>
              <a:spcBef>
                <a:spcPts val="770"/>
              </a:spcBef>
              <a:buSzPct val="96875"/>
              <a:buFont typeface="Arial" panose="020B0604020202020204" pitchFamily="34" charset="0"/>
              <a:buChar char="•"/>
              <a:tabLst>
                <a:tab pos="77597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Environmental factors that can</a:t>
            </a:r>
            <a:r>
              <a:rPr lang="en-IN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contribute to delirium include sleep</a:t>
            </a:r>
            <a:r>
              <a:rPr lang="en-IN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deprivation,  </a:t>
            </a:r>
            <a:r>
              <a:rPr lang="en-IN" sz="2000" spc="-25" dirty="0">
                <a:latin typeface="Arial" panose="020B0604020202020204" pitchFamily="34" charset="0"/>
                <a:cs typeface="Arial" panose="020B0604020202020204" pitchFamily="34" charset="0"/>
              </a:rPr>
              <a:t>anxiety,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sensory overload, and  immobilization.</a:t>
            </a:r>
          </a:p>
          <a:p>
            <a:pPr marL="927100" marR="27940" lvl="1" indent="-457200">
              <a:spcBef>
                <a:spcPts val="105"/>
              </a:spcBef>
              <a:buSzPct val="96875"/>
              <a:buFont typeface="Arial" panose="020B0604020202020204" pitchFamily="34" charset="0"/>
              <a:buChar char="•"/>
              <a:tabLst>
                <a:tab pos="31877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Physical conditions such as  hemodynamic </a:t>
            </a:r>
            <a:r>
              <a:rPr lang="en-IN" sz="2000" spc="-20" dirty="0">
                <a:latin typeface="Arial" panose="020B0604020202020204" pitchFamily="34" charset="0"/>
                <a:cs typeface="Arial" panose="020B0604020202020204" pitchFamily="34" charset="0"/>
              </a:rPr>
              <a:t>instability,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hypoxemia,  hypercarbia, electrolyte disturbances, and  severe infections can precipitate</a:t>
            </a:r>
            <a:r>
              <a:rPr lang="en-IN"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delirium.</a:t>
            </a:r>
          </a:p>
          <a:p>
            <a:pPr marL="927100" marR="5080" lvl="1" indent="-457200">
              <a:spcBef>
                <a:spcPts val="770"/>
              </a:spcBef>
              <a:buSzPct val="96875"/>
              <a:buFont typeface="Arial" panose="020B0604020202020204" pitchFamily="34" charset="0"/>
              <a:buChar char="•"/>
              <a:tabLst>
                <a:tab pos="419734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Certain drugs (e.g sedatives,</a:t>
            </a:r>
            <a:r>
              <a:rPr lang="en-IN"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furosemide,  antimicrobials) have been associated with the</a:t>
            </a:r>
            <a:r>
              <a:rPr lang="en-IN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development  of</a:t>
            </a:r>
            <a:r>
              <a:rPr lang="en-IN"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delirium.</a:t>
            </a:r>
          </a:p>
          <a:p>
            <a:pPr marL="925830" indent="-457200">
              <a:lnSpc>
                <a:spcPct val="100000"/>
              </a:lnSpc>
              <a:spcBef>
                <a:spcPts val="770"/>
              </a:spcBef>
              <a:buSzPct val="96875"/>
              <a:buAutoNum type="arabicPeriod"/>
              <a:tabLst>
                <a:tab pos="775970" algn="l"/>
              </a:tabLst>
            </a:pPr>
            <a:endParaRPr lang="en-IN"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9262" y="228600"/>
            <a:ext cx="6205538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latin typeface="Times New Roman"/>
                <a:cs typeface="Times New Roman"/>
              </a:rPr>
              <a:t>Management of</a:t>
            </a:r>
            <a:r>
              <a:rPr sz="2800" b="1" spc="-9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Delirium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8200" y="1219200"/>
            <a:ext cx="7312914" cy="3893438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41300" marR="407034" indent="-228600">
              <a:lnSpc>
                <a:spcPts val="3240"/>
              </a:lnSpc>
              <a:spcBef>
                <a:spcPts val="505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ICU nurse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must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identify predisposing  factors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that may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precipitate delirium</a:t>
            </a:r>
            <a:r>
              <a:rPr sz="20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improve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patient’s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mental clarity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cooperation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appropriate therapy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(e.g., 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correction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 oxygenation,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 clocks and 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calendars).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5080" indent="-228600">
              <a:lnSpc>
                <a:spcPts val="324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If the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patient demonstrates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unsafe 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behavior, 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hyperactivity,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insomnia,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delusions,  symptoms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may be managed with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neuroleptic 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drugs (e.g.,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haloperidol).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307975" indent="-228600">
              <a:lnSpc>
                <a:spcPts val="3240"/>
              </a:lnSpc>
              <a:spcBef>
                <a:spcPts val="725"/>
              </a:spcBef>
              <a:buFont typeface="Arial"/>
              <a:buChar char="•"/>
              <a:tabLst>
                <a:tab pos="2413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presence of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family members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may help 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reorient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patient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reduce</a:t>
            </a:r>
            <a:r>
              <a:rPr sz="20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agitation.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4650" y="207391"/>
            <a:ext cx="331216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Sleep</a:t>
            </a:r>
            <a:r>
              <a:rPr sz="2800" b="1" spc="-4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problems</a:t>
            </a:r>
            <a:endParaRPr b="0" spc="-5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152401" y="990601"/>
            <a:ext cx="7862434" cy="4939173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795020" marR="5080" indent="-342900">
              <a:lnSpc>
                <a:spcPct val="80000"/>
              </a:lnSpc>
              <a:spcBef>
                <a:spcPts val="875"/>
              </a:spcBef>
              <a:tabLst>
                <a:tab pos="740410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Patients may have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difficulty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falling asleep</a:t>
            </a:r>
            <a:r>
              <a:rPr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or  have disrupted sleep because of noise, 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anxiety,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pain, frequent monitoring, or  treatment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procedures.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5020" marR="5080" indent="-342900">
              <a:lnSpc>
                <a:spcPct val="80000"/>
              </a:lnSpc>
              <a:spcBef>
                <a:spcPts val="875"/>
              </a:spcBef>
              <a:tabLst>
                <a:tab pos="740410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Sleep disturbance is a significant stressor</a:t>
            </a:r>
            <a:r>
              <a:rPr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  the ICU, contributing to delirium and  possibly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affecting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recovery and can  decreases patient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immunity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12165" marR="5080" lvl="1" indent="-342900">
              <a:lnSpc>
                <a:spcPct val="100000"/>
              </a:lnSpc>
              <a:spcBef>
                <a:spcPts val="105"/>
              </a:spcBef>
              <a:tabLst>
                <a:tab pos="299720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The environment should be structured to  promote the </a:t>
            </a:r>
            <a:r>
              <a:rPr lang="en-IN" sz="2000" spc="-20" dirty="0">
                <a:latin typeface="Arial" panose="020B0604020202020204" pitchFamily="34" charset="0"/>
                <a:cs typeface="Arial" panose="020B0604020202020204" pitchFamily="34" charset="0"/>
              </a:rPr>
              <a:t>patient’s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sleep-wake cycle by  clustering activities, scheduling rest</a:t>
            </a:r>
            <a:r>
              <a:rPr lang="en-IN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periods,  dimming lights at nighttime, opening  curtains during the daytime (natural light),  obtaining physiologic measurements  without disrupting the patient, limiting  noise, and providing comfort</a:t>
            </a:r>
            <a:r>
              <a:rPr lang="en-IN" sz="20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measures.</a:t>
            </a:r>
          </a:p>
          <a:p>
            <a:pPr marL="812165" marR="232410" lvl="1" indent="-342900">
              <a:lnSpc>
                <a:spcPct val="100000"/>
              </a:lnSpc>
              <a:spcBef>
                <a:spcPts val="770"/>
              </a:spcBef>
              <a:tabLst>
                <a:tab pos="299720" algn="l"/>
                <a:tab pos="4781550" algn="l"/>
                <a:tab pos="5117465" algn="l"/>
              </a:tabLst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Benzodiazepines like Diazepam  </a:t>
            </a:r>
            <a:r>
              <a:rPr lang="en-IN" sz="2000" spc="-20" dirty="0">
                <a:latin typeface="Arial" panose="020B0604020202020204" pitchFamily="34" charset="0"/>
                <a:cs typeface="Arial" panose="020B0604020202020204" pitchFamily="34" charset="0"/>
              </a:rPr>
              <a:t>(Valium)lorazepam</a:t>
            </a:r>
            <a:r>
              <a:rPr lang="en-IN"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(Ativan) and  benzodiazepine-like</a:t>
            </a:r>
            <a:r>
              <a:rPr lang="en-IN" sz="20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drugs (Zolpidem)</a:t>
            </a:r>
            <a:r>
              <a:rPr lang="en-IN"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can  be used to induce and maintain</a:t>
            </a:r>
            <a:r>
              <a:rPr lang="en-IN"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sleep.</a:t>
            </a:r>
          </a:p>
          <a:p>
            <a:pPr marL="739140" marR="177165" indent="-287020">
              <a:lnSpc>
                <a:spcPct val="80000"/>
              </a:lnSpc>
              <a:spcBef>
                <a:spcPts val="765"/>
              </a:spcBef>
              <a:buFont typeface="Arial"/>
              <a:buChar char="–"/>
              <a:tabLst>
                <a:tab pos="740410" algn="l"/>
              </a:tabLst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DC38E87-07AC-435B-A405-C35071579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7010400" cy="3804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42ABB4E-3AB9-441F-A8EA-540099E60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114800"/>
            <a:ext cx="7010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47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28600"/>
            <a:ext cx="815086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46045" marR="5080" indent="-26339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Needs of Families of </a:t>
            </a:r>
            <a:r>
              <a:rPr sz="2800" b="1" dirty="0">
                <a:latin typeface="Times New Roman"/>
                <a:cs typeface="Times New Roman"/>
              </a:rPr>
              <a:t>Critically </a:t>
            </a:r>
            <a:r>
              <a:rPr sz="2800" b="1" spc="-5" dirty="0">
                <a:latin typeface="Times New Roman"/>
                <a:cs typeface="Times New Roman"/>
              </a:rPr>
              <a:t>Ill  Patients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522170"/>
            <a:ext cx="7570470" cy="4178707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Personnel care about the</a:t>
            </a:r>
            <a:r>
              <a:rPr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Believe there is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hope</a:t>
            </a:r>
            <a:r>
              <a:rPr lang="en-IN" sz="2000" spc="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Waiting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room near the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Called when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changes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 the patient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occur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Know the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prognosis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Have questions answered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honestly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Know specific facts </a:t>
            </a:r>
            <a:r>
              <a:rPr sz="2000" spc="5" dirty="0">
                <a:latin typeface="Arial" panose="020B0604020202020204" pitchFamily="34" charset="0"/>
                <a:cs typeface="Arial" panose="020B0604020202020204" pitchFamily="34" charset="0"/>
              </a:rPr>
              <a:t>about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patient’s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 allowed to see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frequently</a:t>
            </a: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5600" indent="-342900">
              <a:lnSpc>
                <a:spcPts val="365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information.</a:t>
            </a:r>
          </a:p>
          <a:p>
            <a:pPr marL="355600" indent="-342900">
              <a:lnSpc>
                <a:spcPts val="3454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Discuss patient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goals.</a:t>
            </a: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6595F0-97EF-4AA8-9D18-07733CAAD2B9}"/>
              </a:ext>
            </a:extLst>
          </p:cNvPr>
          <p:cNvSpPr txBox="1"/>
          <p:nvPr/>
        </p:nvSpPr>
        <p:spPr>
          <a:xfrm>
            <a:off x="228600" y="304800"/>
            <a:ext cx="7924800" cy="3157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34290" indent="-342900">
              <a:lnSpc>
                <a:spcPct val="70000"/>
              </a:lnSpc>
              <a:spcBef>
                <a:spcPts val="9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instructional guidelines to provide  information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about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critical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care.</a:t>
            </a:r>
          </a:p>
          <a:p>
            <a:pPr marL="355600" indent="-342900">
              <a:lnSpc>
                <a:spcPts val="326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way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contact the</a:t>
            </a:r>
            <a:r>
              <a:rPr lang="en-GB" sz="2000" spc="-2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nurse.</a:t>
            </a:r>
          </a:p>
          <a:p>
            <a:pPr marL="355600" indent="-342900">
              <a:lnSpc>
                <a:spcPts val="3454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Consistency in the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nurse.</a:t>
            </a:r>
          </a:p>
          <a:p>
            <a:pPr marL="355600" indent="-342900">
              <a:lnSpc>
                <a:spcPts val="3454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Open visiting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hours.</a:t>
            </a:r>
          </a:p>
          <a:p>
            <a:pPr marL="355600" indent="-342900">
              <a:lnSpc>
                <a:spcPts val="3454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Assess to telephones, bathrooms, </a:t>
            </a:r>
            <a:r>
              <a:rPr lang="en-GB" sz="2000" spc="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food.</a:t>
            </a:r>
          </a:p>
          <a:p>
            <a:pPr marL="355600" indent="-342900">
              <a:lnSpc>
                <a:spcPts val="3454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communication.</a:t>
            </a:r>
          </a:p>
          <a:p>
            <a:pPr marL="355600" indent="-342900">
              <a:lnSpc>
                <a:spcPts val="365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Relaxed waiting area near the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patient.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E1A86F6-AD33-42E6-AC94-A4230C151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581400"/>
            <a:ext cx="8077200" cy="288666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798E95E-1FBE-4AA5-AA9F-A8ED92A8A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228600"/>
            <a:ext cx="813147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81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6328" y="-34636"/>
            <a:ext cx="6571343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</a:t>
            </a:r>
            <a:r>
              <a:rPr sz="2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</a:t>
            </a:r>
          </a:p>
          <a:p>
            <a:pPr algn="ctr">
              <a:lnSpc>
                <a:spcPct val="100000"/>
              </a:lnSpc>
            </a:pPr>
            <a:r>
              <a:rPr sz="2800" b="1" dirty="0">
                <a:latin typeface="Times New Roman"/>
                <a:cs typeface="Times New Roman"/>
              </a:rPr>
              <a:t>Critically </a:t>
            </a:r>
            <a:r>
              <a:rPr sz="2800" b="1" spc="-5" dirty="0">
                <a:latin typeface="Times New Roman"/>
                <a:cs typeface="Times New Roman"/>
              </a:rPr>
              <a:t>Ill Patient</a:t>
            </a:r>
            <a:r>
              <a:rPr sz="2800" b="1" spc="-5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Summary</a:t>
            </a:r>
          </a:p>
        </p:txBody>
      </p:sp>
      <p:sp>
        <p:nvSpPr>
          <p:cNvPr id="3" name="object 3"/>
          <p:cNvSpPr/>
          <p:nvPr/>
        </p:nvSpPr>
        <p:spPr>
          <a:xfrm>
            <a:off x="304800" y="990600"/>
            <a:ext cx="8763000" cy="579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9D49B0-ECB9-4EC1-8018-D6DF49C2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1EE05C-2B37-4DE2-8DC0-C3791CBE0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5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Burns’ S, Delgado S. AACN essentials of critical care nursing. McGraw-Hill education publication; third edition;2018;Ref 1-35.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Morton P &amp; Fontaine D; Essentials of Critical Care Nursing; Lippincott Williams &amp; Wilkins. Wolters Kluwer Health Publication;2013;Ref 412-415.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Advanced trauma life support. 10th ed. USA: the committee on Trauma; Ref 303.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32075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66</TotalTime>
  <Words>1529</Words>
  <Application>Microsoft Office PowerPoint</Application>
  <PresentationFormat>On-screen Show (4:3)</PresentationFormat>
  <Paragraphs>173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Algerian</vt:lpstr>
      <vt:lpstr>Arial</vt:lpstr>
      <vt:lpstr>Calibri</vt:lpstr>
      <vt:lpstr>Gill Sans MT</vt:lpstr>
      <vt:lpstr>Times New Roman</vt:lpstr>
      <vt:lpstr>Gallery</vt:lpstr>
      <vt:lpstr>CARE OF CRITICALLY ILL PATIENT</vt:lpstr>
      <vt:lpstr>INTRODUCTION</vt:lpstr>
      <vt:lpstr>PowerPoint Presentation</vt:lpstr>
      <vt:lpstr>CLASSIFICATION OF CCU  PATIENTS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ANXIETY</vt:lpstr>
      <vt:lpstr>Pain</vt:lpstr>
      <vt:lpstr>Delirium</vt:lpstr>
      <vt:lpstr>Management of Delirium</vt:lpstr>
      <vt:lpstr>Sleep problems</vt:lpstr>
      <vt:lpstr>PowerPoint Presentation</vt:lpstr>
      <vt:lpstr>Needs of Families of Critically Ill  Patients</vt:lpstr>
      <vt:lpstr>PowerPoint Presentation</vt:lpstr>
      <vt:lpstr>PowerPoint Presentation</vt:lpstr>
      <vt:lpstr>Visual Map Critically Ill Patient Summary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 OF CRITICALLY ILL PATIENT:</dc:title>
  <cp:lastModifiedBy>ROSE </cp:lastModifiedBy>
  <cp:revision>49</cp:revision>
  <dcterms:created xsi:type="dcterms:W3CDTF">2020-11-10T17:03:12Z</dcterms:created>
  <dcterms:modified xsi:type="dcterms:W3CDTF">2021-04-09T05:24:08Z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2018-06-17T00:00:00Z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2020-11-10T00:00:00Z</vt:filetime>
  </property>
</Properties>
</file>