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15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REFERAL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</a:t>
            </a:r>
          </a:p>
          <a:p>
            <a:r>
              <a:rPr lang="en-US" smtClean="0"/>
              <a:t>ANURAG SHARMA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Referral-system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Referral-system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Referral-system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Referral-system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Referral-system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Referral-system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Referral-system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Referral-system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Referral-system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Referral-system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Referral-system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Referral-system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Referral-system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Referral-system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Referral-system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Referral-system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Referral-system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Referral-system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Referral-system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Referral-system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Referral-system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Referral-system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Referral-system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Referral-system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Referral-system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Referral-system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Referral-system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Referral-system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Referral-system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Referral-system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Referral-system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Referral-system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Referral-system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Referral-system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Referral-system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</TotalTime>
  <Words>5</Words>
  <Application>Microsoft Macintosh PowerPoint</Application>
  <PresentationFormat>On-screen Show (4:3)</PresentationFormat>
  <Paragraphs>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Opulent</vt:lpstr>
      <vt:lpstr>REFERAL SYSTEM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REFERAL SYSTEM</dc:title>
  <dc:subject/>
  <dc:creator/>
  <cp:keywords/>
  <dc:description>generated using python-pptx</dc:description>
  <cp:lastModifiedBy>anura</cp:lastModifiedBy>
  <cp:revision>3</cp:revision>
  <dcterms:created xsi:type="dcterms:W3CDTF">2013-01-27T09:14:16Z</dcterms:created>
  <dcterms:modified xsi:type="dcterms:W3CDTF">2024-08-23T04:10:08Z</dcterms:modified>
  <cp:category/>
</cp:coreProperties>
</file>