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BA1C68D-1896-4EC0-AC4C-6B97D4922E5B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98BE5A0-57D1-415F-AA69-3AFE0EDBD047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268761"/>
            <a:ext cx="7200800" cy="2331690"/>
          </a:xfrm>
        </p:spPr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RESPIRATORY DISTRESS SYNDROME</a:t>
            </a:r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032" y="4437112"/>
            <a:ext cx="3888432" cy="120168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</a:t>
            </a:r>
          </a:p>
          <a:p>
            <a:pPr algn="l"/>
            <a:r>
              <a:rPr lang="en-I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PRATIBHA CHARAN</a:t>
            </a:r>
          </a:p>
          <a:p>
            <a:pPr algn="l"/>
            <a:r>
              <a:rPr lang="en-IN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TUTOR</a:t>
            </a:r>
            <a:endParaRPr lang="en-IN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Acute respiratory distress syndrome(ARDS) is a medical emergency in which the lungs due to direct or indirect injury fill with fluid. This results in low oxygen level.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ARDS  is known for its rapid onset after the first sign of respiratory distress, usually within 24 to 48 hours of the original disease.</a:t>
            </a:r>
          </a:p>
        </p:txBody>
      </p:sp>
    </p:spTree>
    <p:extLst>
      <p:ext uri="{BB962C8B-B14F-4D97-AF65-F5344CB8AC3E}">
        <p14:creationId xmlns:p14="http://schemas.microsoft.com/office/powerpoint/2010/main" val="344500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Acute respiratory distress syndrome is a sudden, progressive form of respiratory failure characterized by severe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dyspnea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refractory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hypoxemia.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7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IN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endParaRPr lang="en-IN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overdose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Injury to the chest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 drowning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 ( virus, bacteria, or fungal)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 embolus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Massive smoke inhalation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intra cranial pressure</a:t>
            </a:r>
          </a:p>
        </p:txBody>
      </p:sp>
    </p:spTree>
    <p:extLst>
      <p:ext uri="{BB962C8B-B14F-4D97-AF65-F5344CB8AC3E}">
        <p14:creationId xmlns:p14="http://schemas.microsoft.com/office/powerpoint/2010/main" val="4071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PATHOPHYSIOLOGY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363272" cy="5616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etiological factors</a:t>
            </a:r>
          </a:p>
          <a:p>
            <a:pPr marL="0" indent="0" algn="ctr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Injury to the alveolar capillary membrane</a:t>
            </a:r>
          </a:p>
          <a:p>
            <a:pPr marL="0" indent="0" algn="ctr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alveolar capillary membrane permeability</a:t>
            </a:r>
          </a:p>
          <a:p>
            <a:pPr marL="0" indent="0" algn="ctr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Outward migration of blood cells and fluid from capillaries</a:t>
            </a:r>
          </a:p>
          <a:p>
            <a:pPr marL="0" indent="0" algn="ctr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Impaired gas exchange</a:t>
            </a:r>
          </a:p>
          <a:p>
            <a:pPr marL="0" indent="0" algn="ctr">
              <a:buNone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ARDS</a:t>
            </a:r>
          </a:p>
          <a:p>
            <a:pPr marL="0" indent="0" algn="ctr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4427984" y="1412776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4427984" y="2492896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4441839" y="3284984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4471598" y="4077072"/>
            <a:ext cx="346185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>
            <a:off x="4515213" y="5150950"/>
            <a:ext cx="2589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own Arrow 8"/>
          <p:cNvSpPr/>
          <p:nvPr/>
        </p:nvSpPr>
        <p:spPr>
          <a:xfrm>
            <a:off x="4471598" y="5877272"/>
            <a:ext cx="20216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627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IN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  <a:endParaRPr lang="en-IN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Shortness of breath</a:t>
            </a: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Tachypnea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Cough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Restlessness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Diaphoresis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Cyanosis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Crackles sound in lungs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Hypercapnia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Wheezing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Confusion</a:t>
            </a:r>
          </a:p>
          <a:p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ethary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3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IN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  <a:endParaRPr lang="en-IN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29600" cy="5688632"/>
          </a:xfrm>
        </p:spPr>
        <p:txBody>
          <a:bodyPr>
            <a:norm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Chest X- ray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CT-Scan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MRI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ABG analysis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Bronchoscopy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Sputum culture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ECG</a:t>
            </a:r>
          </a:p>
        </p:txBody>
      </p:sp>
    </p:spTree>
    <p:extLst>
      <p:ext uri="{BB962C8B-B14F-4D97-AF65-F5344CB8AC3E}">
        <p14:creationId xmlns:p14="http://schemas.microsoft.com/office/powerpoint/2010/main" val="256711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IN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  <a:endParaRPr lang="en-IN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lnSpcReduction="10000"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specific therapy for ARDS exits.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Supportive measure: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oxygen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ventilation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position every 4</a:t>
            </a:r>
            <a:r>
              <a:rPr lang="en-IN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hour once and maintain turning schedule.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 inflammatory drugs such as corticosteroid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Diuretics to reduce pulmonary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 – anxiety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bronchodilators</a:t>
            </a:r>
          </a:p>
          <a:p>
            <a:pPr>
              <a:buFont typeface="Wingdings" panose="05000000000000000000" pitchFamily="2" charset="2"/>
              <a:buChar char="ü"/>
            </a:pPr>
            <a:endParaRPr lang="en-IN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39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</TotalTime>
  <Words>231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ACUTE RESPIRATORY DISTRESS SYNDROME</vt:lpstr>
      <vt:lpstr>Introduction</vt:lpstr>
      <vt:lpstr>DEFINITION</vt:lpstr>
      <vt:lpstr>CAUSES</vt:lpstr>
      <vt:lpstr>PATHOPHYSIOLOGY</vt:lpstr>
      <vt:lpstr>CLINICAL MANIFESTATION</vt:lpstr>
      <vt:lpstr>DIAGNOSTIC EVALUATION</vt:lpstr>
      <vt:lpstr>MEDICAL MANAGEMENT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RESPIRATORY DISTRESS SYNDROME</dc:title>
  <dc:creator>Acer</dc:creator>
  <cp:lastModifiedBy>Acer</cp:lastModifiedBy>
  <cp:revision>7</cp:revision>
  <dcterms:created xsi:type="dcterms:W3CDTF">2023-02-04T06:12:22Z</dcterms:created>
  <dcterms:modified xsi:type="dcterms:W3CDTF">2023-02-04T09:30:19Z</dcterms:modified>
</cp:coreProperties>
</file>