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76" r:id="rId7"/>
    <p:sldId id="277" r:id="rId8"/>
    <p:sldId id="279" r:id="rId9"/>
    <p:sldId id="278" r:id="rId10"/>
    <p:sldId id="280" r:id="rId11"/>
    <p:sldId id="282" r:id="rId12"/>
    <p:sldId id="28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01-04-2024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01-04-2024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01-04-2024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01-04-2024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01-04-2024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01-04-2024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01-04-2024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01-04-2024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01-04-2024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01-04-2024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POLYPS OF COLON AND RECTUM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01-04-2024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8631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89062"/>
            <a:ext cx="10294706" cy="5087901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endParaRPr lang="en-IN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endParaRPr lang="en-IN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Gastric cancer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99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9" y="1130157"/>
            <a:ext cx="5578870" cy="514735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2400" i="0" dirty="0">
              <a:solidFill>
                <a:srgbClr val="212B3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01-04-2024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10227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78787"/>
            <a:ext cx="10294706" cy="50981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75ADA-1DEE-B859-8327-2522C53A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4C9-E944-4CF3-A3FD-304E5CFF8473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02F8E-73E2-B13B-981E-23C5F26D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5C4DF-C315-809A-E2BE-3D622DC3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84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63941"/>
            <a:ext cx="10294706" cy="50130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01-04-2024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155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POLYPS OF COLON AND RECTUM</vt:lpstr>
      <vt:lpstr>OBJECTIVES</vt:lpstr>
      <vt:lpstr>INTRODUCTION</vt:lpstr>
      <vt:lpstr>DEFINITION</vt:lpstr>
      <vt:lpstr>ETIOLOGY</vt:lpstr>
      <vt:lpstr>CLINICAL MANIFESTATION</vt:lpstr>
      <vt:lpstr>DIAGNOSTIC EVALUATION</vt:lpstr>
      <vt:lpstr>MANAGEMENT</vt:lpstr>
      <vt:lpstr>PowerPoint Presentation</vt:lpstr>
      <vt:lpstr>COMPLICATIONS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74</cp:revision>
  <dcterms:created xsi:type="dcterms:W3CDTF">2022-08-05T05:07:17Z</dcterms:created>
  <dcterms:modified xsi:type="dcterms:W3CDTF">2024-04-01T09:14:34Z</dcterms:modified>
</cp:coreProperties>
</file>