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0" r:id="rId3"/>
    <p:sldId id="261" r:id="rId4"/>
    <p:sldId id="262" r:id="rId5"/>
    <p:sldId id="284" r:id="rId6"/>
    <p:sldId id="285" r:id="rId7"/>
    <p:sldId id="286" r:id="rId8"/>
    <p:sldId id="288" r:id="rId9"/>
    <p:sldId id="289" r:id="rId10"/>
    <p:sldId id="290" r:id="rId11"/>
    <p:sldId id="291" r:id="rId12"/>
    <p:sldId id="287" r:id="rId13"/>
    <p:sldId id="276" r:id="rId14"/>
    <p:sldId id="277" r:id="rId15"/>
    <p:sldId id="279" r:id="rId16"/>
    <p:sldId id="278" r:id="rId17"/>
    <p:sldId id="282" r:id="rId18"/>
    <p:sldId id="28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39" d="100"/>
          <a:sy n="39" d="100"/>
        </p:scale>
        <p:origin x="4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20-03-2024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20-03-2024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20-03-2024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20-03-2024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42" y="3266771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0116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1472"/>
            <a:ext cx="10294706" cy="5105491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02744"/>
            <a:ext cx="10294706" cy="101714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fistula is an abnormal connection between two body parts, such as an organ or blood vessel and another structure. Fistulas are usually the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of an injury or surgery. Infection or inflammation can also cause a fistula to form.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8965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59963"/>
            <a:ext cx="4760361" cy="511754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tube like linkage between the body cavity.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Fistula is abnormal tube-like connections or passages between organs.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625D2E-8CB1-FBF6-AF80-433359EA9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74" y="1205020"/>
            <a:ext cx="5332288" cy="51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FISTULA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945222"/>
            <a:ext cx="10294706" cy="54864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Rectovaginal fistula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etween the</a:t>
            </a: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 rectum or and the vagina</a:t>
            </a:r>
            <a:r>
              <a:rPr lang="en-US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Bowel contents can leak through the fistula, allowing gas or stool to pass through the vagina.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200000"/>
              </a:lnSpc>
              <a:buFont typeface="+mj-lt"/>
              <a:buAutoNum type="arabicPeriod" startAt="2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Vasico Vaginal fistula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evelops between the </a:t>
            </a: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vagina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another organ, such as the bladder, colon or rectum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Your health care provider might describe a vaginal fistula as a hole in the vagina that allows urine, gas or stool to pass through the vagina.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973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110227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Rectovaginal Fistula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368D932-0AB1-4874-F235-93EB47A13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44" y="1027417"/>
            <a:ext cx="8003568" cy="5362716"/>
          </a:xfrm>
        </p:spPr>
      </p:pic>
    </p:spTree>
    <p:extLst>
      <p:ext uri="{BB962C8B-B14F-4D97-AF65-F5344CB8AC3E}">
        <p14:creationId xmlns:p14="http://schemas.microsoft.com/office/powerpoint/2010/main" val="2324921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Vasico Vaginal Fistula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A200BB0-54B8-DBB3-FEF4-F4EA6A139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137" y="1205018"/>
            <a:ext cx="8065214" cy="515133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71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6281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8"/>
            <a:ext cx="10294706" cy="504384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 ABSCESS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is the primary cause of an fistula. If the abscess is not properly treated, it can develop into a fistula.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0BD7AC-2463-42C8-8B27-8CC0ED5FE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23" y="2373330"/>
            <a:ext cx="10744447" cy="39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13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6281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8"/>
            <a:ext cx="10294706" cy="504384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Certain bacterial or sexually transmitted infections can lead to the formation of an anal fistula.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9F14CD-1374-82E0-688B-FA4EB178B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214" y="2219948"/>
            <a:ext cx="10079130" cy="421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8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6281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7F3DC1B-D542-7144-FEF0-6168DBDD5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099336"/>
            <a:ext cx="10018160" cy="5077627"/>
          </a:xfrm>
        </p:spPr>
        <p:txBody>
          <a:bodyPr/>
          <a:lstStyle/>
          <a:p>
            <a:pPr marL="514350" indent="-514350" algn="just">
              <a:buFont typeface="+mj-lt"/>
              <a:buAutoNum type="arabicPeriod" startAt="3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Crohn’s Disease: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with Crohn’s disease, a chronic inflammatory bowel disease. Are at an increased risk of developing anal fistula.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E202556C-7562-B92B-EDCF-10FC8983E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238" y="2311687"/>
            <a:ext cx="9835658" cy="406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13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6281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8"/>
            <a:ext cx="10294706" cy="504384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4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ANAL SURGERY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Previous surgery or interventions in the anal area can sometimes result in the formation of a fistula.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741983-C422-EC1C-6277-97E3AAE4A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243" y="2235394"/>
            <a:ext cx="9900557" cy="412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1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15801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27416"/>
            <a:ext cx="10294706" cy="540420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etiological factors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&amp; Inflammation of the anal gland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Abscess formation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Spread of the infection through all layers of the wall of the anal canal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Perianal abscess formed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Abscess bursts to the exterior at the perianal region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Connection established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5577544E-9AF4-FCC3-2947-1C576A365A85}"/>
              </a:ext>
            </a:extLst>
          </p:cNvPr>
          <p:cNvSpPr/>
          <p:nvPr/>
        </p:nvSpPr>
        <p:spPr>
          <a:xfrm>
            <a:off x="6240675" y="1510300"/>
            <a:ext cx="484632" cy="277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73178EE-840C-9915-E03B-8FEDCE35C2CA}"/>
              </a:ext>
            </a:extLst>
          </p:cNvPr>
          <p:cNvSpPr/>
          <p:nvPr/>
        </p:nvSpPr>
        <p:spPr>
          <a:xfrm>
            <a:off x="6240675" y="2239765"/>
            <a:ext cx="484632" cy="277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3914914-0DD3-7658-1C45-0D183024BE38}"/>
              </a:ext>
            </a:extLst>
          </p:cNvPr>
          <p:cNvSpPr/>
          <p:nvPr/>
        </p:nvSpPr>
        <p:spPr>
          <a:xfrm>
            <a:off x="6240675" y="3085707"/>
            <a:ext cx="484632" cy="277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F2DFAD5-5C28-52C5-46EB-DC00A56CC242}"/>
              </a:ext>
            </a:extLst>
          </p:cNvPr>
          <p:cNvSpPr/>
          <p:nvPr/>
        </p:nvSpPr>
        <p:spPr>
          <a:xfrm>
            <a:off x="6240675" y="3952197"/>
            <a:ext cx="484632" cy="277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9EA891B3-2F46-7B29-9EC4-8F5289C761BA}"/>
              </a:ext>
            </a:extLst>
          </p:cNvPr>
          <p:cNvSpPr/>
          <p:nvPr/>
        </p:nvSpPr>
        <p:spPr>
          <a:xfrm>
            <a:off x="6240675" y="4721081"/>
            <a:ext cx="484632" cy="277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328A2CD2-EF95-FAC8-FA77-63F427DB8ADE}"/>
              </a:ext>
            </a:extLst>
          </p:cNvPr>
          <p:cNvSpPr/>
          <p:nvPr/>
        </p:nvSpPr>
        <p:spPr>
          <a:xfrm>
            <a:off x="6240675" y="5572052"/>
            <a:ext cx="484632" cy="277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637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10294706" cy="515133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Persistent Pain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during bowel movements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Purulent discharge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recurring discharge of pus or blood from the opening near the anus is another typical sign of an anal fistula.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Swelling and Redness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The presence of swelling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redness, tenderness around the anal opening may indicate presence of a fistula.</a:t>
            </a: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Abscess: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Frequent development of anal abscesses. May be an indication of an underlying anal fistula.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Pruritus (Itching) surrounding the anal fistula.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20-03-2024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10294706" cy="497194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Health care professional will perform a physical examination such as an opening or discharge.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Proctoscopy or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Anoscopy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These procedures involve using a thin, flexible tube with a camera (proctoscope or anoscope) to examine the rectum and anal canal.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Imaging Tests: In some cases, imaging tests like an MRI. Or ultrasound may be recommended to obtain a more detailed view of the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fistula tract.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52536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5"/>
            <a:ext cx="10294706" cy="505411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Fistulectomy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Fistulotomy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blocking of fistula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202075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304818"/>
            <a:ext cx="10294706" cy="487214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pre-post operative care.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post operative care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	-Regular assess of wound and drainage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-Pain management by analgesics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-Dressing with sanitary pads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-Health education.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6281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8"/>
            <a:ext cx="10294706" cy="504384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7308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674</Words>
  <Application>Microsoft Office PowerPoint</Application>
  <PresentationFormat>Widescreen</PresentationFormat>
  <Paragraphs>118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 Theme</vt:lpstr>
      <vt:lpstr>FISTULA</vt:lpstr>
      <vt:lpstr>OBJECTIVES</vt:lpstr>
      <vt:lpstr>INTRODUCTION</vt:lpstr>
      <vt:lpstr>DEFINITION</vt:lpstr>
      <vt:lpstr>TYPES OF FISTULA</vt:lpstr>
      <vt:lpstr>Rectovaginal Fistula</vt:lpstr>
      <vt:lpstr>Vasico Vaginal Fistula</vt:lpstr>
      <vt:lpstr>CAUSES</vt:lpstr>
      <vt:lpstr>CONTI…</vt:lpstr>
      <vt:lpstr>CONTI…</vt:lpstr>
      <vt:lpstr>CONTI…</vt:lpstr>
      <vt:lpstr>PATHOPHYSIOLOGY</vt:lpstr>
      <vt:lpstr>CLINICAL MANIFESTATION</vt:lpstr>
      <vt:lpstr>DIAGNOSTIC EVALUATION</vt:lpstr>
      <vt:lpstr>MANAGEMENT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127</cp:revision>
  <dcterms:created xsi:type="dcterms:W3CDTF">2022-08-05T05:07:17Z</dcterms:created>
  <dcterms:modified xsi:type="dcterms:W3CDTF">2024-03-20T07:27:45Z</dcterms:modified>
</cp:coreProperties>
</file>