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20-03-2024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20-03-2024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20-03-2024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20-03-2024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20-03-2024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8631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2"/>
            <a:ext cx="10294706" cy="5087901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cancer refers to malignant lesions found in the stomach.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more common in men than women.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cause is infection by the bacteria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HELICOBACTER pylori.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cases of the stomach cancers are gastric carcinomas.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99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Stomach cancer also called as GASTRIC CANCER.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cancer refers to the malignant neoplasms found in the stomach, usually adenocarcinoma.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4218EF-8444-5A4C-2BA2-DA01067B9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509" y="1466850"/>
            <a:ext cx="4975403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20-03-2024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20-03-2024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215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PowerPoint Presentation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72</cp:revision>
  <dcterms:created xsi:type="dcterms:W3CDTF">2022-08-05T05:07:17Z</dcterms:created>
  <dcterms:modified xsi:type="dcterms:W3CDTF">2024-03-20T03:56:17Z</dcterms:modified>
</cp:coreProperties>
</file>