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78" r:id="rId7"/>
    <p:sldId id="276" r:id="rId8"/>
    <p:sldId id="277" r:id="rId9"/>
    <p:sldId id="279" r:id="rId10"/>
    <p:sldId id="280" r:id="rId11"/>
    <p:sldId id="282" r:id="rId12"/>
    <p:sldId id="285" r:id="rId13"/>
    <p:sldId id="284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18-03-2024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18-03-2024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18-03-2024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18-03-2024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DIVERTICULAR DISEASE</a:t>
            </a:r>
            <a:endParaRPr lang="en-IN" sz="8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18-03-2024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8631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2"/>
            <a:ext cx="10294706" cy="5087901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99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10178A-6319-3C37-6F90-0C791509B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577" y="976045"/>
            <a:ext cx="9740223" cy="543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4950861" cy="514735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Diverticula: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small pouch like protrusions along walls of a Hollow structure.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Diverticulosis: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Multiple diverticula in colon.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Diverticulitis: Diverticula become inflamed.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F33AAA-9311-40E9-B757-F69CDF44E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484" y="1281058"/>
            <a:ext cx="4950861" cy="499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&amp; RISK FACTORS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3E9B10-FFDC-6606-DDE0-6F143E18F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088" y="986318"/>
            <a:ext cx="10294937" cy="537003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09"/>
            <a:ext cx="10294706" cy="524673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increased inside the colon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Mucosa and submucosa bubble out through weak spots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 blood vessel penetrates muscle layer)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vessels rupture.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 bleeding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 and undigested food stuck in protrusions ( infection Diverticulitis)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Bowel obstruction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Abscess (Pocket of infected pus)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Fistulae (Abnormal connections of organ or structure) Peritonitis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4E12A9-B5A9-2A51-F9DD-1A214A228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088" y="963386"/>
            <a:ext cx="10294937" cy="5392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18-03-2024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01626"/>
            <a:ext cx="2743200" cy="365125"/>
          </a:xfrm>
        </p:spPr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8A68B3-354B-4F05-BAEF-10A704DD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156" y="1205018"/>
            <a:ext cx="10665261" cy="520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1A62205-F42C-3C20-90F0-B407D7FCD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088" y="1109610"/>
            <a:ext cx="10294937" cy="524674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27A9D39-BF15-30B9-7C02-913B06939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088" y="1068513"/>
            <a:ext cx="10294937" cy="528783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CARE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79FFB5F-CA9C-4C21-B400-3569F5A9E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10" y="1294544"/>
            <a:ext cx="2525730" cy="506180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PRIORITY GOALS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Gastro-intestinal function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for complications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supportive care</a:t>
            </a:r>
          </a:p>
          <a:p>
            <a:pPr marL="0" indent="0">
              <a:lnSpc>
                <a:spcPct val="100000"/>
              </a:lnSpc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713122A2-AE4D-A58A-6B3C-D00B6DA76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683" y="1130158"/>
            <a:ext cx="9177391" cy="522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665CDCB-F8C5-12CA-A4E8-0AD81E74B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088" y="1264172"/>
            <a:ext cx="10294937" cy="509217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2433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9246DF7-B7B3-CBE1-B403-B42D56708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026" y="1163638"/>
            <a:ext cx="9853773" cy="519271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7833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18-03-2024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253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DIVERTICULAR DISEASE</vt:lpstr>
      <vt:lpstr>OBJECTIVES</vt:lpstr>
      <vt:lpstr>INTRODUCTION</vt:lpstr>
      <vt:lpstr>DEFINITION</vt:lpstr>
      <vt:lpstr>CAUSES &amp; RISK FACTORS</vt:lpstr>
      <vt:lpstr>Pathophysiology</vt:lpstr>
      <vt:lpstr>CLINICAL MANIFESTATION</vt:lpstr>
      <vt:lpstr>DIAGNOSTIC EVALUATION</vt:lpstr>
      <vt:lpstr>MANAGEMENT</vt:lpstr>
      <vt:lpstr>Conti…</vt:lpstr>
      <vt:lpstr>NURSING CARE</vt:lpstr>
      <vt:lpstr>CONTI…</vt:lpstr>
      <vt:lpstr>CONTI…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87</cp:revision>
  <dcterms:created xsi:type="dcterms:W3CDTF">2022-08-05T05:07:17Z</dcterms:created>
  <dcterms:modified xsi:type="dcterms:W3CDTF">2024-03-18T09:24:38Z</dcterms:modified>
</cp:coreProperties>
</file>