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80" r:id="rId10"/>
    <p:sldId id="278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CROHN’S DISEASE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Crohn's disease is a type of inflammatory bowel disease (IBD). It causes swelling of the tissues (inflammation) in your digestive tract, which can lead to abdominal pain, severe diarrhea, fatigue, weight loss and malnutrition.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10018161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It is an idiopathic, chronic, inflammatory process of the bowel that can affect any part of the gastro intestinal tract from the mouth to anus.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E36939-9ACF-D030-41E2-E97814F4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773" y="2311686"/>
            <a:ext cx="10294705" cy="40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Genetic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Autoimmune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Smoking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Microbes, </a:t>
            </a:r>
            <a:r>
              <a:rPr lang="en-US" sz="2400" dirty="0" err="1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Mycobacterium avium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Abdominal pain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Diarrhea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Bloating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Perianal discomfort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Ileitis result in large volume watery feces and colitis result smaller volume feces in higher frequency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Weight loss due to malabsorption of carbohydrates, lipids.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24-01-2024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barium X-ray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Colonoscopy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Endoscopy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test (to detect ESR, C-reactive protein,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haemoglobin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 used to reduce inflammation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Corticosteroids- Prednisone, methyl prednisolone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Immunomodulators- Azathioprine,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methotreaxate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volume deficient related to diarrhea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Imbalanced nutrition related to nausea, pain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pain related to inflammatory disease of small intestine.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DIETARY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1"/>
            <a:ext cx="10294706" cy="5267287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Drink lot of fluids to keep body hydrated and prevent constipation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multivitamin-mineral supplement to replace lost nutrients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a high fiber diet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small frequent meals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Eating a high protein diet with eats meats, fish and eggs may help relieve symptoms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crohn's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disease.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to take caffeine, alcohol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gas producing food such as broccoli, cabbage, cauliflower, dried peas, onions and carbonated drinks.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fat intake if part of intestines has been surgically removed.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4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1"/>
            <a:ext cx="10294706" cy="508790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39046"/>
            <a:ext cx="10294706" cy="6017303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406</Words>
  <Application>Microsoft Office PowerPoint</Application>
  <PresentationFormat>Widescreen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CROHN’S DISEASE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NURSING MANAGEMENT</vt:lpstr>
      <vt:lpstr>DIETARY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78</cp:revision>
  <dcterms:created xsi:type="dcterms:W3CDTF">2022-08-05T05:07:17Z</dcterms:created>
  <dcterms:modified xsi:type="dcterms:W3CDTF">2024-01-24T08:39:46Z</dcterms:modified>
</cp:coreProperties>
</file>