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7" r:id="rId2"/>
    <p:sldId id="284" r:id="rId3"/>
    <p:sldId id="260" r:id="rId4"/>
    <p:sldId id="261" r:id="rId5"/>
    <p:sldId id="262" r:id="rId6"/>
    <p:sldId id="263" r:id="rId7"/>
    <p:sldId id="276" r:id="rId8"/>
    <p:sldId id="277" r:id="rId9"/>
    <p:sldId id="279" r:id="rId10"/>
    <p:sldId id="278" r:id="rId11"/>
    <p:sldId id="286" r:id="rId12"/>
    <p:sldId id="285" r:id="rId13"/>
    <p:sldId id="280" r:id="rId14"/>
    <p:sldId id="282" r:id="rId15"/>
    <p:sldId id="283" r:id="rId16"/>
    <p:sldId id="275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72" autoAdjust="0"/>
    <p:restoredTop sz="94660"/>
  </p:normalViewPr>
  <p:slideViewPr>
    <p:cSldViewPr snapToGrid="0">
      <p:cViewPr varScale="1">
        <p:scale>
          <a:sx n="62" d="100"/>
          <a:sy n="62" d="100"/>
        </p:scale>
        <p:origin x="84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5DA82-10A8-4FB7-9992-39220CD68DFD}" type="datetimeFigureOut">
              <a:rPr lang="en-IN" smtClean="0"/>
              <a:t>07-07-2023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0C33B2-FD45-4CE2-84BF-8F34807227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6381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68315-5BBE-3161-851B-DAB2D58A10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A7213A-4DF4-A627-E623-B921BF2F1E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1726FB-ABB1-3AF4-D1DA-47A894002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1BB11-F558-4131-A66C-ACF16DEE9AC1}" type="datetime1">
              <a:rPr lang="en-IN" smtClean="0"/>
              <a:t>07-07-2023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7A791A-99B2-3FD0-4FA4-A76E24A4A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422C13-0574-2F39-CE93-D22DDE8DC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4711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0FE68-C05A-AFC6-B459-146A6E47A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1181A7-A114-0016-B3E1-50122ACF5D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6CB99-8C90-8FA0-C08D-BFD9EDC99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6A878-4231-4EF8-9B2F-6983D4C80AB8}" type="datetime1">
              <a:rPr lang="en-IN" smtClean="0"/>
              <a:t>07-07-2023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37653-56C3-FEA7-CF73-87A29077B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468F6B-2E9F-9947-9C97-41ACE3EC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7185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41965-E125-AD6B-ABD8-65E99D8C8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8CC77B-8424-6F57-3078-0C01B6EF1B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C0FD4-E5EF-FE0A-A6F1-14D694BFE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8692A-9AD6-45A1-A652-3725649C048C}" type="datetime1">
              <a:rPr lang="en-IN" smtClean="0"/>
              <a:t>07-07-2023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720858-BDEC-68F2-71EA-79AAE69B8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2F8F5C-958A-DBB9-F7A0-636A4243F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831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B9C01-8B02-4639-FE03-0B63329D6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460E2-35D0-BF12-8975-3142E1B496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49F8E5-645E-3F0B-0288-4A434D7AC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A2B98F-FF19-E66B-6A42-E83921119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CCE6C-7CFC-4215-9A96-D9469800C830}" type="datetime1">
              <a:rPr lang="en-IN" smtClean="0"/>
              <a:t>07-07-2023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BB7988-7A67-81FA-54B8-7DDC42C55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16BA1D-73BE-FDC8-137A-A78FACDD8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6230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EB81F-698B-888C-C76B-E2BEDBD53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A302E3-FC0F-FBCF-0DA5-358819F0F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241A4E-3A9E-F32E-52E4-D16D6A7F10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94C084-57B3-B659-9F5F-3FFB0AEE97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F77D90-E1BD-E0F8-955F-EBCC8EE1D2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E5FD30-955F-7B1A-85A9-D484B6BB8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FA4CB-CCC8-4F03-AA33-152AABDA3883}" type="datetime1">
              <a:rPr lang="en-IN" smtClean="0"/>
              <a:t>07-07-2023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90338A-9D61-5C7C-5A44-842942906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23F17A-8DD3-E24A-B41C-83A47D11F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6764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C7B30-A864-C94E-C2FC-211D70021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5CA353-3724-541C-07C9-C48697008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FEBD-AF63-478D-8084-4F35EF31CF78}" type="datetime1">
              <a:rPr lang="en-IN" smtClean="0"/>
              <a:t>07-07-2023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BE2D64-B40E-E96D-0A4D-EB1976F9F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600137-B2D7-C4F6-F627-0B896B18E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6837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F720E5-5026-9FD1-AADD-DACF59916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C03FF-97C6-41B0-B4C0-B8A23ECD9D98}" type="datetime1">
              <a:rPr lang="en-IN" smtClean="0"/>
              <a:t>07-07-2023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0649A6-4228-D124-3EF2-06643A8EC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8FD9AD-BB2F-CE86-4798-581CC6490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3710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5F299-E05D-CDB4-1955-C33B2EAC4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689309-AB1F-80E8-BB45-EB67639106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FA31ED-9284-C7C0-B4FF-B345C5561B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1DDCA5-8334-C8B1-9D03-A5EA690CF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9F8F4-4404-40E7-8F70-C1CFF973DE36}" type="datetime1">
              <a:rPr lang="en-IN" smtClean="0"/>
              <a:t>07-07-2023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56D136-B00A-2EFE-A4C0-BC275DAF0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6BCFA-631F-F6C3-3FD4-81E1C080B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9256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A7ABC-2221-8115-7FC1-145B72E74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694F97-7D27-3783-8B21-328C5C05B1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2FF297-DEF7-B792-F828-8EAFB8AF06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B63484-35C5-C155-851D-D8627D55A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7F450-6C02-484A-A725-81E324893505}" type="datetime1">
              <a:rPr lang="en-IN" smtClean="0"/>
              <a:t>07-07-2023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72DF52-FA67-885A-B29D-516C493CD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01AF46-63F8-8DD6-9DF5-BFC65C5DD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2885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9CD5F-4E10-AB62-05DA-43D90CD86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7279B6-C12C-FFEC-4404-B2AC550260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77918F-A31C-E794-8F8A-CEC423B2F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4DEA-F954-4C1F-B183-B0B835959788}" type="datetime1">
              <a:rPr lang="en-IN" smtClean="0"/>
              <a:t>07-07-2023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A6E63E-B35C-CFEE-4C78-9B61A4EDF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1729B3-A487-4F96-DC79-C46CA2173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6566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2DDCDF-C96A-E4A6-1713-C10B720FB1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070472-4DFD-A691-31AE-D2CD75C88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09623-459B-4205-C4DE-C0EAA960F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3C3A7-1F1B-455A-A161-54D7A66BD6BB}" type="datetime1">
              <a:rPr lang="en-IN" smtClean="0"/>
              <a:t>07-07-2023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D3A093-90C8-E1DC-3731-77D4DD2B6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62AE38-89D5-ABF7-6FAB-4340078F1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6519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46F829-C13D-96F5-2EFD-F26B52EC1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270B72-5B52-C49D-6AE3-DE434B29F6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2D7B23-3357-654C-6B86-6CB5237FFB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7C4EDF-6AC2-48F0-9D2D-4063EB7B78CE}" type="datetime1">
              <a:rPr lang="en-IN" smtClean="0"/>
              <a:t>07-07-2023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456A0-5B03-D094-CB6C-F53B5A5D91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F0F1D2-3B76-5922-B6D4-D4280F5200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4213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77240-4251-3770-1C32-2485C3088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205019"/>
            <a:ext cx="10018160" cy="5021120"/>
          </a:xfrm>
        </p:spPr>
        <p:txBody>
          <a:bodyPr>
            <a:normAutofit/>
          </a:bodyPr>
          <a:lstStyle/>
          <a:p>
            <a:pPr algn="ctr"/>
            <a:endParaRPr lang="en-IN" sz="80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ED408C-44AF-6DD0-414E-1FD37DC714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7EA1D3-9205-D268-C380-D59474611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4F67F-0044-48A7-873D-6187E0123E1B}" type="datetime1">
              <a:rPr lang="en-IN" smtClean="0"/>
              <a:t>07-07-2023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C303F-2745-CE27-2666-602191C8D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01EE01-28D5-3EA2-5BE2-C0D420E64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8566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77240-4251-3770-1C32-2485C3088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05019"/>
            <a:ext cx="10515600" cy="2390936"/>
          </a:xfrm>
        </p:spPr>
        <p:txBody>
          <a:bodyPr>
            <a:normAutofit/>
          </a:bodyPr>
          <a:lstStyle/>
          <a:p>
            <a:pPr algn="ctr"/>
            <a:r>
              <a:rPr lang="en-US" sz="8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CANCER PENIS</a:t>
            </a:r>
            <a:endParaRPr lang="en-IN" sz="80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7F4A6-D0F5-8399-73D9-D1D1067C7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65414"/>
            <a:ext cx="10515600" cy="1901130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MR. DINESH SINGH</a:t>
            </a:r>
          </a:p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P.G. NURSING TUTOR</a:t>
            </a:r>
          </a:p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ROHILKHAND COLLEGE OF NURSING</a:t>
            </a:r>
            <a:endParaRPr lang="en-I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ED408C-44AF-6DD0-414E-1FD37DC714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7EA1D3-9205-D268-C380-D59474611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4F67F-0044-48A7-873D-6187E0123E1B}" type="datetime1">
              <a:rPr lang="en-IN" smtClean="0"/>
              <a:t>07-07-2023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C303F-2745-CE27-2666-602191C8D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01EE01-28D5-3EA2-5BE2-C0D420E64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46423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83359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19884"/>
            <a:ext cx="10294706" cy="5236466"/>
          </a:xfrm>
        </p:spPr>
        <p:txBody>
          <a:bodyPr>
            <a:normAutofit/>
          </a:bodyPr>
          <a:lstStyle/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 of the 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Define the 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Explain the causes of 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State the clinical manifestations of 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Elaborate the diagnostic evaluation of .</a:t>
            </a:r>
          </a:p>
          <a:p>
            <a:pPr lvl="0" algn="just">
              <a:lnSpc>
                <a:spcPct val="150000"/>
              </a:lnSpc>
              <a:spcAft>
                <a:spcPts val="1000"/>
              </a:spcAft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Discuss the management of .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Describe the nursing management of 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DA05A8-8345-C741-B074-0B71809A9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9CE8-B347-48E8-8631-75D1436ADD20}" type="datetime1">
              <a:rPr lang="en-IN" smtClean="0"/>
              <a:t>07-07-2023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70A9D2-EFF1-65CB-E99C-9895213E0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D8DA34-8F4A-B72E-AFE1-7510618B6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8293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31987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68512"/>
            <a:ext cx="10294706" cy="5108451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8FFB7E-12DD-B90A-2039-90278EF8C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22B90-CD90-4042-AA4A-E2E334547F2C}" type="datetime1">
              <a:rPr lang="en-IN" smtClean="0"/>
              <a:t>07-07-2023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71B38A-AA66-86DB-7C35-5E85F3CCA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DE4321-7096-D07B-0C7F-0A16BC992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66707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870342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9" y="1130157"/>
            <a:ext cx="5578870" cy="5147353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F4C828-7723-8C9C-2EC7-FB53B3C07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FA092-52EF-4570-B82E-AA4CED207ADB}" type="datetime1">
              <a:rPr lang="en-IN" smtClean="0"/>
              <a:t>07-07-2023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8F027A-392E-37B2-A98A-27882A7B1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FFE9DF-9713-DAC5-91B6-0D39FA657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64555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52537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ETIOLOGY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22844"/>
            <a:ext cx="10294706" cy="5054119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endParaRPr lang="en-US" sz="2400" i="0" dirty="0">
              <a:solidFill>
                <a:srgbClr val="212B3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8ED895-11F4-E566-C4B8-5491165C3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D6888-7BE6-4819-9A34-80D559E60C0A}" type="datetime1">
              <a:rPr lang="en-IN" smtClean="0"/>
              <a:t>07-07-2023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9B3F3E-B333-9577-F0DF-82468F4C4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230FF-E91B-03DC-0423-F0F05A27B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7732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1006867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MANIFESTATION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09610"/>
            <a:ext cx="10294706" cy="506735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n-US" sz="2400" b="0" i="0" dirty="0">
              <a:solidFill>
                <a:srgbClr val="11111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3C111E48-CE10-7181-A612-E58FD475C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B8560-4901-424C-A657-0DA7D0475A99}" type="datetime1">
              <a:rPr lang="en-IN" smtClean="0"/>
              <a:t>07-07-2023</a:t>
            </a:fld>
            <a:endParaRPr lang="en-IN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6C934382-C79B-3272-2AF3-BAD274443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354A2E3-5761-3ABC-38CE-7F6D0C181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60948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996592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DIAGNOSTIC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99335"/>
            <a:ext cx="10294706" cy="507762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2B773F-022A-FCD9-089D-725CF08E3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8AC44-4349-4048-A7CA-8D2681F9242A}" type="datetime1">
              <a:rPr lang="en-IN" smtClean="0"/>
              <a:t>07-07-2023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C80087-9B88-A88A-F69E-37315464F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E8C26-781F-5C04-7913-29A056E7F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4083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1006867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MEDICAL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09610"/>
            <a:ext cx="10294706" cy="506735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3FA7EF-8152-A803-54E7-E567ED7C7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D6DA1-5B07-4890-B23E-C676A5D7A451}" type="datetime1">
              <a:rPr lang="en-IN" smtClean="0"/>
              <a:t>07-07-2023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D7C9D3-40C6-70C4-41CC-26C66DFF2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159753-06CB-261D-377E-F224564E0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0669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1068495"/>
          </a:xfrm>
        </p:spPr>
        <p:txBody>
          <a:bodyPr>
            <a:normAutofit/>
          </a:bodyPr>
          <a:lstStyle/>
          <a:p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407560"/>
            <a:ext cx="10294706" cy="476940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B1C4F4-B232-9297-9429-90A60915B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20AE5-DECB-4C39-A40D-A5D365695785}" type="datetime1">
              <a:rPr lang="en-IN" smtClean="0"/>
              <a:t>07-07-2023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65048F-8DC1-1947-9CD6-BB8CDDFAC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F779B-70DE-66C0-F795-87A95759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73392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1068495"/>
          </a:xfrm>
        </p:spPr>
        <p:txBody>
          <a:bodyPr>
            <a:normAutofit/>
          </a:bodyPr>
          <a:lstStyle/>
          <a:p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407560"/>
            <a:ext cx="10294706" cy="476940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B1C4F4-B232-9297-9429-90A60915B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20AE5-DECB-4C39-A40D-A5D365695785}" type="datetime1">
              <a:rPr lang="en-IN" smtClean="0"/>
              <a:t>07-07-2023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65048F-8DC1-1947-9CD6-BB8CDDFAC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F779B-70DE-66C0-F795-87A95759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118243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1068495"/>
          </a:xfrm>
        </p:spPr>
        <p:txBody>
          <a:bodyPr>
            <a:normAutofit/>
          </a:bodyPr>
          <a:lstStyle/>
          <a:p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407560"/>
            <a:ext cx="10294706" cy="476940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B1C4F4-B232-9297-9429-90A60915B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20AE5-DECB-4C39-A40D-A5D365695785}" type="datetime1">
              <a:rPr lang="en-IN" smtClean="0"/>
              <a:t>07-07-2023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65048F-8DC1-1947-9CD6-BB8CDDFAC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F779B-70DE-66C0-F795-87A95759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492989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1102277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78787"/>
            <a:ext cx="10294706" cy="5098176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475ADA-1DEE-B859-8327-2522C53AF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34C9-E944-4CF3-A3FD-304E5CFF8473}" type="datetime1">
              <a:rPr lang="en-IN" smtClean="0"/>
              <a:t>07-07-2023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C02F8E-73E2-B13B-981E-23C5F26D4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C5C4DF-C315-809A-E2BE-3D622DC38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98462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993632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63941"/>
            <a:ext cx="10294706" cy="501302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3F1111-5554-57EB-AF0A-1927DD5E6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2A4D5-2A32-4EE3-A18E-79726409B17A}" type="datetime1">
              <a:rPr lang="en-IN" smtClean="0"/>
              <a:t>07-07-2023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08CFB4-4C00-D1F3-3D2E-301517F59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102B2-09A3-B4D0-A088-90D7392DF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43791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825625"/>
            <a:ext cx="10294706" cy="435133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00F4B1-8ED3-826A-E18D-22C5A2734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0DEE5-CCA3-485A-A400-6BBEFE0C0F97}" type="datetime1">
              <a:rPr lang="en-IN" smtClean="0"/>
              <a:t>07-07-2023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B0D172-4315-D931-D97C-708D873A2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D554F6-BD20-99C6-B9EE-C22294E15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92357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pic>
        <p:nvPicPr>
          <p:cNvPr id="5" name="Content Placeholder 7">
            <a:extLst>
              <a:ext uri="{FF2B5EF4-FFF2-40B4-BE49-F238E27FC236}">
                <a16:creationId xmlns:a16="http://schemas.microsoft.com/office/drawing/2014/main" id="{696E81E8-EA34-2A33-457A-B4865E621D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640" y="365125"/>
            <a:ext cx="10294706" cy="5811838"/>
          </a:xfr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D6C9A2-8F8C-E3D4-3507-2C20AA5D6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7DD2E-0E6C-40E9-9CD7-47CE9858B230}" type="datetime1">
              <a:rPr lang="en-IN" smtClean="0"/>
              <a:t>07-07-2023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73A8B0-AAEA-98EB-8311-08B5D2322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FD7D0C-1035-0C21-485A-26AD0E999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2507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831</TotalTime>
  <Words>161</Words>
  <Application>Microsoft Office PowerPoint</Application>
  <PresentationFormat>Widescreen</PresentationFormat>
  <Paragraphs>70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  <vt:lpstr>CANCER PENIS</vt:lpstr>
      <vt:lpstr>OBJECTIVES</vt:lpstr>
      <vt:lpstr>INTRODUCTION</vt:lpstr>
      <vt:lpstr>DEFINITION</vt:lpstr>
      <vt:lpstr>ETIOLOGY</vt:lpstr>
      <vt:lpstr>CLINICAL MANIFESTATION</vt:lpstr>
      <vt:lpstr>DIAGNOSTIC EVALUATION</vt:lpstr>
      <vt:lpstr>MEDICAL MANAGEMENT</vt:lpstr>
      <vt:lpstr>PowerPoint Presentation</vt:lpstr>
      <vt:lpstr>PowerPoint Presentation</vt:lpstr>
      <vt:lpstr>PowerPoint Presentation</vt:lpstr>
      <vt:lpstr>COMPLICATIONS</vt:lpstr>
      <vt:lpstr>SUMMARY</vt:lpstr>
      <vt:lpstr>REFERENCES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PLANNING</dc:title>
  <dc:creator>dinesh singh</dc:creator>
  <cp:lastModifiedBy>dinesh singh</cp:lastModifiedBy>
  <cp:revision>75</cp:revision>
  <dcterms:created xsi:type="dcterms:W3CDTF">2022-08-05T05:07:17Z</dcterms:created>
  <dcterms:modified xsi:type="dcterms:W3CDTF">2023-07-07T03:25:42Z</dcterms:modified>
</cp:coreProperties>
</file>