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60" r:id="rId3"/>
    <p:sldId id="261" r:id="rId4"/>
    <p:sldId id="262" r:id="rId5"/>
    <p:sldId id="263" r:id="rId6"/>
    <p:sldId id="284" r:id="rId7"/>
    <p:sldId id="276" r:id="rId8"/>
    <p:sldId id="277" r:id="rId9"/>
    <p:sldId id="279" r:id="rId10"/>
    <p:sldId id="280" r:id="rId11"/>
    <p:sldId id="278" r:id="rId12"/>
    <p:sldId id="285" r:id="rId13"/>
    <p:sldId id="282" r:id="rId14"/>
    <p:sldId id="283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24-01-2024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24-01-2024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24-01-2024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ULCERATIVE COLITIS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47964"/>
            <a:ext cx="10294706" cy="5128999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Ulcerative Colitis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Ulcerative Colitis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Ulcerative Colitis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Ulcerative Colitis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Ulcerative Colitis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Ulcerative Colitis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Ulcerative Colitis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Ulcerative colitis is one of the inflammatory bowel disease (IBD) that leads long lasting inflammation and ulcers (sores) formation in GI tract. It affects the inner-most lining of large intestine (colon) and rectum; sometimes it can lead to life threatening complications.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130157"/>
            <a:ext cx="5578870" cy="514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inflammation of colon. Which is usually starts from rectum and spreads to colon and slowly it involves intestinal membranes and all the layers of intestine (large) and cause ulcers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E28705-86E1-6764-D5D1-7B04A4B8C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147" y="1205019"/>
            <a:ext cx="5054884" cy="514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Bacterial and viral infection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Allergic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 immune reaction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253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8"/>
            <a:ext cx="10294706" cy="504680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Inflammation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rectal mucosa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Swelling or ulcer formation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 of fibrous tissue around the ulcer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scar, disturb absorption ability of mucosa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24FF5DF1-8E6E-03B4-FFEF-DB27517A7116}"/>
              </a:ext>
            </a:extLst>
          </p:cNvPr>
          <p:cNvSpPr/>
          <p:nvPr/>
        </p:nvSpPr>
        <p:spPr>
          <a:xfrm>
            <a:off x="6240675" y="1921273"/>
            <a:ext cx="484632" cy="7089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FFE7AD48-A4C2-E270-1045-8DB30819F23E}"/>
              </a:ext>
            </a:extLst>
          </p:cNvPr>
          <p:cNvSpPr/>
          <p:nvPr/>
        </p:nvSpPr>
        <p:spPr>
          <a:xfrm>
            <a:off x="6240675" y="3000058"/>
            <a:ext cx="484632" cy="7089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ABA065A6-EBA8-4411-6CA8-F60E23A70C91}"/>
              </a:ext>
            </a:extLst>
          </p:cNvPr>
          <p:cNvSpPr/>
          <p:nvPr/>
        </p:nvSpPr>
        <p:spPr>
          <a:xfrm>
            <a:off x="6240675" y="4069665"/>
            <a:ext cx="484632" cy="7089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2910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4760362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Melaena (Diarrhea with blood)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Weight loss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Colicky pain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Rectal bleeding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Painful straining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Vitamin K deficiency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Low grade fever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24-01-2024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9E61D4C-1309-93BE-1457-241BB8E93873}"/>
              </a:ext>
            </a:extLst>
          </p:cNvPr>
          <p:cNvSpPr txBox="1">
            <a:spLocks/>
          </p:cNvSpPr>
          <p:nvPr/>
        </p:nvSpPr>
        <p:spPr>
          <a:xfrm>
            <a:off x="6869984" y="1097624"/>
            <a:ext cx="4760362" cy="5067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Anorexia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Tenesmus (cramping pain in stomach)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Tachycardia</a:t>
            </a:r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Stool examination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Abdominal X-ray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Sigmoidoscopy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Colonoscopy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test- Decrease Hb, RBS and Increase WBC, ESR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 Scan and MRI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Antidiarrheal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Metronidazole,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Tindazole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Antiemetic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Domperidone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Antibacterial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Ciprofloxacin, Sulfasalazine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Corticosteroids (to reduce inflammation)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Prednisone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Immunomodular agents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Azathioprine, Cyclophosphamide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Proctosigmoidectomy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Restorative proctocolectomy with ileal pouch and anastomosis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Ileostomy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07560"/>
            <a:ext cx="10294706" cy="476940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Hemorrhage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Abscess formation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 fistula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Colon malignancy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Malnutrition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Anaemia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NURSING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 dietary modifications related to nutritional status and presence of ileostomy. Provide referral to dietitian for diet planning and teaching.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Administer total parenteral nutrition as ordered.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Administer anti-inflammatory medications as per Doctor ordered.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intravenous therapy.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opportunities for patient to deal with ostomy through participation in selfcare.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396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</TotalTime>
  <Words>448</Words>
  <Application>Microsoft Office PowerPoint</Application>
  <PresentationFormat>Widescreen</PresentationFormat>
  <Paragraphs>116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Office Theme</vt:lpstr>
      <vt:lpstr>ULCERATIVE COLITIS</vt:lpstr>
      <vt:lpstr>OBJECTIVES</vt:lpstr>
      <vt:lpstr>INTRODUCTION</vt:lpstr>
      <vt:lpstr>DEFINITION</vt:lpstr>
      <vt:lpstr>ETIOLOGY</vt:lpstr>
      <vt:lpstr>PATHOPHYSIOLOGY</vt:lpstr>
      <vt:lpstr>CLINICAL MANIFESTATION</vt:lpstr>
      <vt:lpstr>DIAGNOSTIC EVALUATION</vt:lpstr>
      <vt:lpstr>MANAGEMENT</vt:lpstr>
      <vt:lpstr>SURGICAL MANAGEMENT</vt:lpstr>
      <vt:lpstr>COMPLICATIONS</vt:lpstr>
      <vt:lpstr>NURSING MANAGEMENT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89</cp:revision>
  <dcterms:created xsi:type="dcterms:W3CDTF">2022-08-05T05:07:17Z</dcterms:created>
  <dcterms:modified xsi:type="dcterms:W3CDTF">2024-01-24T08:35:41Z</dcterms:modified>
</cp:coreProperties>
</file>