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84" r:id="rId3"/>
    <p:sldId id="260" r:id="rId4"/>
    <p:sldId id="261" r:id="rId5"/>
    <p:sldId id="262" r:id="rId6"/>
    <p:sldId id="263" r:id="rId7"/>
    <p:sldId id="276" r:id="rId8"/>
    <p:sldId id="277" r:id="rId9"/>
    <p:sldId id="279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06-07-2023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06-07-2023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06-07-2023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06-07-2023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3518A4-3076-1C04-A8FC-5E2B7F678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01" y="1"/>
            <a:ext cx="81782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43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EPIDIDYMITIS</a:t>
            </a:r>
            <a:endParaRPr lang="en-IN" sz="8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107" y="2858822"/>
            <a:ext cx="8593476" cy="2270589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42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23646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nursing management of 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107" y="562137"/>
            <a:ext cx="10294706" cy="110227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664413"/>
            <a:ext cx="10294706" cy="45125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 infection of tissues/tubes that lead to the testicles is called epididymitis. It can be caused by spread of bacterial in infection from the bladder or urethra (tubes which carries urine).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10120047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Epididymitis is an infection of the epididymis that usually spreads from the urethra or bladder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F8F41F-46D7-B4EE-C661-F8B8D27C4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516" y="2178121"/>
            <a:ext cx="8162248" cy="422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UTI (Urinary tract infection)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Urethral stricture disease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 prostatitis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Gonococcal and non-gonococcal bacterial urethritis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E.coli.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382" y="547307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733561"/>
            <a:ext cx="4760362" cy="457713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Scrotal pain or tenderness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Oedema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Redness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Dysuria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06-07-2023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2925F78-037A-839E-CB98-8ED60CED2CAC}"/>
              </a:ext>
            </a:extLst>
          </p:cNvPr>
          <p:cNvSpPr txBox="1">
            <a:spLocks/>
          </p:cNvSpPr>
          <p:nvPr/>
        </p:nvSpPr>
        <p:spPr>
          <a:xfrm>
            <a:off x="6707310" y="1733561"/>
            <a:ext cx="4760362" cy="4443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Vomiting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Pyuria (presence of pus in urine)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Leukocytosis (increase blood cells)</a:t>
            </a: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547306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726057"/>
            <a:ext cx="10294706" cy="458463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 culture and sensitivity.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therapy: ceftriaxone 250 mg IM with Doxycycline 100 mg orally B.D. for 10 days.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 for pain relief.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compressing to scrotum.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BEAFF94-B40C-E1D8-553A-88D5B41B8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275</Words>
  <Application>Microsoft Office PowerPoint</Application>
  <PresentationFormat>Widescreen</PresentationFormat>
  <Paragraphs>82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EPIDIDYMITIS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MEDICAL MANAGEMENT</vt:lpstr>
      <vt:lpstr>PowerPoint Presentation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101</cp:revision>
  <dcterms:created xsi:type="dcterms:W3CDTF">2022-08-05T05:07:17Z</dcterms:created>
  <dcterms:modified xsi:type="dcterms:W3CDTF">2023-07-06T07:19:17Z</dcterms:modified>
</cp:coreProperties>
</file>