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3" r:id="rId6"/>
    <p:sldId id="284" r:id="rId7"/>
    <p:sldId id="276" r:id="rId8"/>
    <p:sldId id="277" r:id="rId9"/>
    <p:sldId id="279" r:id="rId10"/>
    <p:sldId id="278" r:id="rId11"/>
    <p:sldId id="280" r:id="rId12"/>
    <p:sldId id="285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19-01-2024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19-01-2024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19-01-2024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19-01-2024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FAECAL INCONTINENCE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Fecal incontinence is not being able to control bowel movements. Stool leaks from the rectum without warning. Fecal incontinence ranges from an occasional leakage of stool while passing gas to a complete loss of bowel control. Fecal incontinence is sometimes called bowel incontinence.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4880226" cy="514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Involuntary or the uncontrolled passage of stool may be due to multiple causes.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bowel incontinence, fecal incontinence ranges from an occasional leakage of stool while passing gas to a complete loss of bowel control.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E41E0B-DAD6-5C2B-003A-6522087B1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992" y="1387012"/>
            <a:ext cx="5709007" cy="48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349463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cause of bowel incontinence is damage to the muscles around the anus (anal sphincters)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Vaginal childbirth can damage the anal sphincters or their nerves.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 surgery can also damage the anal sphincters or nerves.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5DE070D-6160-8146-3A73-D5A0133A95B0}"/>
              </a:ext>
            </a:extLst>
          </p:cNvPr>
          <p:cNvSpPr txBox="1">
            <a:spLocks/>
          </p:cNvSpPr>
          <p:nvPr/>
        </p:nvSpPr>
        <p:spPr>
          <a:xfrm>
            <a:off x="6657651" y="1122844"/>
            <a:ext cx="4972695" cy="5349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endParaRPr lang="en-US" sz="2400" dirty="0">
              <a:solidFill>
                <a:srgbClr val="212B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causes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Diarrhea (often due to an infection or irritable bowel syndrome)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Impacted stool (due to severe constipation, often in older adults)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bowel disease (Crohn’s disease or ulcerative colitis)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Nerve damage (due to diabetes, spinal cord injury, multiple sclerosis, or other conditions)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damage to the rectum (such as after treatment for prostate cancer)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(thinking) impairment (such as after a stroke or advanced Alzheimer’s disease)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61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Urgency and loss of control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Poor control of fetus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 and bloating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19-01-2024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Rectal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Endoscopic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Sigmoidoscopy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Barium enema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Anorectal manometry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Anti-diarrheal drugs such as</a:t>
            </a:r>
            <a:r>
              <a:rPr lang="en-IN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loperamide (Imodium A-D) and those containing diphenoxylate and atropine (Lomotil).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Bulk laxatives such as</a:t>
            </a:r>
            <a:r>
              <a:rPr lang="en-IN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methylcellulose (Citrucel) and psyllium (Metamucil), if chronic constipation is causing your incontinence.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2171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20"/>
            <a:ext cx="10294706" cy="49719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Sphincteroplasty.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This procedure repairs a damaged or weakened anal sphincter that occurred during childbirth.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Treating rectal prolapse, a rectocele or hemorrhoids: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Surgical correction of these problems will likely reduce or eliminate fecal incontinence.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Colostomy, also called bowel diversion</a:t>
            </a: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This surgery diverts stool through an opening in the abdomen. Doctors attach a special bag to this opening to collect the stool. Colostomy is generally considered only after other treatments haven't been successful.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URSING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Minimize the soft drinks, beverages such as coffee, tea, alcohol, fried foods, meat etc.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 for low fat, high protein diet, fibrous foods and green leafy vegetables etc.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to take balance diet to fulfill nutritional requirements.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for lifestyle medication, e.g. cessation of smoking and tobacco, weight loss, red meat, smoked fish, pickle, highly condimental foods.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Advise to take small, frequent meals to relieve abdominal discomfort.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to take high intake of fluids at least 2 liters per day.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the color of steatorrhea, episodes of vomiting and diarrhea.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proper rest and sleep to relieve the abdominal pain.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such activities which increase intra- abdominal activity.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vital signs to prevent from shock, assess characteristics of the pain.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Replacement of parenteral nutrition, IV fluids to maintain fluid volume.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the skin color, skin turgor, to identify anemia and other complications.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9398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698</Words>
  <Application>Microsoft Office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FAECAL INCONTINENCE</vt:lpstr>
      <vt:lpstr>OBJECTIVES</vt:lpstr>
      <vt:lpstr>INTRODUCTION</vt:lpstr>
      <vt:lpstr>DEFINITION</vt:lpstr>
      <vt:lpstr>CAUSES</vt:lpstr>
      <vt:lpstr>Other causes</vt:lpstr>
      <vt:lpstr>CLINICAL MANIFESTATION</vt:lpstr>
      <vt:lpstr>DIAGNOSTIC EVALUATION</vt:lpstr>
      <vt:lpstr>MANAGEMENT</vt:lpstr>
      <vt:lpstr>SURGICAL MANAGEMENT</vt:lpstr>
      <vt:lpstr>NURSING MANAGEMENT</vt:lpstr>
      <vt:lpstr>Conti…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87</cp:revision>
  <dcterms:created xsi:type="dcterms:W3CDTF">2022-08-05T05:07:17Z</dcterms:created>
  <dcterms:modified xsi:type="dcterms:W3CDTF">2024-01-19T09:09:46Z</dcterms:modified>
</cp:coreProperties>
</file>