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84" r:id="rId3"/>
    <p:sldId id="260" r:id="rId4"/>
    <p:sldId id="261" r:id="rId5"/>
    <p:sldId id="262" r:id="rId6"/>
    <p:sldId id="263" r:id="rId7"/>
    <p:sldId id="287" r:id="rId8"/>
    <p:sldId id="288" r:id="rId9"/>
    <p:sldId id="276" r:id="rId10"/>
    <p:sldId id="277" r:id="rId11"/>
    <p:sldId id="279" r:id="rId12"/>
    <p:sldId id="278" r:id="rId13"/>
    <p:sldId id="286" r:id="rId14"/>
    <p:sldId id="285" r:id="rId15"/>
    <p:sldId id="280" r:id="rId16"/>
    <p:sldId id="282" r:id="rId17"/>
    <p:sldId id="283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24-05-2024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24-05-2024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24-05-2024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24-05-2024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24-05-2024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24-05-2024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24-05-2024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24-05-2024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24-05-2024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24-05-2024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24-05-2024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B4BA5E-8AFD-C274-DE52-64A41E7A1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205019"/>
            <a:ext cx="10018160" cy="2390936"/>
          </a:xfrm>
        </p:spPr>
        <p:txBody>
          <a:bodyPr>
            <a:normAutofit/>
          </a:bodyPr>
          <a:lstStyle/>
          <a:p>
            <a:pPr algn="ctr"/>
            <a:r>
              <a:rPr lang="en-IN" sz="8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BENIGN PROSTATE HYPERPLASIS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25587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24-05-2024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42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8335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236466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nursing management of 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BPH  is the condition when the prostate gland is increasing in size that leads to compression and then obstruction of the urethra, which affects urinary flow. BPH is the 4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most commonly diagnosed disorder among patient’s 50 years after CAD, HTN and type-2 diabetes.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10161143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BPH is enlargement of prostate gland that constricts the urethra, causing urinary symptoms (urinary retention).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9573A5-022E-3A2F-8178-F4EA8B65A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38" y="2589087"/>
            <a:ext cx="10018162" cy="388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Unknown cause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age above 50 years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Chronic infection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Hereditary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Hormon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alteration (increase androgen)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Prolonged obstruction.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0087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Due to increase level of 5 alpha Dihydrotesterone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Hyperactivity of testosterone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Hyperplasia (Overgrowth) of prostate tissue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Prostatic urethra becomes compressed and narrowed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Prolonged obstruction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E68F00A0-1B96-DE9A-4D61-D8124B5572A2}"/>
              </a:ext>
            </a:extLst>
          </p:cNvPr>
          <p:cNvSpPr/>
          <p:nvPr/>
        </p:nvSpPr>
        <p:spPr>
          <a:xfrm>
            <a:off x="6240675" y="1849348"/>
            <a:ext cx="484632" cy="71919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119B87E-C7F1-33F0-43B3-D0E6139F2091}"/>
              </a:ext>
            </a:extLst>
          </p:cNvPr>
          <p:cNvSpPr/>
          <p:nvPr/>
        </p:nvSpPr>
        <p:spPr>
          <a:xfrm>
            <a:off x="6240675" y="2866675"/>
            <a:ext cx="484632" cy="71919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2655202-B8C9-E7F6-5956-CB85A43763E3}"/>
              </a:ext>
            </a:extLst>
          </p:cNvPr>
          <p:cNvSpPr/>
          <p:nvPr/>
        </p:nvSpPr>
        <p:spPr>
          <a:xfrm>
            <a:off x="6240675" y="3929866"/>
            <a:ext cx="484632" cy="71919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B389ABB-D01F-495A-904B-DD91AE5DCDC1}"/>
              </a:ext>
            </a:extLst>
          </p:cNvPr>
          <p:cNvSpPr/>
          <p:nvPr/>
        </p:nvSpPr>
        <p:spPr>
          <a:xfrm>
            <a:off x="6240675" y="5013212"/>
            <a:ext cx="484632" cy="71919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204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33228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early stage , there may be no symptoms.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later stage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Urinary obstruction</a:t>
            </a:r>
            <a:r>
              <a:rPr lang="en-US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retention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Increase frequency in night (nocturia)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Dysuria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Incomplete bladder emptying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 force of urinary stream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 forcefully ejaculation of urine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24-05-2024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Urinalysis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test (BUN increase)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creatinine increase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Cystourethroscopy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USG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PSA (Prostate Specific Antigen) elevates.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 – adrenergic blockers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Action: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Relax smooth muscle of bladder base and prostate to facilitate voiding.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Tamsulosin, Terazosin, Alfuzosin.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Antiandrogenic agents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Action: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They prevent hyperplasia of prostate cells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Finasteride, Dutasteride.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77787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8"/>
            <a:ext cx="10294706" cy="509817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 (Transurethral Resection of Prostate):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 is performed by inserting a resectoscope through the urethra, the surgeon is able to visualize the inside of bladder by inserting a telescope through rectoscope.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232950-C7AD-CBA9-F916-E51DF0531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39" y="2808270"/>
            <a:ext cx="10015780" cy="365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4979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6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Prostatectomy: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Suprapubic Prostatectomy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Suprapubic prostatectomy is surgery to remove part or all of your prostate gland.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Retropubic Prostatectomy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Surgery to remove the entire prostate and some of the tissue around it, including the seminal vesicles (a gland that helps make semen).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Perineal Prostatectomy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Surgery to remove the entire prostate and some of the tissue around it, including the seminal vesicles (a gland that helps make semen).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824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88061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22619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medications as prescribed, e.g. 5 –reductase inhibitors, to reduce size of prostate and decrease symptoms.</a:t>
            </a:r>
          </a:p>
          <a:p>
            <a:pPr lvl="1"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adrenergic antagonists to decrease adverse urinary tract symptoms and increase urinary flow.</a:t>
            </a:r>
          </a:p>
          <a:p>
            <a:pPr lvl="1"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Antispasmodics to relieve bladder spasms related to irritation.</a:t>
            </a:r>
          </a:p>
          <a:p>
            <a:pPr lvl="1"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 to treat infection.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the patient for diagnostic tests and surgery as appropriate.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Obtain a urine culture if UTI is suspected.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298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urine retention occurs, insert an indwelling catheter.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and record the patient’s vital signs, intake, output, and daily weight.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Advice the patient that it may take several months of medical therapy before symptoms improve.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bowel /bladder elimination patterns. Recommend adequate hydration and intake of fiber. Use of stool softeners, laxatives and bowel use of stool softeners, laxatives and bowel training program to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avoid constipation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4802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18337"/>
            <a:ext cx="10294706" cy="515862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4"/>
            <a:ext cx="10294706" cy="86302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24-05-2024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657</Words>
  <Application>Microsoft Office PowerPoint</Application>
  <PresentationFormat>Widescreen</PresentationFormat>
  <Paragraphs>128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BENIGN PROSTATE HYPERPLASIS</vt:lpstr>
      <vt:lpstr>OBJECTIVES</vt:lpstr>
      <vt:lpstr>INTRODUCTION</vt:lpstr>
      <vt:lpstr>DEFINITION</vt:lpstr>
      <vt:lpstr>ETIOLOGY</vt:lpstr>
      <vt:lpstr>RISK FACTORS</vt:lpstr>
      <vt:lpstr>PATHOPHYSIOLOGY</vt:lpstr>
      <vt:lpstr>CLINICAL MANIFESTATION</vt:lpstr>
      <vt:lpstr>DIAGNOSTIC EVALUATION</vt:lpstr>
      <vt:lpstr>MEDICAL MANAGEMENT</vt:lpstr>
      <vt:lpstr>SURGICAL MANAGEMENT</vt:lpstr>
      <vt:lpstr>CONTI…</vt:lpstr>
      <vt:lpstr>NURSING MANAGEMENT</vt:lpstr>
      <vt:lpstr>CONTI…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101</cp:revision>
  <dcterms:created xsi:type="dcterms:W3CDTF">2022-08-05T05:07:17Z</dcterms:created>
  <dcterms:modified xsi:type="dcterms:W3CDTF">2024-05-24T04:45:48Z</dcterms:modified>
</cp:coreProperties>
</file>