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60" r:id="rId3"/>
    <p:sldId id="261" r:id="rId4"/>
    <p:sldId id="262" r:id="rId5"/>
    <p:sldId id="263" r:id="rId6"/>
    <p:sldId id="276" r:id="rId7"/>
    <p:sldId id="277" r:id="rId8"/>
    <p:sldId id="279" r:id="rId9"/>
    <p:sldId id="278" r:id="rId10"/>
    <p:sldId id="280" r:id="rId11"/>
    <p:sldId id="282" r:id="rId12"/>
    <p:sldId id="283" r:id="rId13"/>
    <p:sldId id="27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4660"/>
  </p:normalViewPr>
  <p:slideViewPr>
    <p:cSldViewPr snapToGrid="0">
      <p:cViewPr varScale="1">
        <p:scale>
          <a:sx n="39" d="100"/>
          <a:sy n="39" d="100"/>
        </p:scale>
        <p:origin x="44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24-02-2024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24-02-2024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24-02-2024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24-02-2024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24-02-2024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24-02-2024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24-02-2024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24-02-2024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24-02-2024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24-02-2024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24-02-2024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24-02-2024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24-02-2024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7240-4251-3770-1C32-2485C308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5019"/>
            <a:ext cx="10515600" cy="2390936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PERITONITIS</a:t>
            </a:r>
            <a:endParaRPr lang="en-IN" sz="8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44065"/>
            <a:ext cx="10515600" cy="2088223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24-02-2024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38" y="189760"/>
            <a:ext cx="10294706" cy="919850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 Peritonitis.</a:t>
            </a: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 Peritonitis.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prevention of Peritonitis.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24-02-2024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38" y="136526"/>
            <a:ext cx="10294706" cy="973084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Peritonitis is inflammation of the peritoneum, which is a silk-like membrane that lines inner abdominal wall and covers the organs within the abdomen due to a bacterial or fungal infection. Peritonitis can result from any rupture (perforation) in the abdomen, or as a complication of other medical conditions.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24-02-2024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39" y="102744"/>
            <a:ext cx="10294706" cy="1102276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9" y="1089062"/>
            <a:ext cx="5578870" cy="5188448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acute or chronic inflammation of peritoneum layer and peritoneal cavity.</a:t>
            </a:r>
          </a:p>
          <a:p>
            <a:pPr algn="just">
              <a:lnSpc>
                <a:spcPct val="20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Peritonitis is an inflammation of the peritoneum (thin membrane that lines that abdominal wall and covers the organs inside) caused by a bacterial or fungal infection.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24-02-2024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856E701-844A-AD63-BEE6-E3205C57DE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088" y="1315091"/>
            <a:ext cx="4725134" cy="496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063" y="136526"/>
            <a:ext cx="10294706" cy="952536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89062"/>
            <a:ext cx="10294706" cy="5087901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2400" b="1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Bacterial infection </a:t>
            </a:r>
          </a:p>
          <a:p>
            <a:pPr algn="just">
              <a:lnSpc>
                <a:spcPct val="100000"/>
              </a:lnSpc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Mycoplasma infection</a:t>
            </a:r>
          </a:p>
          <a:p>
            <a:pPr algn="just">
              <a:lnSpc>
                <a:spcPct val="100000"/>
              </a:lnSpc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Syphilis</a:t>
            </a:r>
          </a:p>
          <a:p>
            <a:pPr algn="just">
              <a:lnSpc>
                <a:spcPct val="100000"/>
              </a:lnSpc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Gonorrhea 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en-US" sz="2400" dirty="0">
              <a:solidFill>
                <a:srgbClr val="212B3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2400" b="1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Fungal infection</a:t>
            </a:r>
          </a:p>
          <a:p>
            <a:pPr algn="just">
              <a:lnSpc>
                <a:spcPct val="100000"/>
              </a:lnSpc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Herpes simplex virus infection</a:t>
            </a:r>
          </a:p>
          <a:p>
            <a:pPr algn="just">
              <a:lnSpc>
                <a:spcPct val="100000"/>
              </a:lnSpc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Varicella or herpes zoster infection</a:t>
            </a:r>
          </a:p>
          <a:p>
            <a:pPr algn="just">
              <a:lnSpc>
                <a:spcPct val="100000"/>
              </a:lnSpc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Enterovirus infection</a:t>
            </a:r>
          </a:p>
          <a:p>
            <a:pPr algn="just">
              <a:lnSpc>
                <a:spcPct val="100000"/>
              </a:lnSpc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Measles </a:t>
            </a:r>
            <a:endParaRPr lang="en-US" sz="2400" i="0" dirty="0">
              <a:solidFill>
                <a:srgbClr val="212B3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24-02-2024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38" y="189760"/>
            <a:ext cx="10294706" cy="940398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0158"/>
            <a:ext cx="10294706" cy="504680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Red patches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Mouth ulcers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Blisters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Swelling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Oral dysesthesia (numbness)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Burning mouth syndrome- soreness despite normal appearance.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24-02-2024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6094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38" y="136526"/>
            <a:ext cx="10294706" cy="942262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78788"/>
            <a:ext cx="10294706" cy="5098175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collection </a:t>
            </a:r>
          </a:p>
          <a:p>
            <a:pPr algn="just">
              <a:lnSpc>
                <a:spcPct val="150000"/>
              </a:lnSpc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examination: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 the significant signs and symptoms related to peritonitis.</a:t>
            </a:r>
            <a:endParaRPr lang="en-I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Abdominal X-ray: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X-ray to check for holes or other perforations in the gastrointestinal tract. 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Ultrasonography (USG)</a:t>
            </a:r>
          </a:p>
          <a:p>
            <a:pPr algn="just">
              <a:lnSpc>
                <a:spcPct val="150000"/>
              </a:lnSpc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Peritoneal Fluid Analysis: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show as increased white blood cell count, which typically indicates an infection or inflammation and culture of the fluid may also reveal the presence of bacteria.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24-02-2024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38" y="102743"/>
            <a:ext cx="10294706" cy="945221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47964"/>
            <a:ext cx="10294706" cy="515133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Broad spectrum antibiotic for infection, e.g., amoxycillin, streptomycin, ciprofloxacin.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Replacement of fluid and electrolytes.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Analgesic for pain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Antiemetics for vomiting.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Suctioning by N.G. tube.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Abdominal paracentesis to remove the fluid.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24-02-2024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1068495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Conti…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68512"/>
            <a:ext cx="10294706" cy="510845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transfusion, if appropriate.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 procedure for close perforations, remove infection source (inflamed organ, necrotic tissue).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bed rest.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laxative or stool softener.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24-02-2024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7339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1068495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68512"/>
            <a:ext cx="10294706" cy="510845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Bacteremia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Shock may be present due to hypovolemia or septicemia.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common complications are abscess formation and wound formation.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75ADA-1DEE-B859-8327-2522C53A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4C9-E944-4CF3-A3FD-304E5CFF8473}" type="datetime1">
              <a:rPr lang="en-IN" smtClean="0"/>
              <a:t>24-02-2024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02F8E-73E2-B13B-981E-23C5F26D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5C4DF-C315-809A-E2BE-3D622DC3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9846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24-02-2024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24-02-2024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696E81E8-EA34-2A33-457A-B4865E621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0" y="365125"/>
            <a:ext cx="10294706" cy="5811838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24-02-2024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843</TotalTime>
  <Words>447</Words>
  <Application>Microsoft Office PowerPoint</Application>
  <PresentationFormat>Widescreen</PresentationFormat>
  <Paragraphs>98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Office Theme</vt:lpstr>
      <vt:lpstr>PERITONITIS</vt:lpstr>
      <vt:lpstr>OBJECTIVES</vt:lpstr>
      <vt:lpstr>INTRODUCTION</vt:lpstr>
      <vt:lpstr>DEFINITION</vt:lpstr>
      <vt:lpstr>ETIOLOGY</vt:lpstr>
      <vt:lpstr>CLINICAL MANIFESTATION</vt:lpstr>
      <vt:lpstr>DIAGNOSTIC EVALUATION</vt:lpstr>
      <vt:lpstr>MANAGEMENT</vt:lpstr>
      <vt:lpstr>Conti…</vt:lpstr>
      <vt:lpstr>COMPLICATIONS</vt:lpstr>
      <vt:lpstr>SUMMARY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67</cp:revision>
  <dcterms:created xsi:type="dcterms:W3CDTF">2022-08-05T05:07:17Z</dcterms:created>
  <dcterms:modified xsi:type="dcterms:W3CDTF">2024-02-24T04:32:28Z</dcterms:modified>
</cp:coreProperties>
</file>