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84" r:id="rId3"/>
    <p:sldId id="260" r:id="rId4"/>
    <p:sldId id="261" r:id="rId5"/>
    <p:sldId id="262" r:id="rId6"/>
    <p:sldId id="263" r:id="rId7"/>
    <p:sldId id="277" r:id="rId8"/>
    <p:sldId id="276" r:id="rId9"/>
    <p:sldId id="278" r:id="rId10"/>
    <p:sldId id="279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05-07-2023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05-07-2023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05-07-2023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8AE193-0B79-726F-3716-5ACEBF241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A0847C-DD44-1B0F-3C32-8B881F406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50C04D-5F4A-7260-9EA5-433293C6561D}"/>
              </a:ext>
            </a:extLst>
          </p:cNvPr>
          <p:cNvSpPr/>
          <p:nvPr/>
        </p:nvSpPr>
        <p:spPr>
          <a:xfrm>
            <a:off x="2315159" y="1580324"/>
            <a:ext cx="756168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115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ORCHITIS</a:t>
            </a:r>
            <a:endParaRPr lang="en-IN" sz="115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642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8335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236466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nursing management of 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Orchitis (or-KIE-tis) is an inflammation of one or both testicles. Bacterial or viral infections can cause orchitis, or the cause can be unknown. Orchitis is most often the result of a bacterial infection, such as a sexually transmitted infection (STI). In some cases, the mumps virus can cause orchitis.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4931597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inflammation of the testicles. It can be caused by either bacteria or a virus. Both testicles may be affected by orchitis at the same time. However, symptoms are usually in just one testicle.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9D454C-3E6D-C6B3-6FF3-0ACA31D8E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526" y="1085708"/>
            <a:ext cx="5638477" cy="514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Bacterial infection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 infection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Injury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sexual intercourse without condoms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sexually transmitted infections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a partners who has an Sexually transmitted infections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Congenital urinary tract abnormalities.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Pain in the testicles and groin is the primary symptoms of orchitis.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Tenderness and swelling on scrotum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Painful urination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enlarged prostate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Fever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Painful ejaculation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05-07-2023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8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sign and symptoms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Culture and sensitivity test.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05-07-2023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 (to stop infection)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Analgesics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bed rest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heat application to the scrotum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325</Words>
  <Application>Microsoft Office PowerPoint</Application>
  <PresentationFormat>Widescreen</PresentationFormat>
  <Paragraphs>82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OBJECTIVES</vt:lpstr>
      <vt:lpstr>INTRODUCTION</vt:lpstr>
      <vt:lpstr>DEFINITION</vt:lpstr>
      <vt:lpstr>ETIOLOGY</vt:lpstr>
      <vt:lpstr>RISK FACTORS</vt:lpstr>
      <vt:lpstr>CLINICAL MANIFESTATION</vt:lpstr>
      <vt:lpstr>DIAGNOSTIC EVALUATION</vt:lpstr>
      <vt:lpstr>MEDICAL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85</cp:revision>
  <dcterms:created xsi:type="dcterms:W3CDTF">2022-08-05T05:07:17Z</dcterms:created>
  <dcterms:modified xsi:type="dcterms:W3CDTF">2023-07-05T05:10:49Z</dcterms:modified>
</cp:coreProperties>
</file>