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84" r:id="rId3"/>
    <p:sldId id="260" r:id="rId4"/>
    <p:sldId id="261" r:id="rId5"/>
    <p:sldId id="262" r:id="rId6"/>
    <p:sldId id="263" r:id="rId7"/>
    <p:sldId id="276" r:id="rId8"/>
    <p:sldId id="277" r:id="rId9"/>
    <p:sldId id="279" r:id="rId10"/>
    <p:sldId id="278" r:id="rId11"/>
    <p:sldId id="286" r:id="rId12"/>
    <p:sldId id="280" r:id="rId13"/>
    <p:sldId id="282" r:id="rId14"/>
    <p:sldId id="283"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24-05-2024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24-05-2024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24-05-2024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24-05-2024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24-05-2024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24-05-2024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24-05-2024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24-05-2024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24-05-2024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24-05-2024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24-05-2024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24-05-2024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24-05-2024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1205019"/>
            <a:ext cx="10018160" cy="5021120"/>
          </a:xfrm>
        </p:spPr>
        <p:txBody>
          <a:bodyPr>
            <a:normAutofit/>
          </a:bodyPr>
          <a:lstStyle/>
          <a:p>
            <a:pPr algn="ct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24-05-2024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35169F9F-83F8-AEB2-0971-4C9EFF670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9" name="Picture 8">
            <a:extLst>
              <a:ext uri="{FF2B5EF4-FFF2-40B4-BE49-F238E27FC236}">
                <a16:creationId xmlns:a16="http://schemas.microsoft.com/office/drawing/2014/main" id="{9731C2E3-D1C4-2F6A-FE6F-64DFE2CE3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solidFill>
                <a:latin typeface="Times New Roman" panose="02020603050405020304" pitchFamily="18" charset="0"/>
                <a:cs typeface="Times New Roman" panose="02020603050405020304" pitchFamily="18" charset="0"/>
              </a:rPr>
              <a:t>PHIMOSIS</a:t>
            </a:r>
            <a:endParaRPr lang="en-IN" sz="8000" b="1" dirty="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24-05-2024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24-05-2024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Phimosis is the inability to retract the foreskin behind the head (glans) of the penis. A balloon like swelling under the foreskin may occur with urination. In teenagers and adults.</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It may result in pain during an erection.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24-05-2024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9945386"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Phimosis is a condition of the penis where the foreskin cannot be fully retracted over the glans penis.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24-05-2024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1EA31321-4BB6-01D5-710F-F73193564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788" y="2650732"/>
            <a:ext cx="9528424" cy="3750067"/>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457200" indent="-457200" algn="just">
              <a:lnSpc>
                <a:spcPct val="200000"/>
              </a:lnSpc>
              <a:buFont typeface="+mj-lt"/>
              <a:buAutoNum type="arabicPeriod"/>
            </a:pPr>
            <a:r>
              <a:rPr lang="en-US" sz="2400" b="1" dirty="0">
                <a:solidFill>
                  <a:srgbClr val="212B32"/>
                </a:solidFill>
                <a:effectLst/>
                <a:latin typeface="Times New Roman" panose="02020603050405020304" pitchFamily="18" charset="0"/>
                <a:cs typeface="Times New Roman" panose="02020603050405020304" pitchFamily="18" charset="0"/>
              </a:rPr>
              <a:t>Physiologic Phimosis: </a:t>
            </a:r>
            <a:r>
              <a:rPr lang="en-US" sz="2400" i="0" dirty="0">
                <a:solidFill>
                  <a:srgbClr val="212B32"/>
                </a:solidFill>
                <a:effectLst/>
                <a:latin typeface="Times New Roman" panose="02020603050405020304" pitchFamily="18" charset="0"/>
                <a:cs typeface="Times New Roman" panose="02020603050405020304" pitchFamily="18" charset="0"/>
              </a:rPr>
              <a:t>It is the normal condition in which children are born with a tight foreskin, and separation occurs during late childhood and early adolescence.</a:t>
            </a:r>
          </a:p>
          <a:p>
            <a:pPr marL="457200" indent="-457200" algn="just">
              <a:lnSpc>
                <a:spcPct val="200000"/>
              </a:lnSpc>
              <a:buFont typeface="+mj-lt"/>
              <a:buAutoNum type="arabicPeriod"/>
            </a:pPr>
            <a:r>
              <a:rPr lang="en-US" sz="2400" b="1" dirty="0">
                <a:solidFill>
                  <a:srgbClr val="212B32"/>
                </a:solidFill>
                <a:latin typeface="Times New Roman" panose="02020603050405020304" pitchFamily="18" charset="0"/>
                <a:cs typeface="Times New Roman" panose="02020603050405020304" pitchFamily="18" charset="0"/>
              </a:rPr>
              <a:t>Pathologic Phimosis: </a:t>
            </a:r>
            <a:r>
              <a:rPr lang="en-US" sz="2400" dirty="0">
                <a:solidFill>
                  <a:srgbClr val="212B32"/>
                </a:solidFill>
                <a:latin typeface="Times New Roman" panose="02020603050405020304" pitchFamily="18" charset="0"/>
                <a:cs typeface="Times New Roman" panose="02020603050405020304" pitchFamily="18" charset="0"/>
              </a:rPr>
              <a:t>It happens because of an infection, inflammation, or scarring and usually found in uncircumcised adult.</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24-05-2024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Painful urination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Painful erection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Irritation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Paraphimosis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Erythema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24-05-2024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24-05-2024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0" indent="0" algn="just">
              <a:lnSpc>
                <a:spcPct val="150000"/>
              </a:lnSpc>
              <a:buNone/>
            </a:pPr>
            <a:r>
              <a:rPr lang="en-US" sz="2400" dirty="0">
                <a:latin typeface="Times New Roman" panose="02020603050405020304" pitchFamily="18" charset="0"/>
                <a:cs typeface="Times New Roman" panose="02020603050405020304" pitchFamily="18" charset="0"/>
              </a:rPr>
              <a:t>Depends on the age of male, severity and resulting symptoms:</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Steroid ointment is locally applied</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Antimicrobial drugs</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If medical treatment is not successful, circumcision might be beneficial.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24-05-2024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60068"/>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4"/>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Ventral Slit:</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Is an incision along with the lower length of the foreskin from the tip of the frenulum to the base of the glans, removing the furnulum to the base of the glans removing the frenulum in the process.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24-05-2024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9" name="Picture 8">
            <a:extLst>
              <a:ext uri="{FF2B5EF4-FFF2-40B4-BE49-F238E27FC236}">
                <a16:creationId xmlns:a16="http://schemas.microsoft.com/office/drawing/2014/main" id="{EA65F1BF-9AF5-4AAB-2367-E79B0D78E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4125" y="3657600"/>
            <a:ext cx="7143750" cy="2698750"/>
          </a:xfrm>
          <a:prstGeom prst="rect">
            <a:avLst/>
          </a:prstGeom>
        </p:spPr>
      </p:pic>
    </p:spTree>
    <p:extLst>
      <p:ext uri="{BB962C8B-B14F-4D97-AF65-F5344CB8AC3E}">
        <p14:creationId xmlns:p14="http://schemas.microsoft.com/office/powerpoint/2010/main" val="1307339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8"/>
            <a:ext cx="10294706" cy="5098176"/>
          </a:xfrm>
        </p:spPr>
        <p:txBody>
          <a:bodyPr>
            <a:normAutofit/>
          </a:bodyPr>
          <a:lstStyle/>
          <a:p>
            <a:pPr marL="457200" indent="-457200" algn="just">
              <a:lnSpc>
                <a:spcPct val="150000"/>
              </a:lnSpc>
              <a:buFont typeface="+mj-lt"/>
              <a:buAutoNum type="arabicPeriod" startAt="2"/>
            </a:pPr>
            <a:r>
              <a:rPr lang="en-IN" sz="2400" b="1" dirty="0" err="1">
                <a:latin typeface="Times New Roman" panose="02020603050405020304" pitchFamily="18" charset="0"/>
                <a:cs typeface="Times New Roman" panose="02020603050405020304" pitchFamily="18" charset="0"/>
              </a:rPr>
              <a:t>Preputioplasty</a:t>
            </a:r>
            <a:r>
              <a:rPr lang="en-IN" sz="2400" b="1" dirty="0">
                <a:latin typeface="Times New Roman" panose="02020603050405020304" pitchFamily="18" charset="0"/>
                <a:cs typeface="Times New Roman" panose="02020603050405020304" pitchFamily="18" charset="0"/>
              </a:rPr>
              <a:t>:</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In which a limited dorsal slit with transverse closure is made along the constricting band of skin, can be an effective alternative to circumcision. It has the advantages only for limited pain and short time healing related to circumcision and avoids cosmetic effects.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24-05-2024</a:t>
            </a:fld>
            <a:endParaRPr lang="en-IN" dirty="0"/>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311182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24-05-2024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34984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24-05-2024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333437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24-05-2024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87923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24-05-2024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938</TotalTime>
  <Words>403</Words>
  <Application>Microsoft Office PowerPoint</Application>
  <PresentationFormat>Widescreen</PresentationFormat>
  <Paragraphs>88</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PowerPoint Presentation</vt:lpstr>
      <vt:lpstr>PHIMOSIS</vt:lpstr>
      <vt:lpstr>OBJECTIVES</vt:lpstr>
      <vt:lpstr>INTRODUCTION</vt:lpstr>
      <vt:lpstr>DEFINITION</vt:lpstr>
      <vt:lpstr>ETIOLOGY</vt:lpstr>
      <vt:lpstr>CLINICAL MANIFESTATION</vt:lpstr>
      <vt:lpstr>DIAGNOSTIC EVALUATION</vt:lpstr>
      <vt:lpstr>MEDICAL MANAGEMENT</vt:lpstr>
      <vt:lpstr>SURGICAL MANAGEMENT</vt:lpstr>
      <vt:lpstr>CONTI…</vt:lpstr>
      <vt:lpstr>COMPLICATIONS</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87</cp:revision>
  <dcterms:created xsi:type="dcterms:W3CDTF">2022-08-05T05:07:17Z</dcterms:created>
  <dcterms:modified xsi:type="dcterms:W3CDTF">2024-05-24T04:35:37Z</dcterms:modified>
</cp:coreProperties>
</file>