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60" r:id="rId3"/>
    <p:sldId id="261" r:id="rId4"/>
    <p:sldId id="262" r:id="rId5"/>
    <p:sldId id="263" r:id="rId6"/>
    <p:sldId id="284" r:id="rId7"/>
    <p:sldId id="285" r:id="rId8"/>
    <p:sldId id="276" r:id="rId9"/>
    <p:sldId id="277" r:id="rId10"/>
    <p:sldId id="279" r:id="rId11"/>
    <p:sldId id="278" r:id="rId12"/>
    <p:sldId id="280" r:id="rId13"/>
    <p:sldId id="282" r:id="rId14"/>
    <p:sldId id="283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09-04-2024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09-04-2024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09-04-2024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09-04-2024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09-04-2024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09-04-2024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09-04-2024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09-04-2024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09-04-2024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09-04-2024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3587"/>
            <a:ext cx="10515600" cy="1531632"/>
          </a:xfrm>
        </p:spPr>
        <p:txBody>
          <a:bodyPr>
            <a:normAutofit/>
          </a:bodyPr>
          <a:lstStyle/>
          <a:p>
            <a:pPr algn="ctr"/>
            <a:r>
              <a:rPr lang="en-US" sz="9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JAUNDICE</a:t>
            </a:r>
            <a:endParaRPr lang="en-IN" sz="9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0394" y="4637782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09-04-2024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38" y="102743"/>
            <a:ext cx="10294706" cy="94522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47964"/>
            <a:ext cx="10294706" cy="5128999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Jaundice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Jaundice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Jaundice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Jaundice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Jaundice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Jaundice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Jaundice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Jaundice is condition produced when excess amounts of bilirubin circulating in the blood stream dissolve in the subcutaneous fat (the layer of fat just beneath the skin), causing a yellowish appearance of the skin and the whites of the eyes.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130157"/>
            <a:ext cx="5578870" cy="514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Jaundice is a yellow discoloration of body or skin due to alteration of bilirubin metabolism.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Bilirubin level exceeds (increase)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upto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times than normal.</a:t>
            </a:r>
          </a:p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value 0.3-1.2 mg/dl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 / CAUSES</a:t>
            </a:r>
            <a:endParaRPr lang="en-IN" sz="4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i="0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Haemolytic</a:t>
            </a:r>
            <a:r>
              <a:rPr lang="en-US" sz="2400" b="1" i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(prehepatic) Jaundice: 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due to breakdown of RBCs that leads to increase unconjugated bilirubin level in blood. Liver functions are normal.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</a:p>
          <a:p>
            <a:pPr algn="just">
              <a:lnSpc>
                <a:spcPct val="150000"/>
              </a:lnSpc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Blood transfusion reaction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Haemolytic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anaemia</a:t>
            </a:r>
            <a:endParaRPr lang="en-US" sz="2400" dirty="0">
              <a:solidFill>
                <a:srgbClr val="212B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Sickle cell crisis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Gallbladdder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stones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US" sz="2400" b="1" i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Hepatocellular jaundice</a:t>
            </a:r>
            <a:r>
              <a:rPr lang="en-US" sz="2400" i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due to dis-functioning of liver cells.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</a:p>
          <a:p>
            <a:pPr algn="just">
              <a:lnSpc>
                <a:spcPct val="150000"/>
              </a:lnSpc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Infection- Hepatitis virus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Drug or chemical toxicity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7266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IN" sz="4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US" sz="2400" b="1" i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Obstructive Jaundice: 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due to obstruction in bile duct that leads to altered secretion of bile. It is of two types.</a:t>
            </a:r>
          </a:p>
          <a:p>
            <a:pPr algn="just">
              <a:lnSpc>
                <a:spcPct val="150000"/>
              </a:lnSpc>
            </a:pPr>
            <a:r>
              <a:rPr lang="en-US" sz="2400" b="1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Extra hepatic obstruction: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due to blockage in bile duct. E.g., Gall stone, tumor.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 hepatic cholestasis: 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occurs due to blockage or swelling in intra hepatic duct.</a:t>
            </a: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2260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Yellowish skin and sclera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 gray or clay colored (alcoholic) stool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Itchy skin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Nausea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Prothrombin time increase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 of appetite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 colored urine.</a:t>
            </a:r>
            <a:endParaRPr lang="en-US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09-04-2024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level of serum bilirubin (&gt;0.4 mg/100 ml) conjugated.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indirect (unconjugated) serum bilirubin values (&gt;0.8 mg/100 ml).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Absence of bilirubin in urine.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Reduced fetal urobilinogen (&lt;40 mg/24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because it does not reach in intestine.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Prolonged prothrombin time (&gt; 40 seconds)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treatment of causes is necessary or supportive treatment.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Antihistamines drugs (for itching)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Levocitrizine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5mg,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25mg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2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Sedatives for restlessness and irritability </a:t>
            </a:r>
            <a:r>
              <a:rPr lang="en-IN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Lorazepam, Diazepam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Vit. K and B-complex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Purgative enema if constipation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Antibiotics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Antipyretics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78814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DIETARY MANAGEMENT</a:t>
            </a:r>
            <a:endParaRPr lang="en-IN" sz="4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Advice to patient for restrict fat intake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high protein diet.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carbohydrate diet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plenty of fluids, juices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glucose water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 MANAGEMENT</a:t>
            </a:r>
            <a:endParaRPr lang="en-IN" sz="4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comfort to patient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bed sores to patient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fluid and electrolyte balance to patient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output-input chart.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psychological support to patient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health education.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09-04-2024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550</Words>
  <Application>Microsoft Office PowerPoint</Application>
  <PresentationFormat>Widescreen</PresentationFormat>
  <Paragraphs>117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JAUNDICE</vt:lpstr>
      <vt:lpstr>OBJECTIVES</vt:lpstr>
      <vt:lpstr>INTRODUCTION</vt:lpstr>
      <vt:lpstr>DEFINITION</vt:lpstr>
      <vt:lpstr>TYPE / CAUSES</vt:lpstr>
      <vt:lpstr>CONTI…</vt:lpstr>
      <vt:lpstr>CONTI…</vt:lpstr>
      <vt:lpstr>CLINICAL MANIFESTATION</vt:lpstr>
      <vt:lpstr>DIAGNOSTIC EVALUATION</vt:lpstr>
      <vt:lpstr>MANAGEMENT</vt:lpstr>
      <vt:lpstr>DIETARY MANAGEMENT</vt:lpstr>
      <vt:lpstr>NURSING MANAGEMENT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88</cp:revision>
  <dcterms:created xsi:type="dcterms:W3CDTF">2022-08-05T05:07:17Z</dcterms:created>
  <dcterms:modified xsi:type="dcterms:W3CDTF">2024-04-09T05:49:10Z</dcterms:modified>
</cp:coreProperties>
</file>