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60" r:id="rId3"/>
    <p:sldId id="261" r:id="rId4"/>
    <p:sldId id="262" r:id="rId5"/>
    <p:sldId id="263" r:id="rId6"/>
    <p:sldId id="276" r:id="rId7"/>
    <p:sldId id="277" r:id="rId8"/>
    <p:sldId id="279" r:id="rId9"/>
    <p:sldId id="278" r:id="rId10"/>
    <p:sldId id="282" r:id="rId11"/>
    <p:sldId id="283" r:id="rId12"/>
    <p:sldId id="27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94660"/>
  </p:normalViewPr>
  <p:slideViewPr>
    <p:cSldViewPr snapToGrid="0">
      <p:cViewPr varScale="1">
        <p:scale>
          <a:sx n="62" d="100"/>
          <a:sy n="62" d="100"/>
        </p:scale>
        <p:origin x="8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23-04-2024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3281BB11-F558-4131-A66C-ACF16DEE9AC1}" type="datetime1">
              <a:rPr lang="en-IN" smtClean="0"/>
              <a:t>23-04-2024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40B6A878-4231-4EF8-9B2F-6983D4C80AB8}" type="datetime1">
              <a:rPr lang="en-IN" smtClean="0"/>
              <a:t>23-04-2024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068692A-9AD6-45A1-A652-3725649C048C}" type="datetime1">
              <a:rPr lang="en-IN" smtClean="0"/>
              <a:t>23-04-2024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F67CCE6C-7CFC-4215-9A96-D9469800C830}" type="datetime1">
              <a:rPr lang="en-IN" smtClean="0"/>
              <a:t>23-04-2024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D96FA4CB-CCC8-4F03-AA33-152AABDA3883}" type="datetime1">
              <a:rPr lang="en-IN" smtClean="0"/>
              <a:t>23-04-2024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1EAFEBD-AF63-478D-8084-4F35EF31CF78}" type="datetime1">
              <a:rPr lang="en-IN" smtClean="0"/>
              <a:t>23-04-2024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ROHILKHAND COLLEGE OF NURSING</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DB3C03FF-97C6-41B0-B4C0-B8A23ECD9D98}" type="datetime1">
              <a:rPr lang="en-IN" smtClean="0"/>
              <a:t>23-04-2024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ROHILKHAND COLLEGE OF NURSING</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FFB9F8F4-4404-40E7-8F70-C1CFF973DE36}" type="datetime1">
              <a:rPr lang="en-IN" smtClean="0"/>
              <a:t>23-04-2024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217F450-6C02-484A-A725-81E324893505}" type="datetime1">
              <a:rPr lang="en-IN" smtClean="0"/>
              <a:t>23-04-2024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22524DEA-F954-4C1F-B183-B0B835959788}" type="datetime1">
              <a:rPr lang="en-IN" smtClean="0"/>
              <a:t>23-04-2024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C583C3A7-1F1B-455A-A161-54D7A66BD6BB}" type="datetime1">
              <a:rPr lang="en-IN" smtClean="0"/>
              <a:t>23-04-2024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4EDF-6AC2-48F0-9D2D-4063EB7B78CE}" type="datetime1">
              <a:rPr lang="en-IN" smtClean="0"/>
              <a:t>23-04-2024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ROHILKHAND COLLEGE OF NURSING</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838200" y="1205019"/>
            <a:ext cx="10515600" cy="2390936"/>
          </a:xfrm>
        </p:spPr>
        <p:txBody>
          <a:bodyPr>
            <a:normAutofit/>
          </a:bodyPr>
          <a:lstStyle/>
          <a:p>
            <a:pPr algn="ctr"/>
            <a:r>
              <a:rPr lang="en-US" sz="8000" b="1" dirty="0">
                <a:solidFill>
                  <a:schemeClr val="accent1">
                    <a:lumMod val="75000"/>
                  </a:schemeClr>
                </a:solidFill>
                <a:latin typeface="Times New Roman" panose="02020603050405020304" pitchFamily="18" charset="0"/>
                <a:cs typeface="Times New Roman" panose="02020603050405020304" pitchFamily="18" charset="0"/>
              </a:rPr>
              <a:t>ADDISON’S DISEASE</a:t>
            </a:r>
            <a:endParaRPr lang="en-IN" sz="80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838200" y="3965414"/>
            <a:ext cx="10515600" cy="1901130"/>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23-04-2024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1</a:t>
            </a:fld>
            <a:endParaRPr lang="en-IN"/>
          </a:p>
        </p:txBody>
      </p:sp>
    </p:spTree>
    <p:extLst>
      <p:ext uri="{BB962C8B-B14F-4D97-AF65-F5344CB8AC3E}">
        <p14:creationId xmlns:p14="http://schemas.microsoft.com/office/powerpoint/2010/main" val="3988566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OBJECTIVES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fontScale="92500" lnSpcReduction="10000"/>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 Peritonitis.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Peritonitis.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Peritonitis.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Peritonitis.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 Peritonitis.</a:t>
            </a:r>
          </a:p>
          <a:p>
            <a:pPr lvl="0" algn="just">
              <a:lnSpc>
                <a:spcPct val="150000"/>
              </a:lnSpc>
              <a:spcAft>
                <a:spcPts val="10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 Peritonitis.</a:t>
            </a: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prevention of Peritonitis.</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26889CE8-B347-48E8-8631-75D1436ADD20}" type="datetime1">
              <a:rPr lang="en-IN" smtClean="0"/>
              <a:t>23-04-2024</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2</a:t>
            </a:fld>
            <a:endParaRPr lang="en-IN"/>
          </a:p>
        </p:txBody>
      </p:sp>
    </p:spTree>
    <p:extLst>
      <p:ext uri="{BB962C8B-B14F-4D97-AF65-F5344CB8AC3E}">
        <p14:creationId xmlns:p14="http://schemas.microsoft.com/office/powerpoint/2010/main" val="3548293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31987"/>
          </a:xfrm>
        </p:spPr>
        <p:txBody>
          <a:bodyPr>
            <a:normAutofit/>
          </a:bodyPr>
          <a:lstStyle/>
          <a:p>
            <a:r>
              <a:rPr lang="en-US" sz="4000" b="1" dirty="0">
                <a:latin typeface="Times New Roman" panose="02020603050405020304" pitchFamily="18" charset="0"/>
                <a:cs typeface="Times New Roman" panose="02020603050405020304" pitchFamily="18" charset="0"/>
              </a:rPr>
              <a:t>INTRODUCTION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8512"/>
            <a:ext cx="10294706" cy="5108451"/>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a:t>
            </a:r>
            <a:r>
              <a:rPr lang="en-US" sz="2400" b="0" i="0" dirty="0">
                <a:solidFill>
                  <a:srgbClr val="111111"/>
                </a:solidFill>
                <a:effectLst/>
                <a:latin typeface="Times New Roman" panose="02020603050405020304" pitchFamily="18" charset="0"/>
                <a:cs typeface="Times New Roman" panose="02020603050405020304" pitchFamily="18" charset="0"/>
              </a:rPr>
              <a:t>Addison's disease, also called adrenal insufficiency, is an uncommon illness that occurs when the body doesn't make enough of certain hormones. In Addison's disease, the adrenal glands make too little cortisol and, often, too little of another hormone, aldosterone.</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23-04-2024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3</a:t>
            </a:fld>
            <a:endParaRPr lang="en-IN"/>
          </a:p>
        </p:txBody>
      </p:sp>
    </p:spTree>
    <p:extLst>
      <p:ext uri="{BB962C8B-B14F-4D97-AF65-F5344CB8AC3E}">
        <p14:creationId xmlns:p14="http://schemas.microsoft.com/office/powerpoint/2010/main" val="2466670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70342"/>
          </a:xfrm>
        </p:spPr>
        <p:txBody>
          <a:bodyPr>
            <a:normAutofit/>
          </a:bodyPr>
          <a:lstStyle/>
          <a:p>
            <a:r>
              <a:rPr lang="en-US" sz="4000" b="1" dirty="0">
                <a:latin typeface="Times New Roman" panose="02020603050405020304" pitchFamily="18" charset="0"/>
                <a:cs typeface="Times New Roman" panose="02020603050405020304" pitchFamily="18" charset="0"/>
              </a:rPr>
              <a:t>DEFINITION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30157"/>
            <a:ext cx="5116533" cy="5147353"/>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Lack of glucocorticoid and mineralocorticoids hormone production by adrenal cortex is called Addison’s disease.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23-04-2024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4</a:t>
            </a:fld>
            <a:endParaRPr lang="en-IN"/>
          </a:p>
        </p:txBody>
      </p:sp>
      <p:pic>
        <p:nvPicPr>
          <p:cNvPr id="9" name="Picture 8">
            <a:extLst>
              <a:ext uri="{FF2B5EF4-FFF2-40B4-BE49-F238E27FC236}">
                <a16:creationId xmlns:a16="http://schemas.microsoft.com/office/drawing/2014/main" id="{B0A4B522-95D1-CBEA-556E-D97D9DAD4FC5}"/>
              </a:ext>
            </a:extLst>
          </p:cNvPr>
          <p:cNvPicPr>
            <a:picLocks noChangeAspect="1"/>
          </p:cNvPicPr>
          <p:nvPr/>
        </p:nvPicPr>
        <p:blipFill>
          <a:blip r:embed="rId3"/>
          <a:stretch>
            <a:fillRect/>
          </a:stretch>
        </p:blipFill>
        <p:spPr>
          <a:xfrm>
            <a:off x="6725703" y="1009525"/>
            <a:ext cx="5116533" cy="5346825"/>
          </a:xfrm>
          <a:prstGeom prst="rect">
            <a:avLst/>
          </a:prstGeom>
        </p:spPr>
      </p:pic>
    </p:spTree>
    <p:extLst>
      <p:ext uri="{BB962C8B-B14F-4D97-AF65-F5344CB8AC3E}">
        <p14:creationId xmlns:p14="http://schemas.microsoft.com/office/powerpoint/2010/main" val="2064555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86319"/>
          </a:xfrm>
        </p:spPr>
        <p:txBody>
          <a:bodyPr>
            <a:normAutofit/>
          </a:bodyPr>
          <a:lstStyle/>
          <a:p>
            <a:r>
              <a:rPr lang="en-US" sz="4000" b="1" dirty="0">
                <a:latin typeface="Times New Roman" panose="02020603050405020304" pitchFamily="18" charset="0"/>
                <a:cs typeface="Times New Roman" panose="02020603050405020304" pitchFamily="18" charset="0"/>
              </a:rPr>
              <a:t>CAUSES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56626"/>
            <a:ext cx="10294706" cy="5020337"/>
          </a:xfrm>
        </p:spPr>
        <p:txBody>
          <a:bodyPr>
            <a:normAutofit/>
          </a:bodyPr>
          <a:lstStyle/>
          <a:p>
            <a:pPr algn="just">
              <a:lnSpc>
                <a:spcPct val="100000"/>
              </a:lnSpc>
              <a:buFont typeface="Wingdings" panose="05000000000000000000" pitchFamily="2" charset="2"/>
              <a:buChar char="v"/>
            </a:pPr>
            <a:r>
              <a:rPr lang="en-US" sz="2400" b="1" i="0" dirty="0">
                <a:solidFill>
                  <a:srgbClr val="212B32"/>
                </a:solidFill>
                <a:effectLst/>
                <a:latin typeface="Times New Roman" panose="02020603050405020304" pitchFamily="18" charset="0"/>
                <a:cs typeface="Times New Roman" panose="02020603050405020304" pitchFamily="18" charset="0"/>
              </a:rPr>
              <a:t>Unknown but some other causes are:</a:t>
            </a:r>
          </a:p>
          <a:p>
            <a:pPr algn="just">
              <a:lnSpc>
                <a:spcPct val="100000"/>
              </a:lnSpc>
            </a:pPr>
            <a:r>
              <a:rPr lang="en-US" sz="2400" dirty="0">
                <a:solidFill>
                  <a:srgbClr val="212B32"/>
                </a:solidFill>
                <a:latin typeface="Times New Roman" panose="02020603050405020304" pitchFamily="18" charset="0"/>
                <a:cs typeface="Times New Roman" panose="02020603050405020304" pitchFamily="18" charset="0"/>
              </a:rPr>
              <a:t>T.B.</a:t>
            </a:r>
          </a:p>
          <a:p>
            <a:pPr algn="just">
              <a:lnSpc>
                <a:spcPct val="100000"/>
              </a:lnSpc>
            </a:pPr>
            <a:r>
              <a:rPr lang="en-US" sz="2400" i="0" dirty="0">
                <a:solidFill>
                  <a:srgbClr val="212B32"/>
                </a:solidFill>
                <a:effectLst/>
                <a:latin typeface="Times New Roman" panose="02020603050405020304" pitchFamily="18" charset="0"/>
                <a:cs typeface="Times New Roman" panose="02020603050405020304" pitchFamily="18" charset="0"/>
              </a:rPr>
              <a:t>Syphilis (Sexual transmitted infection)</a:t>
            </a:r>
          </a:p>
          <a:p>
            <a:pPr algn="just">
              <a:lnSpc>
                <a:spcPct val="100000"/>
              </a:lnSpc>
            </a:pPr>
            <a:r>
              <a:rPr lang="en-US" sz="2400" dirty="0">
                <a:solidFill>
                  <a:srgbClr val="212B32"/>
                </a:solidFill>
                <a:latin typeface="Times New Roman" panose="02020603050405020304" pitchFamily="18" charset="0"/>
                <a:cs typeface="Times New Roman" panose="02020603050405020304" pitchFamily="18" charset="0"/>
              </a:rPr>
              <a:t>ACTH inhibitors drugs</a:t>
            </a:r>
          </a:p>
          <a:p>
            <a:pPr algn="just">
              <a:lnSpc>
                <a:spcPct val="100000"/>
              </a:lnSpc>
            </a:pPr>
            <a:r>
              <a:rPr lang="en-US" sz="2400" i="0" dirty="0">
                <a:solidFill>
                  <a:srgbClr val="212B32"/>
                </a:solidFill>
                <a:effectLst/>
                <a:latin typeface="Times New Roman" panose="02020603050405020304" pitchFamily="18" charset="0"/>
                <a:cs typeface="Times New Roman" panose="02020603050405020304" pitchFamily="18" charset="0"/>
              </a:rPr>
              <a:t>Adrenalectomy</a:t>
            </a:r>
          </a:p>
          <a:p>
            <a:pPr algn="just">
              <a:lnSpc>
                <a:spcPct val="100000"/>
              </a:lnSpc>
            </a:pPr>
            <a:r>
              <a:rPr lang="en-US" sz="2400" i="0" dirty="0">
                <a:solidFill>
                  <a:srgbClr val="212B32"/>
                </a:solidFill>
                <a:effectLst/>
                <a:latin typeface="Times New Roman" panose="02020603050405020304" pitchFamily="18" charset="0"/>
                <a:cs typeface="Times New Roman" panose="02020603050405020304" pitchFamily="18" charset="0"/>
              </a:rPr>
              <a:t>Adrenal hemo</a:t>
            </a:r>
            <a:r>
              <a:rPr lang="en-US" sz="2400" dirty="0">
                <a:solidFill>
                  <a:srgbClr val="212B32"/>
                </a:solidFill>
                <a:latin typeface="Times New Roman" panose="02020603050405020304" pitchFamily="18" charset="0"/>
                <a:cs typeface="Times New Roman" panose="02020603050405020304" pitchFamily="18" charset="0"/>
              </a:rPr>
              <a:t>rrhage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23-04-2024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5</a:t>
            </a:fld>
            <a:endParaRPr lang="en-IN"/>
          </a:p>
        </p:txBody>
      </p:sp>
    </p:spTree>
    <p:extLst>
      <p:ext uri="{BB962C8B-B14F-4D97-AF65-F5344CB8AC3E}">
        <p14:creationId xmlns:p14="http://schemas.microsoft.com/office/powerpoint/2010/main" val="1837732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lnSpcReduction="10000"/>
          </a:bodyPr>
          <a:lstStyle/>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Excessive fatigue</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Weight loss</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Muscles weakness</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Menstrual changes</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Change in emotion</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Hypotension</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Confusion</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Excessive loss of sodium and water in the urine.</a:t>
            </a:r>
            <a:endParaRPr lang="en-US" sz="2400" b="0" i="0" dirty="0">
              <a:solidFill>
                <a:srgbClr val="111111"/>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23-04-2024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6</a:t>
            </a:fld>
            <a:endParaRPr lang="en-IN"/>
          </a:p>
        </p:txBody>
      </p:sp>
    </p:spTree>
    <p:extLst>
      <p:ext uri="{BB962C8B-B14F-4D97-AF65-F5344CB8AC3E}">
        <p14:creationId xmlns:p14="http://schemas.microsoft.com/office/powerpoint/2010/main" val="2856094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96592"/>
          </a:xfrm>
        </p:spPr>
        <p:txBody>
          <a:bodyPr>
            <a:normAutofit/>
          </a:bodyPr>
          <a:lstStyle/>
          <a:p>
            <a:r>
              <a:rPr lang="en-IN" sz="4000" b="1" dirty="0">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5"/>
            <a:ext cx="10294706" cy="5077628"/>
          </a:xfrm>
        </p:spPr>
        <p:txBody>
          <a:bodyPr>
            <a:normAutofit/>
          </a:bodyPr>
          <a:lstStyle/>
          <a:p>
            <a:pPr algn="just">
              <a:lnSpc>
                <a:spcPct val="150000"/>
              </a:lnSpc>
            </a:pPr>
            <a:r>
              <a:rPr lang="en-US" sz="2400" dirty="0">
                <a:latin typeface="Times New Roman" panose="02020603050405020304" pitchFamily="18" charset="0"/>
                <a:cs typeface="Times New Roman" panose="02020603050405020304" pitchFamily="18" charset="0"/>
              </a:rPr>
              <a:t>History collection</a:t>
            </a:r>
          </a:p>
          <a:p>
            <a:pPr algn="just">
              <a:lnSpc>
                <a:spcPct val="150000"/>
              </a:lnSpc>
            </a:pPr>
            <a:r>
              <a:rPr lang="en-US" sz="2400" dirty="0">
                <a:latin typeface="Times New Roman" panose="02020603050405020304" pitchFamily="18" charset="0"/>
                <a:cs typeface="Times New Roman" panose="02020603050405020304" pitchFamily="18" charset="0"/>
              </a:rPr>
              <a:t>Physical examination</a:t>
            </a:r>
          </a:p>
          <a:p>
            <a:pPr algn="just">
              <a:lnSpc>
                <a:spcPct val="150000"/>
              </a:lnSpc>
            </a:pPr>
            <a:r>
              <a:rPr lang="en-US" sz="2400" dirty="0">
                <a:latin typeface="Times New Roman" panose="02020603050405020304" pitchFamily="18" charset="0"/>
                <a:cs typeface="Times New Roman" panose="02020603050405020304" pitchFamily="18" charset="0"/>
              </a:rPr>
              <a:t>Blood test (increase plasma cortisol)</a:t>
            </a:r>
          </a:p>
          <a:p>
            <a:pPr algn="just">
              <a:lnSpc>
                <a:spcPct val="150000"/>
              </a:lnSpc>
            </a:pPr>
            <a:r>
              <a:rPr lang="en-US" sz="2400" dirty="0">
                <a:latin typeface="Times New Roman" panose="02020603050405020304" pitchFamily="18" charset="0"/>
                <a:cs typeface="Times New Roman" panose="02020603050405020304" pitchFamily="18" charset="0"/>
              </a:rPr>
              <a:t>Serum Na, K, Cl, Ca (Sodium, Potassium, Chloride, Calcium)</a:t>
            </a:r>
          </a:p>
          <a:p>
            <a:pPr algn="just">
              <a:lnSpc>
                <a:spcPct val="150000"/>
              </a:lnSpc>
            </a:pPr>
            <a:r>
              <a:rPr lang="en-US" sz="2400" dirty="0">
                <a:latin typeface="Times New Roman" panose="02020603050405020304" pitchFamily="18" charset="0"/>
                <a:cs typeface="Times New Roman" panose="02020603050405020304" pitchFamily="18" charset="0"/>
              </a:rPr>
              <a:t>Blood cell count</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23-04-2024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7</a:t>
            </a:fld>
            <a:endParaRPr lang="en-IN"/>
          </a:p>
        </p:txBody>
      </p:sp>
    </p:spTree>
    <p:extLst>
      <p:ext uri="{BB962C8B-B14F-4D97-AF65-F5344CB8AC3E}">
        <p14:creationId xmlns:p14="http://schemas.microsoft.com/office/powerpoint/2010/main" val="85408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Corticosteroid drugs, e.g., Prednisolone, Hydrocortisone</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I.V. </a:t>
            </a:r>
            <a:r>
              <a:rPr lang="en-US" sz="2400" dirty="0" err="1">
                <a:latin typeface="Times New Roman" panose="02020603050405020304" pitchFamily="18" charset="0"/>
                <a:cs typeface="Times New Roman" panose="02020603050405020304" pitchFamily="18" charset="0"/>
              </a:rPr>
              <a:t>theraphy</a:t>
            </a:r>
            <a:r>
              <a:rPr lang="en-US" sz="2400" dirty="0">
                <a:latin typeface="Times New Roman" panose="02020603050405020304" pitchFamily="18" charset="0"/>
                <a:cs typeface="Times New Roman" panose="02020603050405020304" pitchFamily="18" charset="0"/>
              </a:rPr>
              <a:t>.</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23-04-2024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8</a:t>
            </a:fld>
            <a:endParaRPr lang="en-IN"/>
          </a:p>
        </p:txBody>
      </p:sp>
    </p:spTree>
    <p:extLst>
      <p:ext uri="{BB962C8B-B14F-4D97-AF65-F5344CB8AC3E}">
        <p14:creationId xmlns:p14="http://schemas.microsoft.com/office/powerpoint/2010/main" val="170066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US" sz="4000" b="1" dirty="0">
                <a:latin typeface="Times New Roman" panose="02020603050405020304" pitchFamily="18" charset="0"/>
                <a:cs typeface="Times New Roman" panose="02020603050405020304" pitchFamily="18" charset="0"/>
              </a:rPr>
              <a:t>DIETARY MANAGEMENT</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407560"/>
            <a:ext cx="10294706" cy="4769403"/>
          </a:xfrm>
        </p:spPr>
        <p:txBody>
          <a:bodyPr>
            <a:normAutofit/>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High calorie</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Increase table salt</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High protein</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23-04-2024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9</a:t>
            </a:fld>
            <a:endParaRPr lang="en-IN"/>
          </a:p>
        </p:txBody>
      </p:sp>
    </p:spTree>
    <p:extLst>
      <p:ext uri="{BB962C8B-B14F-4D97-AF65-F5344CB8AC3E}">
        <p14:creationId xmlns:p14="http://schemas.microsoft.com/office/powerpoint/2010/main" val="1307339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latin typeface="Times New Roman" panose="02020603050405020304" pitchFamily="18" charset="0"/>
                <a:cs typeface="Times New Roman" panose="02020603050405020304" pitchFamily="18" charset="0"/>
              </a:rPr>
              <a:t>SUMMARY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2"/>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23-04-2024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10</a:t>
            </a:fld>
            <a:endParaRPr lang="en-IN"/>
          </a:p>
        </p:txBody>
      </p:sp>
    </p:spTree>
    <p:extLst>
      <p:ext uri="{BB962C8B-B14F-4D97-AF65-F5344CB8AC3E}">
        <p14:creationId xmlns:p14="http://schemas.microsoft.com/office/powerpoint/2010/main" val="3334379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23-04-2024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11</a:t>
            </a:fld>
            <a:endParaRPr lang="en-IN"/>
          </a:p>
        </p:txBody>
      </p:sp>
    </p:spTree>
    <p:extLst>
      <p:ext uri="{BB962C8B-B14F-4D97-AF65-F5344CB8AC3E}">
        <p14:creationId xmlns:p14="http://schemas.microsoft.com/office/powerpoint/2010/main" val="879235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5" name="Content Placeholder 7">
            <a:extLst>
              <a:ext uri="{FF2B5EF4-FFF2-40B4-BE49-F238E27FC236}">
                <a16:creationId xmlns:a16="http://schemas.microsoft.com/office/drawing/2014/main" id="{696E81E8-EA34-2A33-457A-B4865E621D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5640" y="365125"/>
            <a:ext cx="10294706" cy="5811838"/>
          </a:xfrm>
        </p:spPr>
      </p:pic>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547DD2E-0E6C-40E9-9CD7-47CE9858B230}" type="datetime1">
              <a:rPr lang="en-IN" smtClean="0"/>
              <a:t>23-04-2024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12</a:t>
            </a:fld>
            <a:endParaRPr lang="en-IN"/>
          </a:p>
        </p:txBody>
      </p:sp>
    </p:spTree>
    <p:extLst>
      <p:ext uri="{BB962C8B-B14F-4D97-AF65-F5344CB8AC3E}">
        <p14:creationId xmlns:p14="http://schemas.microsoft.com/office/powerpoint/2010/main" val="2372507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832</TotalTime>
  <Words>306</Words>
  <Application>Microsoft Office PowerPoint</Application>
  <PresentationFormat>Widescreen</PresentationFormat>
  <Paragraphs>83</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Times New Roman</vt:lpstr>
      <vt:lpstr>Wingdings</vt:lpstr>
      <vt:lpstr>Office Theme</vt:lpstr>
      <vt:lpstr>ADDISON’S DISEASE</vt:lpstr>
      <vt:lpstr>OBJECTIVES</vt:lpstr>
      <vt:lpstr>INTRODUCTION</vt:lpstr>
      <vt:lpstr>DEFINITION</vt:lpstr>
      <vt:lpstr>CAUSES</vt:lpstr>
      <vt:lpstr>CLINICAL MANIFESTATION</vt:lpstr>
      <vt:lpstr>DIAGNOSTIC EVALUATION</vt:lpstr>
      <vt:lpstr>MANAGEMENT</vt:lpstr>
      <vt:lpstr>DIETARY MANAGEMENT</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82</cp:revision>
  <dcterms:created xsi:type="dcterms:W3CDTF">2022-08-05T05:07:17Z</dcterms:created>
  <dcterms:modified xsi:type="dcterms:W3CDTF">2024-04-23T09:11:11Z</dcterms:modified>
</cp:coreProperties>
</file>