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60" r:id="rId3"/>
    <p:sldId id="261" r:id="rId4"/>
    <p:sldId id="262" r:id="rId5"/>
    <p:sldId id="263" r:id="rId6"/>
    <p:sldId id="276" r:id="rId7"/>
    <p:sldId id="284" r:id="rId8"/>
    <p:sldId id="285" r:id="rId9"/>
    <p:sldId id="277" r:id="rId10"/>
    <p:sldId id="279" r:id="rId11"/>
    <p:sldId id="280" r:id="rId12"/>
    <p:sldId id="282" r:id="rId13"/>
    <p:sldId id="283" r:id="rId14"/>
    <p:sldId id="27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29-04-2024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29-04-2024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29-04-2024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29-04-2024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29-04-2024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29-04-2024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29-04-2024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29-04-2024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29-04-2024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29-04-2024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29-04-2024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29-04-2024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29-04-2024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CUSHING SYNDROME</a:t>
            </a:r>
            <a:endParaRPr lang="en-IN" sz="7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5414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29-04-2024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Peritonitis.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Peritonitis.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Peritonitis.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29-04-2024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29-04-2024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376660-92AB-DAD0-2B7F-EE5ADD07A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108" y="965771"/>
            <a:ext cx="10202235" cy="539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7"/>
            <a:ext cx="10018161" cy="5147353"/>
          </a:xfrm>
        </p:spPr>
        <p:txBody>
          <a:bodyPr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Cushing’s syndrome is a disorder that occurs when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body makes too much of the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hormone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cortisol over a long period of time. Cortisol is sometimes called the “stress hormone” because it helps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body respond to stress. Cortisol also helps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Maintain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pressure</a:t>
            </a:r>
            <a:endParaRPr lang="en-US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Regulate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glucose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also called blood sugar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Reduce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inflammation</a:t>
            </a:r>
            <a:endParaRPr lang="en-US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Turn the food you eat into energy</a:t>
            </a:r>
          </a:p>
          <a:p>
            <a:pPr algn="just">
              <a:lnSpc>
                <a:spcPct val="20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29-04-2024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Excessive corticosteroids medications.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Tumor of pituitary gland which results excessive production of ACTH (</a:t>
            </a:r>
            <a:r>
              <a:rPr lang="en-IN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Adrenocorticotropic hormone)</a:t>
            </a:r>
            <a:endParaRPr lang="en-US" sz="2400" dirty="0">
              <a:solidFill>
                <a:srgbClr val="212B3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CTH stimulated adrenal cortex and produce excessive cortisone.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Tumor in adrenal cortex.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29-04-2024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Common signs and symptoms of Cushing syndrome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Weight gain and fatty tissue deposits, particularly around the midsection and upper back, in the face (moon face), and between the shoulders (buffalo hump)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Pink or purple stretch marks (striae) on the skin of the abdomen, thighs, breasts and arms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Thinning, fragile skin that bruises easily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Slow healing of cuts, insect bites and infections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29-04-2024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58238"/>
            <a:ext cx="10294706" cy="5298111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Signs and symptoms women with Cushing syndrome may experience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Thicker or more visible body and facial hair (hirsutism)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Irregular or absent menstrual periods</a:t>
            </a:r>
          </a:p>
          <a:p>
            <a:pPr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Signs and symptoms men with Cushing syndrome may experience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Decreased sex drive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Decreased fertility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Erectile dysfunction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239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78814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CONT…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8"/>
            <a:ext cx="10294706" cy="5277562"/>
          </a:xfrm>
        </p:spPr>
        <p:txBody>
          <a:bodyPr>
            <a:normAutofit lnSpcReduction="10000"/>
          </a:bodyPr>
          <a:lstStyle/>
          <a:p>
            <a:pPr algn="l">
              <a:buFont typeface="Wingdings" panose="05000000000000000000" pitchFamily="2" charset="2"/>
              <a:buChar char="ü"/>
            </a:pPr>
            <a:r>
              <a:rPr lang="en-US" sz="26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Other possible signs and symptoms of Cushing syndrome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Severe fatigue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Muscle weakness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Depression, anxiety and irritability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Loss of emotional control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Cognitive difficulties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Headache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Infections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Skin darkening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Bone loss, leading to fractures over time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children, impaired growth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6268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Overnight dexamethasone suppression test to measure plasma cortisol level.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Laboratory studies (e.g., Serum sodium, blood glucose, serum potassium, plasma, urinary).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Computerized tomography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Ultrasound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29-04-2024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removal of tumor by trans-sphenoidal hypophysectomy is the treatment of choice.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Adrenalectomy (surgical removal of adrenal glands)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Postoperatively, temporary replacement therapy with hydrocortisone.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Adrenal enzyme inhibitors: They interferes with the production of hormones (cortisol and aldosterone)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Metyrapone, Mitotane, Ketoconazole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29-04-2024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Possibility of recurrence in patients with adrenal carcinoma.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Fracture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Gastric ulcer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Pancreatitis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29-04-2024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29-04-2024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29-04-2024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29-04-2024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517</Words>
  <Application>Microsoft Office PowerPoint</Application>
  <PresentationFormat>Widescreen</PresentationFormat>
  <Paragraphs>115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Office Theme</vt:lpstr>
      <vt:lpstr>CUSHING SYNDROME</vt:lpstr>
      <vt:lpstr>OBJECTIVES</vt:lpstr>
      <vt:lpstr>INTRODUCTION</vt:lpstr>
      <vt:lpstr>DEFINITION</vt:lpstr>
      <vt:lpstr>ETIOLOGY</vt:lpstr>
      <vt:lpstr>CLINICAL MANIFESTATION</vt:lpstr>
      <vt:lpstr>CONTI…</vt:lpstr>
      <vt:lpstr>CONT…</vt:lpstr>
      <vt:lpstr>DIAGNOSTIC EVALUATION</vt:lpstr>
      <vt:lpstr>MANAGEMENT</vt:lpstr>
      <vt:lpstr>COMPLICATIONS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83</cp:revision>
  <dcterms:created xsi:type="dcterms:W3CDTF">2022-08-05T05:07:17Z</dcterms:created>
  <dcterms:modified xsi:type="dcterms:W3CDTF">2024-04-29T04:35:00Z</dcterms:modified>
</cp:coreProperties>
</file>