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84" r:id="rId3"/>
    <p:sldId id="260" r:id="rId4"/>
    <p:sldId id="261" r:id="rId5"/>
    <p:sldId id="262" r:id="rId6"/>
    <p:sldId id="263" r:id="rId7"/>
    <p:sldId id="276" r:id="rId8"/>
    <p:sldId id="277" r:id="rId9"/>
    <p:sldId id="279" r:id="rId10"/>
    <p:sldId id="280" r:id="rId11"/>
    <p:sldId id="282" r:id="rId12"/>
    <p:sldId id="283"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23-09-2023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23-09-2023</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23-09-2023</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23-09-2023</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23-09-2023</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23-09-2023</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23-09-2023</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23-09-2023</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23-09-2023</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23-09-2023</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23-09-2023</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23-09-2023</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23-09-2023</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1335640" y="1205019"/>
            <a:ext cx="10018160" cy="5021120"/>
          </a:xfrm>
        </p:spPr>
        <p:txBody>
          <a:bodyPr>
            <a:normAutofit/>
          </a:bodyPr>
          <a:lstStyle/>
          <a:p>
            <a:pPr algn="ct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23-09-2023</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678B5EC4-ED67-0C03-15F0-DB2DD4E1D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CF05C8D3-5F92-02F3-CD6C-C4AB896E63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IN" sz="9600" b="1" dirty="0">
                <a:ln w="0"/>
                <a:solidFill>
                  <a:srgbClr val="7030A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RENAL ABSCESS</a:t>
            </a: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23-09-2023</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23-09-2023</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Renal abscess is a collection of infective fluid in the kidney. It is usually a acute pyelonephritis where server vasospasm and inflammation may occasionally result in necrosis and abscess formation. It can affect all age.</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23-09-2023</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7"/>
            <a:ext cx="10018161" cy="5147353"/>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Renal abscess is a collection of pus around kidney. Pus is formed following infection of soft tissue around kidney or infection of peripheral kidney tissue. Renal abscess is and uncommon disease caused by trauma and infection associate with kidney stone.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23-09-2023</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algn="just">
              <a:lnSpc>
                <a:spcPct val="2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Bacterial infection</a:t>
            </a:r>
          </a:p>
          <a:p>
            <a:pPr algn="just">
              <a:lnSpc>
                <a:spcPct val="2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Viral Infection</a:t>
            </a:r>
          </a:p>
          <a:p>
            <a:pPr algn="just">
              <a:lnSpc>
                <a:spcPct val="2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Poor hygiene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23-09-2023</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Fever</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Abdominal pain</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Back pain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Blood in urine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Dysuria</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Pus in urine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Kidney tenderness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23-09-2023</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IN" sz="2400" dirty="0">
                <a:latin typeface="Times New Roman" panose="02020603050405020304" pitchFamily="18" charset="0"/>
                <a:cs typeface="Times New Roman" panose="02020603050405020304" pitchFamily="18" charset="0"/>
              </a:rPr>
              <a:t>History collection</a:t>
            </a:r>
          </a:p>
          <a:p>
            <a:pPr algn="just">
              <a:lnSpc>
                <a:spcPct val="150000"/>
              </a:lnSpc>
            </a:pPr>
            <a:r>
              <a:rPr lang="en-IN" sz="2400" dirty="0">
                <a:latin typeface="Times New Roman" panose="02020603050405020304" pitchFamily="18" charset="0"/>
                <a:cs typeface="Times New Roman" panose="02020603050405020304" pitchFamily="18" charset="0"/>
              </a:rPr>
              <a:t>Physical examination</a:t>
            </a:r>
          </a:p>
          <a:p>
            <a:pPr algn="just">
              <a:lnSpc>
                <a:spcPct val="150000"/>
              </a:lnSpc>
            </a:pPr>
            <a:r>
              <a:rPr lang="en-IN" sz="2400" dirty="0">
                <a:latin typeface="Times New Roman" panose="02020603050405020304" pitchFamily="18" charset="0"/>
                <a:cs typeface="Times New Roman" panose="02020603050405020304" pitchFamily="18" charset="0"/>
              </a:rPr>
              <a:t>Ultrasound</a:t>
            </a:r>
          </a:p>
          <a:p>
            <a:pPr algn="just">
              <a:lnSpc>
                <a:spcPct val="150000"/>
              </a:lnSpc>
            </a:pPr>
            <a:r>
              <a:rPr lang="en-IN" sz="2400" dirty="0">
                <a:latin typeface="Times New Roman" panose="02020603050405020304" pitchFamily="18" charset="0"/>
                <a:cs typeface="Times New Roman" panose="02020603050405020304" pitchFamily="18" charset="0"/>
              </a:rPr>
              <a:t>KUB</a:t>
            </a:r>
          </a:p>
          <a:p>
            <a:pPr algn="just">
              <a:lnSpc>
                <a:spcPct val="150000"/>
              </a:lnSpc>
            </a:pPr>
            <a:r>
              <a:rPr lang="en-IN" sz="2400" dirty="0">
                <a:latin typeface="Times New Roman" panose="02020603050405020304" pitchFamily="18" charset="0"/>
                <a:cs typeface="Times New Roman" panose="02020603050405020304" pitchFamily="18" charset="0"/>
              </a:rPr>
              <a:t>CT scan</a:t>
            </a:r>
          </a:p>
          <a:p>
            <a:pPr algn="just">
              <a:lnSpc>
                <a:spcPct val="150000"/>
              </a:lnSpc>
            </a:pPr>
            <a:r>
              <a:rPr lang="en-IN" sz="2400" dirty="0">
                <a:latin typeface="Times New Roman" panose="02020603050405020304" pitchFamily="18" charset="0"/>
                <a:cs typeface="Times New Roman" panose="02020603050405020304" pitchFamily="18" charset="0"/>
              </a:rPr>
              <a:t>Complete blood count</a:t>
            </a:r>
          </a:p>
          <a:p>
            <a:pPr algn="just">
              <a:lnSpc>
                <a:spcPct val="150000"/>
              </a:lnSpc>
            </a:pPr>
            <a:r>
              <a:rPr lang="en-IN" sz="2400" dirty="0">
                <a:latin typeface="Times New Roman" panose="02020603050405020304" pitchFamily="18" charset="0"/>
                <a:cs typeface="Times New Roman" panose="02020603050405020304" pitchFamily="18" charset="0"/>
              </a:rPr>
              <a:t>Analysis of urine</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23-09-2023</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Administer antimicrobial therapy to control infection.</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Surgical incision and drainage of the abscess sometimes, necessary.</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23-09-2023</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IN" sz="4000" b="1" dirty="0">
                <a:latin typeface="Times New Roman" panose="02020603050405020304" pitchFamily="18" charset="0"/>
                <a:cs typeface="Times New Roman" panose="02020603050405020304" pitchFamily="18" charset="0"/>
              </a:rPr>
              <a:t>COMPLICATIONS</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Abscess, rupture</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It may lead to renal atrophy secondary to compression or obstruction.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23-09-2023</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234984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23-09-2023</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3334379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23-09-2023</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879235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4"/>
            <a:ext cx="10294706" cy="5991225"/>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23-09-2023</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934</TotalTime>
  <Words>292</Words>
  <Application>Microsoft Office PowerPoint</Application>
  <PresentationFormat>Widescreen</PresentationFormat>
  <Paragraphs>83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PowerPoint Presentation</vt:lpstr>
      <vt:lpstr>RENAL ABSCESS</vt:lpstr>
      <vt:lpstr>OBJECTIVES</vt:lpstr>
      <vt:lpstr>INTRODUCTION</vt:lpstr>
      <vt:lpstr>DEFINITION</vt:lpstr>
      <vt:lpstr>ETIOLOGY</vt:lpstr>
      <vt:lpstr>CLINICAL MANIFESTATION</vt:lpstr>
      <vt:lpstr>DIAGNOSTIC EVALUATION</vt:lpstr>
      <vt:lpstr>MEDICAL MANAGEMENT</vt:lpstr>
      <vt:lpstr>COMPLICATIONS</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87</cp:revision>
  <dcterms:created xsi:type="dcterms:W3CDTF">2022-08-05T05:07:17Z</dcterms:created>
  <dcterms:modified xsi:type="dcterms:W3CDTF">2023-09-23T06:14:18Z</dcterms:modified>
</cp:coreProperties>
</file>