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3" r:id="rId6"/>
    <p:sldId id="284" r:id="rId7"/>
    <p:sldId id="276" r:id="rId8"/>
    <p:sldId id="277" r:id="rId9"/>
    <p:sldId id="285" r:id="rId10"/>
    <p:sldId id="279" r:id="rId11"/>
    <p:sldId id="286" r:id="rId12"/>
    <p:sldId id="278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DA82-10A8-4FB7-9992-39220CD68DFD}" type="datetimeFigureOut">
              <a:rPr lang="en-IN" smtClean="0"/>
              <a:t>12-04-2024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C33B2-FD45-4CE2-84BF-8F34807227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3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315-5BBE-3161-851B-DAB2D58A1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7213A-4DF4-A627-E623-B921BF2F1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26FB-ABB1-3AF4-D1DA-47A89400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BB11-F558-4131-A66C-ACF16DEE9AC1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791A-99B2-3FD0-4FA4-A76E24A4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22C13-0574-2F39-CE93-D22DDE8D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71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FE68-C05A-AFC6-B459-146A6E47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81A7-A114-0016-B3E1-50122ACF5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CB99-8C90-8FA0-C08D-BFD9EDC9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6A878-4231-4EF8-9B2F-6983D4C80AB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37653-56C3-FEA7-CF73-87A29077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8F6B-2E9F-9947-9C97-41ACE3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1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1965-E125-AD6B-ABD8-65E99D8C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CC77B-8424-6F57-3078-0C01B6EF1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0FD4-E5EF-FE0A-A6F1-14D694BFE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692A-9AD6-45A1-A652-3725649C048C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0858-BDEC-68F2-71EA-79AAE69B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8F5C-958A-DBB9-F7A0-636A4243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9C01-8B02-4639-FE03-0B63329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60E2-35D0-BF12-8975-3142E1B49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9F8E5-645E-3F0B-0288-4A434D7A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2B98F-FF19-E66B-6A42-E8392111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CE6C-7CFC-4215-9A96-D9469800C8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B7988-7A67-81FA-54B8-7DDC42C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BA1D-73BE-FDC8-137A-A78FACDD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623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B81F-698B-888C-C76B-E2BEDBD5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302E3-FC0F-FBCF-0DA5-358819F0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41A4E-3A9E-F32E-52E4-D16D6A7F1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4C084-57B3-B659-9F5F-3FFB0AEE9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77D90-E1BD-E0F8-955F-EBCC8EE1D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5FD30-955F-7B1A-85A9-D484B6B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A4CB-CCC8-4F03-AA33-152AABDA3883}" type="datetime1">
              <a:rPr lang="en-IN" smtClean="0"/>
              <a:t>12-04-2024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0338A-9D61-5C7C-5A44-84294290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3F17A-8DD3-E24A-B41C-83A47D11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B30-A864-C94E-C2FC-211D7002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CA353-3724-541C-07C9-C4869700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FEBD-AF63-478D-8084-4F35EF31CF78}" type="datetime1">
              <a:rPr lang="en-IN" smtClean="0"/>
              <a:t>12-04-2024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2D64-B40E-E96D-0A4D-EB1976F9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00137-B2D7-C4F6-F627-0B896B18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68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720E5-5026-9FD1-AADD-DACF5991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3FF-97C6-41B0-B4C0-B8A23ECD9D98}" type="datetime1">
              <a:rPr lang="en-IN" smtClean="0"/>
              <a:t>12-04-2024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49A6-4228-D124-3EF2-06643A8E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D9AD-BB2F-CE86-4798-581CC649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71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F299-E05D-CDB4-1955-C33B2EAC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89309-AB1F-80E8-BB45-EB676391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31ED-9284-C7C0-B4FF-B345C5561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DDCA5-8334-C8B1-9D03-A5EA690C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F8F4-4404-40E7-8F70-C1CFF973DE36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6D136-B00A-2EFE-A4C0-BC275DA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BCFA-631F-F6C3-3FD4-81E1C080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5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7ABC-2221-8115-7FC1-145B72E7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94F97-7D27-3783-8B21-328C5C05B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F297-DEF7-B792-F828-8EAFB8AF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63484-35C5-C155-851D-D8627D55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7F450-6C02-484A-A725-81E32489350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2DF52-FA67-885A-B29D-516C493C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1AF46-63F8-8DD6-9DF5-BFC65C5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88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CD5F-4E10-AB62-05DA-43D90CD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279B6-C12C-FFEC-4404-B2AC55026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918F-A31C-E794-8F8A-CEC423B2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4DEA-F954-4C1F-B183-B0B835959788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6E63E-B35C-CFEE-4C78-9B61A4ED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729B3-A487-4F96-DC79-C46CA217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5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2DDCDF-C96A-E4A6-1713-C10B720F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070472-4DFD-A691-31AE-D2CD75C88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9623-459B-4205-C4DE-C0EAA960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C3A7-1F1B-455A-A161-54D7A66BD6B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3A093-90C8-E1DC-3731-77D4DD2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2AE38-89D5-ABF7-6FAB-4340078F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51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6F829-C13D-96F5-2EFD-F26B52EC1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70B72-5B52-C49D-6AE3-DE434B29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D7B23-3357-654C-6B86-6CB5237FF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C4EDF-6AC2-48F0-9D2D-4063EB7B78CE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56A0-5B03-D094-CB6C-F53B5A5D9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0F1D2-3B76-5922-B6D4-D4280F52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6E1C0-045E-4B13-8CEE-2134316633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42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7240-4251-3770-1C32-2485C308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019"/>
            <a:ext cx="10515600" cy="239093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CHOLEDOCHOLILITHIASIS</a:t>
            </a:r>
            <a:endParaRPr lang="en-IN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F4A6-D0F5-8399-73D9-D1D1067C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5414"/>
            <a:ext cx="10515600" cy="190113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DINESH SINGH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P.G. NURSING TUTOR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ROHILKHAND COLLEGE OF NURSING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D408C-44AF-6DD0-414E-1FD37DC71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EA1D3-9205-D268-C380-D5947461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F67F-0044-48A7-873D-6187E0123E1B}" type="datetime1">
              <a:rPr lang="en-IN" smtClean="0"/>
              <a:t>12-04-2024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303F-2745-CE27-2666-602191C8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1EE01-28D5-3EA2-5BE2-C0D420E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5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of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causes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 the clinical manifestations of Peritonitis.</a:t>
            </a:r>
          </a:p>
          <a:p>
            <a:pPr lvl="0"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the diagnostic evaluation of Peritonitis.</a:t>
            </a: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management of Peritonitis.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prevention of Peritonitis.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A05A8-8345-C741-B074-0B71809A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9CE8-B347-48E8-8631-75D1436ADD2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0A9D2-EFF1-65CB-E99C-9895213E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8DA34-8F4A-B72E-AFE1-7510618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29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3198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68512"/>
            <a:ext cx="10294706" cy="51084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Choledocholithiasis is when you have a gallstone in your common bile duct. That’s the duct that carries bile from your gallbladder. Gallstones in this narrow passageway pose a risk of obstructing the flow of bile. An obstruction can cause pain, inflammation and serious complications.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FFB7E-12DD-B90A-2039-90278EF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2B90-CD90-4042-AA4A-E2E334547F2C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1B38A-AA66-86DB-7C35-5E85F3CC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E4321-7096-D07B-0C7F-0A16BC99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7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7034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E183674-6CC9-FB1A-9FCF-CF15860D2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640" y="904126"/>
            <a:ext cx="10294706" cy="545222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C828-7723-8C9C-2EC7-FB53B3C0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A092-52EF-4570-B82E-AA4CED207ADB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F027A-392E-37B2-A98A-27882A7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E9DF-9713-DAC5-91B6-0D39FA65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55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95253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22844"/>
            <a:ext cx="10294706" cy="505411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to make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too much cholesterol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to make</a:t>
            </a: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 much bilirubin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Gallbladder does not empty correctly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0" dirty="0">
                <a:solidFill>
                  <a:srgbClr val="212B3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Cirrhosis of liver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212B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Biliary tract infections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D895-11F4-E566-C4B8-5491165C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D6888-7BE6-4819-9A34-80D559E60C0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B3F3E-B333-9577-F0DF-82468F4C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230FF-E91B-03DC-0423-F0F05A27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73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205020"/>
            <a:ext cx="10294706" cy="49719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Obesity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Low-fiber, high-calorie, high-fat diet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fasting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weight loss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Physical activity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77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10294706" cy="50673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Jaundice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appetite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 and vomiting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Clay-colored stools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C111E48-CE10-7181-A612-E58FD475C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8560-4901-424C-A657-0DA7D0475A99}" type="datetime1">
              <a:rPr lang="en-IN" smtClean="0"/>
              <a:t>12-04-2024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934382-C79B-3272-2AF3-BAD27444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354A2E3-5761-3ABC-38CE-7F6D0C18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09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996592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099335"/>
            <a:ext cx="10294706" cy="50776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collection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examination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Trans-abdominal ultrasound: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imaging procedure that uses high-frequency sound waves to examine the liver, gallbladder, spleen, kidneys, and pancreas.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Endoscopic retrograde cholangiography: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procedure used to identify stones, tumors, and narrowing in the bile ducts</a:t>
            </a:r>
          </a:p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Percutaneous transhepatic cholangiogram (PTCA):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X-ray of the bile ducts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B773F-022A-FCD9-089D-725CF08E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AC44-4349-4048-A7CA-8D2681F9242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80087-9B88-A88A-F69E-37315464F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E8C26-781F-5C04-7913-29A056E7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0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991892"/>
            <a:ext cx="10294706" cy="518507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blood count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Bilirubin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Pancreatic enzymes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function tests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031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02743"/>
            <a:ext cx="10294706" cy="1006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09610"/>
            <a:ext cx="5270645" cy="50673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MANAGEMENT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Stone extraction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Cholecystectomy: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Surgery to remove the gallbladder and stones.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Sphincterotomy: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that makes a cut into the common bile duct to remove stones or help them pass.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Biliary stenting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A7EF-8152-A803-54E7-E567ED7C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6DA1-5B07-4890-B23E-C676A5D7A451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C9D3-40C6-70C4-41CC-26C66DFF2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59753-06CB-261D-377E-F224564E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10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78AC9C-5612-D431-7207-961004F7D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283" y="1288996"/>
            <a:ext cx="5390511" cy="498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6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82924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Fragmenting stones (lithotripsy)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965772"/>
            <a:ext cx="10294706" cy="52111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Extracorporeal shock wave lithotripsy is a procedure to break up stones inside the urinary tract, bile ducts or pancreatic duct with a series of shock waves generated by a machine called a lithotripter.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11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3F08E4-7371-2B3F-7285-D9F3C5C1D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70" y="2609636"/>
            <a:ext cx="7576977" cy="383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53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5"/>
            <a:ext cx="10294706" cy="1068495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407560"/>
            <a:ext cx="10294706" cy="4769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1C4F4-B232-9297-9429-90A60915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20AE5-DECB-4C39-A40D-A5D365695785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5048F-8DC1-1947-9CD6-BB8CDDFA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779B-70DE-66C0-F795-87A95759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733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136526"/>
            <a:ext cx="10294706" cy="99363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130158"/>
            <a:ext cx="10294706" cy="504680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F1111-5554-57EB-AF0A-1927DD5E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A4D5-2A32-4EE3-A18E-79726409B17A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CFB4-4C00-D1F3-3D2E-301517F5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102B2-09A3-B4D0-A088-90D7392D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437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933F7-D56A-BFB6-1967-E012C8B4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38" y="1825625"/>
            <a:ext cx="1029470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0F4B1-8ED3-826A-E18D-22C5A273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0DEE5-CCA3-485A-A400-6BBEFE0C0F97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0D172-4315-D931-D97C-708D873A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554F6-BD20-99C6-B9EE-C22294E1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3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768A-9F14-F772-4DB1-CDE9CEE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0" y="365125"/>
            <a:ext cx="10294706" cy="1325563"/>
          </a:xfrm>
        </p:spPr>
        <p:txBody>
          <a:bodyPr>
            <a:normAutofit/>
          </a:bodyPr>
          <a:lstStyle/>
          <a:p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F7EC3-30E5-967C-CDA0-F7B3F04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3"/>
            <a:ext cx="1335640" cy="1102276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96E81E8-EA34-2A33-457A-B4865E62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0" y="365125"/>
            <a:ext cx="10294706" cy="5811838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6C9A2-8F8C-E3D4-3507-2C20AA5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7DD2E-0E6C-40E9-9CD7-47CE9858B230}" type="datetime1">
              <a:rPr lang="en-IN" smtClean="0"/>
              <a:t>12-04-2024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3A8B0-AAEA-98EB-8311-08B5D232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ROHILKHAND COLLEGE OF NURSING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D7D0C-1035-0C21-485A-26AD0E99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6E1C0-045E-4B13-8CEE-21343166338B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0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408</Words>
  <Application>Microsoft Office PowerPoint</Application>
  <PresentationFormat>Widescreen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CHOLEDOCHOLILITHIASIS</vt:lpstr>
      <vt:lpstr>OBJECTIVES</vt:lpstr>
      <vt:lpstr>INTRODUCTION</vt:lpstr>
      <vt:lpstr>DEFINITION</vt:lpstr>
      <vt:lpstr>ETIOLOGY</vt:lpstr>
      <vt:lpstr>RISK FACTORS</vt:lpstr>
      <vt:lpstr>CLINICAL MANIFESTATION</vt:lpstr>
      <vt:lpstr>DIAGNOSTIC EVALUATION</vt:lpstr>
      <vt:lpstr>CONTI…</vt:lpstr>
      <vt:lpstr>MANAGEMENT</vt:lpstr>
      <vt:lpstr>Fragmenting stones (lithotripsy)</vt:lpstr>
      <vt:lpstr>PowerPoint Presentation</vt:lpstr>
      <vt:lpstr>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</dc:title>
  <dc:creator>dinesh singh</dc:creator>
  <cp:lastModifiedBy>DINESH SINGH</cp:lastModifiedBy>
  <cp:revision>93</cp:revision>
  <dcterms:created xsi:type="dcterms:W3CDTF">2022-08-05T05:07:17Z</dcterms:created>
  <dcterms:modified xsi:type="dcterms:W3CDTF">2024-04-12T06:17:57Z</dcterms:modified>
</cp:coreProperties>
</file>