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61" r:id="rId4"/>
    <p:sldId id="262" r:id="rId5"/>
    <p:sldId id="263" r:id="rId6"/>
    <p:sldId id="276" r:id="rId7"/>
    <p:sldId id="277" r:id="rId8"/>
    <p:sldId id="279" r:id="rId9"/>
    <p:sldId id="278" r:id="rId10"/>
    <p:sldId id="280" r:id="rId11"/>
    <p:sldId id="282" r:id="rId12"/>
    <p:sldId id="28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11-01-2024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11-01-2024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11-01-2024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11-01-2024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56854"/>
            <a:ext cx="10018160" cy="3339101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CANCER OF ESOPHAGUS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95955"/>
            <a:ext cx="10515600" cy="2239766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Esophageal cancer is a disease in which malignant (cancer) cells form in the tissues of the esophagus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Smoking, heavy alcohol use, and Barrett esophagus can increase the risk of esophageal cancer. Signs and symptoms of esophageal cancer are weight loss and painful or difficult swallowing.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467400"/>
            <a:ext cx="5106258" cy="481010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It is a malignancy that develops in the tissues of esophagus involving muscles, can spread to lymphatic system.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A6F5D2-F1DD-DCF5-E875-5FB2C0BD6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816" y="1467399"/>
            <a:ext cx="5229546" cy="481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09"/>
            <a:ext cx="10294706" cy="506735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Gender: More in men.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Race: African American race is more prone.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Age: Fifth decade of life is at great risk.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 of alcohol and tobacco.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Chronic initiation of esophagus.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GERD.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Hot, spicy dietary intake.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Exposure to nitrosomine in food/environment.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89062"/>
            <a:ext cx="10294706" cy="508790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Dysphasia, earlier with solid foods than to liquids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Feeling of lump in throat.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Painful and difficult swallowing.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Substernal pain.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Regurgitation of undigested food.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Loss of appetite.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Loss of weight.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11-01-2024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93633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0"/>
            <a:ext cx="10294706" cy="501302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Esophagogastroscopy with biopsy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 Scan</a:t>
            </a:r>
          </a:p>
          <a:p>
            <a:pPr algn="just">
              <a:lnSpc>
                <a:spcPct val="150000"/>
              </a:lnSpc>
            </a:pPr>
            <a:r>
              <a:rPr lang="en-IN" sz="24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 positron emission tomography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(PET): 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 an imaging test that can help reveal the metabolic or biochemical function of the tissues and organs.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08226"/>
            <a:ext cx="10294706" cy="791110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6"/>
            <a:ext cx="10294706" cy="507762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Combination of chemotherapy</a:t>
            </a:r>
          </a:p>
          <a:p>
            <a:pPr algn="just">
              <a:lnSpc>
                <a:spcPct val="10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Four common combinations of 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chemotherapy drugs for</a:t>
            </a:r>
            <a:r>
              <a:rPr lang="en-IN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include: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isplatin and etoposide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arboplatin (</a:t>
            </a:r>
            <a:r>
              <a:rPr lang="en-IN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Paraplatin</a:t>
            </a:r>
            <a:r>
              <a:rPr lang="en-IN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and etoposide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isplatin and irinotecan (</a:t>
            </a:r>
            <a:r>
              <a:rPr lang="en-IN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Camptosar</a:t>
            </a:r>
            <a:r>
              <a:rPr lang="en-IN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arboplatin and irinotecan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Radiotherapy: </a:t>
            </a:r>
            <a:r>
              <a:rPr lang="en-US" sz="24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 a cancer treatment that uses high doses of radiation to kill cancer cells and shrink tumors.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246581"/>
            <a:ext cx="10294706" cy="86302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MANAGEMENT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09"/>
            <a:ext cx="10294706" cy="506735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IN" sz="24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Esophagectomy</a:t>
            </a:r>
            <a:r>
              <a:rPr lang="en-IN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During esophagectomy, your surgeon removes the portion of your esophagus that contains the tumor, along with a portion of the upper part of your stomach, and nearby lymph nodes. The remaining esophagus is reconnected to your stomach. 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URSING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09"/>
            <a:ext cx="10294706" cy="5067353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Check the vital signs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emotional status, provide psychological support.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 the hygiene needs of the client.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or promote the body weight by providing high calorie and high protein diet.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Sometime gastrostomy feed is also given.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 the perioperative nursing care needs.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care for chemotherapy, radiotherapy.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client for complication and effects of chemotherapy, radiotherapy etc.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</TotalTime>
  <Words>506</Words>
  <Application>Microsoft Office PowerPoint</Application>
  <PresentationFormat>Widescreen</PresentationFormat>
  <Paragraphs>99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CANCER OF ESOPHAGUS</vt:lpstr>
      <vt:lpstr>OBJECTIVES</vt:lpstr>
      <vt:lpstr>INTRODUCTION</vt:lpstr>
      <vt:lpstr>DEFINITION</vt:lpstr>
      <vt:lpstr>ETIOLOGY</vt:lpstr>
      <vt:lpstr>CLINICAL MANIFESTATION</vt:lpstr>
      <vt:lpstr>DIAGNOSTIC EVALUATION</vt:lpstr>
      <vt:lpstr>MANAGEMENT</vt:lpstr>
      <vt:lpstr>SURGICAL MANAGEMENT</vt:lpstr>
      <vt:lpstr>NURSING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80</cp:revision>
  <dcterms:created xsi:type="dcterms:W3CDTF">2022-08-05T05:07:17Z</dcterms:created>
  <dcterms:modified xsi:type="dcterms:W3CDTF">2024-01-11T09:02:22Z</dcterms:modified>
</cp:coreProperties>
</file>