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61" r:id="rId4"/>
    <p:sldId id="262" r:id="rId5"/>
    <p:sldId id="284" r:id="rId6"/>
    <p:sldId id="263" r:id="rId7"/>
    <p:sldId id="276" r:id="rId8"/>
    <p:sldId id="285" r:id="rId9"/>
    <p:sldId id="277" r:id="rId10"/>
    <p:sldId id="279" r:id="rId11"/>
    <p:sldId id="278" r:id="rId12"/>
    <p:sldId id="280" r:id="rId13"/>
    <p:sldId id="282" r:id="rId14"/>
    <p:sldId id="28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12-04-2024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12-04-2024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12-04-2024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12-04-2024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IN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HYPOTHYROIDISM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Peritonitis.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Peritonitis.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Peritonitis.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Hypothyroidism, also called underactive thyroid, is when the thyroid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gland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doesn’t make enough thyroid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hormones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to meet your body’s needs. The thyroid is a small, butterfly-shaped gland in the front of your neck.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4962419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Subnormal secretion of thyroid hormone by thyroid glands is known as Hypothyroidism.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262847-E2DC-301C-8EE9-71A7D2CA8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268" y="1130157"/>
            <a:ext cx="5137078" cy="514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Primary: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Insufficient amount of thyroid hormone secreted by thyroid gland.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Secondary: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is due to pituitary gland failure ( Inadequate amount secretion of TSH).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Tertiary: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due to hypothalamus failure (subnormal thyrotropin releasing hormone secretion).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2416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 of radioactive iodine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 treated with antithyroid drugs.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Removing of thyroid tissue in thyroidectomy.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Malignancy of neck or forehead.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Pituitary dysfunction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Goitrogenic food, e.g. Turnip, cauliflower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5044614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CVS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Decrease heart rate</a:t>
            </a:r>
          </a:p>
          <a:p>
            <a:pPr algn="just">
              <a:lnSpc>
                <a:spcPct val="150000"/>
              </a:lnSpc>
            </a:pPr>
            <a:r>
              <a:rPr lang="en-US" sz="240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Hypercholesterolemia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 contractility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Hyperlipidemia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Bradycardia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Anemia</a:t>
            </a:r>
          </a:p>
          <a:p>
            <a:pPr algn="just">
              <a:lnSpc>
                <a:spcPct val="150000"/>
              </a:lnSpc>
            </a:pPr>
            <a:endParaRPr lang="en-US" sz="240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12-04-2024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FAB661A-F66D-F55C-4983-16B3BD726E60}"/>
              </a:ext>
            </a:extLst>
          </p:cNvPr>
          <p:cNvSpPr txBox="1">
            <a:spLocks/>
          </p:cNvSpPr>
          <p:nvPr/>
        </p:nvSpPr>
        <p:spPr>
          <a:xfrm>
            <a:off x="6585732" y="1199303"/>
            <a:ext cx="5044614" cy="506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GIT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appetite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Constipation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Distension in abdomen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weight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Nausea/vomiting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Enlargement of tongue.</a:t>
            </a:r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5044614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Skin</a:t>
            </a:r>
            <a:endParaRPr lang="en-US" sz="2400" b="1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Dry skin, thick and elasticity increase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Brittle nails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Puffy face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Dry hair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Excessive sweating</a:t>
            </a:r>
          </a:p>
          <a:p>
            <a:pPr algn="just">
              <a:lnSpc>
                <a:spcPct val="150000"/>
              </a:lnSpc>
            </a:pPr>
            <a:endParaRPr lang="en-US" sz="240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12-04-2024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FAB661A-F66D-F55C-4983-16B3BD726E60}"/>
              </a:ext>
            </a:extLst>
          </p:cNvPr>
          <p:cNvSpPr txBox="1">
            <a:spLocks/>
          </p:cNvSpPr>
          <p:nvPr/>
        </p:nvSpPr>
        <p:spPr>
          <a:xfrm>
            <a:off x="6585732" y="1199303"/>
            <a:ext cx="5044614" cy="506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Respiratory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Dyspnea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Musculoskeletal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Fatigue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Weakness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Slow movement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Muscular pain</a:t>
            </a:r>
          </a:p>
        </p:txBody>
      </p:sp>
    </p:spTree>
    <p:extLst>
      <p:ext uri="{BB962C8B-B14F-4D97-AF65-F5344CB8AC3E}">
        <p14:creationId xmlns:p14="http://schemas.microsoft.com/office/powerpoint/2010/main" val="1154854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TSH, T3 and T4 level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ECG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Elevate serum cholesterol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restore normal metabolic activity, the missing hormone is replaced. Preparations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synthyroid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levothyroid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given to the patient.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severe hypothyroidism, coma management includes maintaining vital functions, Arterial Blood Gases is done, pulse oximetry is done to monitor O2 saturation levels.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Fluids are administered as per doctor order.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external heat is avoided because it increases O2 requirement.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is given hormonal therapy.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3952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DIETARY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8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patient having hypothyroidism due to iodine deficiency then provide high iodine diet.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soyabean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green leafy vegetables.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Hypoventilation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Convulsion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Cerebral hypoxia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463</Words>
  <Application>Microsoft Office PowerPoint</Application>
  <PresentationFormat>Widescreen</PresentationFormat>
  <Paragraphs>123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HYPOTHYROIDISM</vt:lpstr>
      <vt:lpstr>OBJECTIVES</vt:lpstr>
      <vt:lpstr>INTRODUCTION</vt:lpstr>
      <vt:lpstr>DEFINITION</vt:lpstr>
      <vt:lpstr>TYPES</vt:lpstr>
      <vt:lpstr>ETIOLOGY</vt:lpstr>
      <vt:lpstr>CLINICAL MANIFESTATION</vt:lpstr>
      <vt:lpstr>CLINICAL MANIFESTATION</vt:lpstr>
      <vt:lpstr>DIAGNOSTIC EVALUATION</vt:lpstr>
      <vt:lpstr>MANAGEMENT</vt:lpstr>
      <vt:lpstr>DIETARY MANAGEMENT</vt:lpstr>
      <vt:lpstr>COMPLICATIONS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86</cp:revision>
  <dcterms:created xsi:type="dcterms:W3CDTF">2022-08-05T05:07:17Z</dcterms:created>
  <dcterms:modified xsi:type="dcterms:W3CDTF">2024-04-12T03:20:38Z</dcterms:modified>
</cp:coreProperties>
</file>