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7" r:id="rId2"/>
    <p:sldId id="257" r:id="rId3"/>
    <p:sldId id="260" r:id="rId4"/>
    <p:sldId id="284" r:id="rId5"/>
    <p:sldId id="261" r:id="rId6"/>
    <p:sldId id="262" r:id="rId7"/>
    <p:sldId id="263" r:id="rId8"/>
    <p:sldId id="285" r:id="rId9"/>
    <p:sldId id="286" r:id="rId10"/>
    <p:sldId id="276" r:id="rId11"/>
    <p:sldId id="277" r:id="rId12"/>
    <p:sldId id="279" r:id="rId13"/>
    <p:sldId id="280" r:id="rId14"/>
    <p:sldId id="278" r:id="rId15"/>
    <p:sldId id="282" r:id="rId16"/>
    <p:sldId id="283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07-06-2023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07-06-2023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07-06-2023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07-06-2023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07-06-2023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07-06-2023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07-06-2023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07-06-2023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07-06-2023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07-06-2023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CC61A1A-B506-65AA-F5A5-CA18908180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1" y="185738"/>
            <a:ext cx="9986481" cy="608547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92981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46256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07-06-2023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C82284-2AAA-2E38-4BF8-FC78C2555373}"/>
              </a:ext>
            </a:extLst>
          </p:cNvPr>
          <p:cNvSpPr txBox="1"/>
          <p:nvPr/>
        </p:nvSpPr>
        <p:spPr>
          <a:xfrm>
            <a:off x="1656555" y="457200"/>
            <a:ext cx="929639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8000" b="1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GENITOURINARY </a:t>
            </a:r>
          </a:p>
          <a:p>
            <a:pPr algn="ctr"/>
            <a:r>
              <a:rPr lang="en-IN" sz="8000" b="1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TRAUMA</a:t>
            </a:r>
            <a:endParaRPr lang="en-IN" sz="8000" b="1" dirty="0">
              <a:ln w="0"/>
              <a:solidFill>
                <a:schemeClr val="accent5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833" y="185738"/>
            <a:ext cx="10294706" cy="93414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2"/>
            <a:ext cx="10294706" cy="5404207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Genitourinary trauma.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Genitourinary trauma.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Genitourinary trauma.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Genitourinary trauma.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Genitourinary trauma.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Genitourinary trauma.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Genitourinary trauma.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Uro-trauma is a word used for an injury to the urinary tract or reproductive organs. It could be from any traumatic event or impact. It could be from a fall, car or bicycle accident, chemical or weapon. Organs that may be affected by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uro</a:t>
            </a:r>
            <a:r>
              <a:rPr lang="en-US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-trauma include: the kidneys, ureters, bladder, urethra, and genitals.</a:t>
            </a:r>
            <a:endParaRPr lang="en-US" sz="40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107297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446514-2243-3962-4EBF-21C10761B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034" y="1102294"/>
            <a:ext cx="8901703" cy="525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9626887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 particularly related to the urinary tract damage include fractures of the pelvis, penetrating blows to the body and blunt trauma.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4941872" cy="5054119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Blunt trauma: 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Blunt trauma is the most frequent cause of kidney trauma.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Blunt trauma to the abdomen is a major component of traumatic injury and can be deadly. Blunt trauma can occur during falls, motor vehicle accidents, or severe blows to the abdomen.</a:t>
            </a:r>
            <a:endParaRPr lang="en-US" sz="36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718770-CF66-6930-BDD7-D8FBCCAA8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638" y="1205019"/>
            <a:ext cx="5424756" cy="527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40652"/>
            <a:ext cx="10294706" cy="513631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Penetrating Trauma: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Penetrating trauma occurs when a foreign object pierces the skin and enters the body creating a wound.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may result from violent encounters, e.g. Knife wound, gun shots or from surgical procedure error.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400" dirty="0">
              <a:solidFill>
                <a:srgbClr val="212B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E67F25-32A3-70B1-4190-05E88D20B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9000"/>
            <a:ext cx="4997521" cy="29273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B0C802-A5D4-B357-FD2A-49769181E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65" y="3429000"/>
            <a:ext cx="5256587" cy="29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85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29246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6"/>
            <a:ext cx="10294706" cy="507762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Renal Trauma 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classified to severity</a:t>
            </a:r>
          </a:p>
          <a:p>
            <a:pPr algn="just">
              <a:lnSpc>
                <a:spcPct val="150000"/>
              </a:lnSpc>
            </a:pPr>
            <a:r>
              <a:rPr lang="en-US" sz="2400" u="sng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Minor injuries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Contusion, minor lacerations.</a:t>
            </a:r>
          </a:p>
          <a:p>
            <a:pPr algn="just">
              <a:lnSpc>
                <a:spcPct val="150000"/>
              </a:lnSpc>
            </a:pPr>
            <a:r>
              <a:rPr lang="en-US" sz="2400" i="0" u="sng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Major injuries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Major lacerations, rupture of kidney capsule.</a:t>
            </a:r>
          </a:p>
          <a:p>
            <a:pPr algn="just">
              <a:lnSpc>
                <a:spcPct val="150000"/>
              </a:lnSpc>
            </a:pPr>
            <a:r>
              <a:rPr lang="en-US" sz="2400" u="sng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injuries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Multiple and severe lacerations.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67D8FA-C322-609A-262F-18FD86461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00" y="3595956"/>
            <a:ext cx="4808304" cy="27145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3EC799-90DB-AAE6-7AF6-74AE13FD3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234" y="3752431"/>
            <a:ext cx="4575422" cy="258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8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Hematuria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Nausea/ Vomiting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Abdominal pain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Flank pain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Perirenal hematoma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07-06-2023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Kidney, Ureter, Bladder Ultrasound and Pyelography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scan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test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Cystogram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Haemoglobin level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angiography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 and creatinine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Contusion and minor lacerations are managed conservatively with bed rest, I/V fluid, urine analysis.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lacerations are surgically repaired.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patient is having consistent renal injury and the patient presents in shock, suspect a renal pedicle injury. It is a </a:t>
            </a: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haemorrhagic emergency requiring immediate treatment of shock and preparation for surgery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Hematoma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Pyelonephritis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Nephrolithiasis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752601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the vital signs frequently, including BP, heart rate and CVP to monitor for haemorrhage and impending shock.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abdomen and back for local tenderness and palpable mass, swelling.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IV line, support for blood pressure with fluids, replacement of blood and perfusion of kidneys.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07-06-2023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17</a:t>
            </a:fld>
            <a:endParaRPr lang="en-IN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B5ADB36-6065-0F7C-F43E-0885BBE866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277401"/>
            <a:ext cx="10376899" cy="6174769"/>
          </a:xfrm>
        </p:spPr>
      </p:pic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548</Words>
  <Application>Microsoft Office PowerPoint</Application>
  <PresentationFormat>Widescreen</PresentationFormat>
  <Paragraphs>112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OBJECTIVES</vt:lpstr>
      <vt:lpstr>INTRODUCTION</vt:lpstr>
      <vt:lpstr>PowerPoint Presentation</vt:lpstr>
      <vt:lpstr>DEFINITION</vt:lpstr>
      <vt:lpstr>ETIOLOGY</vt:lpstr>
      <vt:lpstr>CONTI…</vt:lpstr>
      <vt:lpstr>CONTI…</vt:lpstr>
      <vt:lpstr>CLINICAL MANIFESTATION</vt:lpstr>
      <vt:lpstr>DIAGNOSTIC EVALUATION</vt:lpstr>
      <vt:lpstr>MANAGEMENT</vt:lpstr>
      <vt:lpstr>COMPLICATIONS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108</cp:revision>
  <dcterms:created xsi:type="dcterms:W3CDTF">2022-08-05T05:07:17Z</dcterms:created>
  <dcterms:modified xsi:type="dcterms:W3CDTF">2023-06-07T06:39:05Z</dcterms:modified>
</cp:coreProperties>
</file>