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60" r:id="rId3"/>
    <p:sldId id="261" r:id="rId4"/>
    <p:sldId id="262" r:id="rId5"/>
    <p:sldId id="263" r:id="rId6"/>
    <p:sldId id="284" r:id="rId7"/>
    <p:sldId id="285" r:id="rId8"/>
    <p:sldId id="276" r:id="rId9"/>
    <p:sldId id="277" r:id="rId10"/>
    <p:sldId id="279" r:id="rId11"/>
    <p:sldId id="278" r:id="rId12"/>
    <p:sldId id="286" r:id="rId13"/>
    <p:sldId id="282" r:id="rId14"/>
    <p:sldId id="283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14-08-2024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14-08-2024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14-08-2024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14-08-2024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DYSPHAGIA</a:t>
            </a:r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44065"/>
            <a:ext cx="10515600" cy="2088223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14-08-2024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word dysphagia is derived from the Greek </a:t>
            </a:r>
            <a:r>
              <a:rPr lang="en-US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phagia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(to eat) and </a:t>
            </a:r>
            <a:r>
              <a:rPr lang="en-US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(with difficulty).</a:t>
            </a:r>
          </a:p>
          <a:p>
            <a:pPr algn="just">
              <a:lnSpc>
                <a:spcPct val="150000"/>
              </a:lnSpc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Dysphagia is difficulty swallowing, taking more time and effort to move food or liquid from your mouth to your stomach. Dysphagia can be painful. In some cases, swallowing is impossible.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9" y="1467400"/>
            <a:ext cx="10294706" cy="481010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Dysphagia and difficulty with swallowing can be caused by an esophageal disorder. Specific causes are include.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Neuromotor malfunction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obstruction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Cardiovascular abnormalities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Neurological diseases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267129"/>
            <a:ext cx="10294706" cy="93789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294544"/>
            <a:ext cx="10294706" cy="4882419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Esophageal dysphagia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Achalasia: 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When the lower esophageal muscle (sphincter) doesn't relax properly to let food enter the stomach.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Diffuse spasm: 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This condition causes high-pressure, poorly coordinated contractions of the esophagus, usually after swallowing. Diffuse spasm affects the involuntary muscles in the walls of the lower esophagus.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Esophageal stricture: 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narrowed esophagus (stricture) can trap large pieces of food.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Esophageal tumors: 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Difficulty swallowing tends to get progressively worse when esophageal tumors are present due to narrowing of the esophagus.</a:t>
            </a: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OROPHARYNGEAL DYSPHAGIA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Tonsilitis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Peritonsillar abscess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Stomatitis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Tongue cancer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6299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2"/>
            <a:ext cx="10294706" cy="1364659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205019"/>
            <a:ext cx="4760362" cy="3630452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 startAt="2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ESOPHAGEAL DYSPHAGIA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Pharyngeal spasms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Malignant neoplasm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Foreign body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Thyroid malignancy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51189A2-46FB-CCCF-F1D1-4C3C13151419}"/>
              </a:ext>
            </a:extLst>
          </p:cNvPr>
          <p:cNvSpPr txBox="1">
            <a:spLocks/>
          </p:cNvSpPr>
          <p:nvPr/>
        </p:nvSpPr>
        <p:spPr>
          <a:xfrm>
            <a:off x="6753587" y="1795334"/>
            <a:ext cx="4600213" cy="2712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Crohn’s disease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Aortic aneurysm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Hiatus hernia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Benign stricture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0332BC-0BCE-6079-7B3C-FA4939D99BFD}"/>
              </a:ext>
            </a:extLst>
          </p:cNvPr>
          <p:cNvSpPr txBox="1">
            <a:spLocks/>
          </p:cNvSpPr>
          <p:nvPr/>
        </p:nvSpPr>
        <p:spPr>
          <a:xfrm>
            <a:off x="1281293" y="4835470"/>
            <a:ext cx="10294706" cy="1520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 DYSPHAGIA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patient’s as having no organic cause for dysphagia that can be found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195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83359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4"/>
            <a:ext cx="10294706" cy="505707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Pain in swallowing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Pulmonary aspiration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Difficulty controlling food in the mouth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Difficulty in swallowing.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Coughing, chocking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Unexplained weight loss</a:t>
            </a:r>
            <a:endParaRPr lang="en-US" sz="2400" b="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14-08-2024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73084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Barium swallow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X-ray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Esophagoscopy and laryngoscopy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Ultrasonography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 Scan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93633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8"/>
            <a:ext cx="10294706" cy="5046805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difficulties in the mouth and throat area, treatments are generally focused on swallowing therapy, including exercises and dietary changes.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Feeding tubes are also an option for treating dysphagia including nasogastric or endoscopic tubes.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211016"/>
            <a:ext cx="10294706" cy="9191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NURSING MANAGEMENT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8"/>
            <a:ext cx="10294706" cy="5046805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sure that emergency equipment: Including suction oxygen and face mask is at the bed- side.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the patient in an upright sitting position in a chair or support with pillows in high-lower's position.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mouth care before and after meals. Suction the patient if secretion are present. If the patient's mouth is dry provide a lemon or pickle to suck on.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 an environment that is pleasant, peaceful and without interruption. 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221289"/>
            <a:ext cx="10294706" cy="86777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89061"/>
            <a:ext cx="10294706" cy="5087901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 startAt="5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sticky foods, e.g. peanut butter, chocolate, milk etc.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5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Mugs and glasses with a straw should be used for liquids.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5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 the patient against talking during the meal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5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8134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14-08-2024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</TotalTime>
  <Words>560</Words>
  <Application>Microsoft Office PowerPoint</Application>
  <PresentationFormat>Widescreen</PresentationFormat>
  <Paragraphs>119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Office Theme</vt:lpstr>
      <vt:lpstr>DYSPHAGIA</vt:lpstr>
      <vt:lpstr>OBJECTIVES</vt:lpstr>
      <vt:lpstr>INTRODUCTION</vt:lpstr>
      <vt:lpstr>DEFINITION</vt:lpstr>
      <vt:lpstr>ETIOLOGY</vt:lpstr>
      <vt:lpstr>CLASSIFICATION</vt:lpstr>
      <vt:lpstr>Conti…</vt:lpstr>
      <vt:lpstr>CLINICAL MANIFESTATION</vt:lpstr>
      <vt:lpstr>DIAGNOSTIC EVALUATION</vt:lpstr>
      <vt:lpstr>MANAGEMENT</vt:lpstr>
      <vt:lpstr>NURSING MANAGEMENT</vt:lpstr>
      <vt:lpstr>CONT…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89</cp:revision>
  <dcterms:created xsi:type="dcterms:W3CDTF">2022-08-05T05:07:17Z</dcterms:created>
  <dcterms:modified xsi:type="dcterms:W3CDTF">2024-08-14T02:51:03Z</dcterms:modified>
</cp:coreProperties>
</file>