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84" r:id="rId2"/>
    <p:sldId id="257" r:id="rId3"/>
    <p:sldId id="260" r:id="rId4"/>
    <p:sldId id="261" r:id="rId5"/>
    <p:sldId id="262" r:id="rId6"/>
    <p:sldId id="263" r:id="rId7"/>
    <p:sldId id="285" r:id="rId8"/>
    <p:sldId id="286" r:id="rId9"/>
    <p:sldId id="276" r:id="rId10"/>
    <p:sldId id="287" r:id="rId11"/>
    <p:sldId id="277" r:id="rId12"/>
    <p:sldId id="279" r:id="rId13"/>
    <p:sldId id="278" r:id="rId14"/>
    <p:sldId id="288" r:id="rId15"/>
    <p:sldId id="289" r:id="rId16"/>
    <p:sldId id="290" r:id="rId17"/>
    <p:sldId id="291" r:id="rId18"/>
    <p:sldId id="280" r:id="rId19"/>
    <p:sldId id="292" r:id="rId20"/>
    <p:sldId id="282" r:id="rId21"/>
    <p:sldId id="283" r:id="rId22"/>
    <p:sldId id="275"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72" autoAdjust="0"/>
    <p:restoredTop sz="94660"/>
  </p:normalViewPr>
  <p:slideViewPr>
    <p:cSldViewPr snapToGrid="0">
      <p:cViewPr varScale="1">
        <p:scale>
          <a:sx n="62" d="100"/>
          <a:sy n="62" d="100"/>
        </p:scale>
        <p:origin x="84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E5DA82-10A8-4FB7-9992-39220CD68DFD}" type="datetimeFigureOut">
              <a:rPr lang="en-IN" smtClean="0"/>
              <a:t>18-05-2024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0C33B2-FD45-4CE2-84BF-8F3480722784}" type="slidenum">
              <a:rPr lang="en-IN" smtClean="0"/>
              <a:t>‹#›</a:t>
            </a:fld>
            <a:endParaRPr lang="en-IN"/>
          </a:p>
        </p:txBody>
      </p:sp>
    </p:spTree>
    <p:extLst>
      <p:ext uri="{BB962C8B-B14F-4D97-AF65-F5344CB8AC3E}">
        <p14:creationId xmlns:p14="http://schemas.microsoft.com/office/powerpoint/2010/main" val="2286381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68315-5BBE-3161-851B-DAB2D58A10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D0A7213A-4DF4-A627-E623-B921BF2F1E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C1726FB-ABB1-3AF4-D1DA-47A894002439}"/>
              </a:ext>
            </a:extLst>
          </p:cNvPr>
          <p:cNvSpPr>
            <a:spLocks noGrp="1"/>
          </p:cNvSpPr>
          <p:nvPr>
            <p:ph type="dt" sz="half" idx="10"/>
          </p:nvPr>
        </p:nvSpPr>
        <p:spPr/>
        <p:txBody>
          <a:bodyPr/>
          <a:lstStyle/>
          <a:p>
            <a:fld id="{B7C395D2-0194-47C8-8EEB-EBCB47C6A0D9}" type="datetime1">
              <a:rPr lang="en-IN" smtClean="0"/>
              <a:t>18-05-2024</a:t>
            </a:fld>
            <a:endParaRPr lang="en-IN"/>
          </a:p>
        </p:txBody>
      </p:sp>
      <p:sp>
        <p:nvSpPr>
          <p:cNvPr id="5" name="Footer Placeholder 4">
            <a:extLst>
              <a:ext uri="{FF2B5EF4-FFF2-40B4-BE49-F238E27FC236}">
                <a16:creationId xmlns:a16="http://schemas.microsoft.com/office/drawing/2014/main" id="{EA7A791A-99B2-3FD0-4FA4-A76E24A4A160}"/>
              </a:ext>
            </a:extLst>
          </p:cNvPr>
          <p:cNvSpPr>
            <a:spLocks noGrp="1"/>
          </p:cNvSpPr>
          <p:nvPr>
            <p:ph type="ftr" sz="quarter" idx="11"/>
          </p:nvPr>
        </p:nvSpPr>
        <p:spPr/>
        <p:txBody>
          <a:bodyPr/>
          <a:lstStyle/>
          <a:p>
            <a:r>
              <a:rPr lang="en-IN"/>
              <a:t>MR. DINESH SINGH</a:t>
            </a:r>
          </a:p>
        </p:txBody>
      </p:sp>
      <p:sp>
        <p:nvSpPr>
          <p:cNvPr id="6" name="Slide Number Placeholder 5">
            <a:extLst>
              <a:ext uri="{FF2B5EF4-FFF2-40B4-BE49-F238E27FC236}">
                <a16:creationId xmlns:a16="http://schemas.microsoft.com/office/drawing/2014/main" id="{8E422C13-0574-2F39-CE93-D22DDE8DC702}"/>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3847111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0FE68-C05A-AFC6-B459-146A6E47AE8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1181A7-A114-0016-B3E1-50122ACF5D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F56CB99-8C90-8FA0-C08D-BFD9EDC99FE4}"/>
              </a:ext>
            </a:extLst>
          </p:cNvPr>
          <p:cNvSpPr>
            <a:spLocks noGrp="1"/>
          </p:cNvSpPr>
          <p:nvPr>
            <p:ph type="dt" sz="half" idx="10"/>
          </p:nvPr>
        </p:nvSpPr>
        <p:spPr/>
        <p:txBody>
          <a:bodyPr/>
          <a:lstStyle/>
          <a:p>
            <a:fld id="{9A8311DE-F652-4709-8E13-B78F200F69EC}" type="datetime1">
              <a:rPr lang="en-IN" smtClean="0"/>
              <a:t>18-05-2024</a:t>
            </a:fld>
            <a:endParaRPr lang="en-IN"/>
          </a:p>
        </p:txBody>
      </p:sp>
      <p:sp>
        <p:nvSpPr>
          <p:cNvPr id="5" name="Footer Placeholder 4">
            <a:extLst>
              <a:ext uri="{FF2B5EF4-FFF2-40B4-BE49-F238E27FC236}">
                <a16:creationId xmlns:a16="http://schemas.microsoft.com/office/drawing/2014/main" id="{29C37653-56C3-FEA7-CF73-87A29077B7A7}"/>
              </a:ext>
            </a:extLst>
          </p:cNvPr>
          <p:cNvSpPr>
            <a:spLocks noGrp="1"/>
          </p:cNvSpPr>
          <p:nvPr>
            <p:ph type="ftr" sz="quarter" idx="11"/>
          </p:nvPr>
        </p:nvSpPr>
        <p:spPr/>
        <p:txBody>
          <a:bodyPr/>
          <a:lstStyle/>
          <a:p>
            <a:r>
              <a:rPr lang="en-IN"/>
              <a:t>MR. DINESH SINGH</a:t>
            </a:r>
          </a:p>
        </p:txBody>
      </p:sp>
      <p:sp>
        <p:nvSpPr>
          <p:cNvPr id="6" name="Slide Number Placeholder 5">
            <a:extLst>
              <a:ext uri="{FF2B5EF4-FFF2-40B4-BE49-F238E27FC236}">
                <a16:creationId xmlns:a16="http://schemas.microsoft.com/office/drawing/2014/main" id="{87468F6B-2E9F-9947-9C97-41ACE3EC8A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257185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41965-E125-AD6B-ABD8-65E99D8C80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F78CC77B-8424-6F57-3078-0C01B6EF1B2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E3C0FD4-E5EF-FE0A-A6F1-14D694BFE186}"/>
              </a:ext>
            </a:extLst>
          </p:cNvPr>
          <p:cNvSpPr>
            <a:spLocks noGrp="1"/>
          </p:cNvSpPr>
          <p:nvPr>
            <p:ph type="dt" sz="half" idx="10"/>
          </p:nvPr>
        </p:nvSpPr>
        <p:spPr/>
        <p:txBody>
          <a:bodyPr/>
          <a:lstStyle/>
          <a:p>
            <a:fld id="{A8BD700F-2F1C-4E7D-A543-04BF764BF8F4}" type="datetime1">
              <a:rPr lang="en-IN" smtClean="0"/>
              <a:t>18-05-2024</a:t>
            </a:fld>
            <a:endParaRPr lang="en-IN"/>
          </a:p>
        </p:txBody>
      </p:sp>
      <p:sp>
        <p:nvSpPr>
          <p:cNvPr id="5" name="Footer Placeholder 4">
            <a:extLst>
              <a:ext uri="{FF2B5EF4-FFF2-40B4-BE49-F238E27FC236}">
                <a16:creationId xmlns:a16="http://schemas.microsoft.com/office/drawing/2014/main" id="{AB720858-BDEC-68F2-71EA-79AAE69B8365}"/>
              </a:ext>
            </a:extLst>
          </p:cNvPr>
          <p:cNvSpPr>
            <a:spLocks noGrp="1"/>
          </p:cNvSpPr>
          <p:nvPr>
            <p:ph type="ftr" sz="quarter" idx="11"/>
          </p:nvPr>
        </p:nvSpPr>
        <p:spPr/>
        <p:txBody>
          <a:bodyPr/>
          <a:lstStyle/>
          <a:p>
            <a:r>
              <a:rPr lang="en-IN"/>
              <a:t>MR. DINESH SINGH</a:t>
            </a:r>
          </a:p>
        </p:txBody>
      </p:sp>
      <p:sp>
        <p:nvSpPr>
          <p:cNvPr id="6" name="Slide Number Placeholder 5">
            <a:extLst>
              <a:ext uri="{FF2B5EF4-FFF2-40B4-BE49-F238E27FC236}">
                <a16:creationId xmlns:a16="http://schemas.microsoft.com/office/drawing/2014/main" id="{C62F8F5C-958A-DBB9-F7A0-636A4243F7E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15831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B9C01-8B02-4639-FE03-0B63329D63C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79460E2-35D0-BF12-8975-3142E1B496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EA49F8E5-645E-3F0B-0288-4A434D7ACC9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28A2B98F-FF19-E66B-6A42-E839211198D3}"/>
              </a:ext>
            </a:extLst>
          </p:cNvPr>
          <p:cNvSpPr>
            <a:spLocks noGrp="1"/>
          </p:cNvSpPr>
          <p:nvPr>
            <p:ph type="dt" sz="half" idx="10"/>
          </p:nvPr>
        </p:nvSpPr>
        <p:spPr/>
        <p:txBody>
          <a:bodyPr/>
          <a:lstStyle/>
          <a:p>
            <a:fld id="{E23E8BBF-AF2D-40A9-9F9D-2072F10AE262}" type="datetime1">
              <a:rPr lang="en-IN" smtClean="0"/>
              <a:t>18-05-2024</a:t>
            </a:fld>
            <a:endParaRPr lang="en-IN"/>
          </a:p>
        </p:txBody>
      </p:sp>
      <p:sp>
        <p:nvSpPr>
          <p:cNvPr id="6" name="Footer Placeholder 5">
            <a:extLst>
              <a:ext uri="{FF2B5EF4-FFF2-40B4-BE49-F238E27FC236}">
                <a16:creationId xmlns:a16="http://schemas.microsoft.com/office/drawing/2014/main" id="{08BB7988-7A67-81FA-54B8-7DDC42C55D77}"/>
              </a:ext>
            </a:extLst>
          </p:cNvPr>
          <p:cNvSpPr>
            <a:spLocks noGrp="1"/>
          </p:cNvSpPr>
          <p:nvPr>
            <p:ph type="ftr" sz="quarter" idx="11"/>
          </p:nvPr>
        </p:nvSpPr>
        <p:spPr/>
        <p:txBody>
          <a:bodyPr/>
          <a:lstStyle/>
          <a:p>
            <a:r>
              <a:rPr lang="en-IN"/>
              <a:t>MR. DINESH SINGH</a:t>
            </a:r>
          </a:p>
        </p:txBody>
      </p:sp>
      <p:sp>
        <p:nvSpPr>
          <p:cNvPr id="7" name="Slide Number Placeholder 6">
            <a:extLst>
              <a:ext uri="{FF2B5EF4-FFF2-40B4-BE49-F238E27FC236}">
                <a16:creationId xmlns:a16="http://schemas.microsoft.com/office/drawing/2014/main" id="{8C16BA1D-73BE-FDC8-137A-A78FACDD86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806230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EB81F-698B-888C-C76B-E2BEDBD5352A}"/>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7A302E3-FC0F-FBCF-0DA5-358819F0FE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241A4E-3A9E-F32E-52E4-D16D6A7F109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F94C084-57B3-B659-9F5F-3FFB0AEE97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8F77D90-E1BD-E0F8-955F-EBCC8EE1D2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61E5FD30-955F-7B1A-85A9-D484B6BB88A2}"/>
              </a:ext>
            </a:extLst>
          </p:cNvPr>
          <p:cNvSpPr>
            <a:spLocks noGrp="1"/>
          </p:cNvSpPr>
          <p:nvPr>
            <p:ph type="dt" sz="half" idx="10"/>
          </p:nvPr>
        </p:nvSpPr>
        <p:spPr/>
        <p:txBody>
          <a:bodyPr/>
          <a:lstStyle/>
          <a:p>
            <a:fld id="{23BFC401-9428-4939-BBB2-E51AF39B54B8}" type="datetime1">
              <a:rPr lang="en-IN" smtClean="0"/>
              <a:t>18-05-2024</a:t>
            </a:fld>
            <a:endParaRPr lang="en-IN"/>
          </a:p>
        </p:txBody>
      </p:sp>
      <p:sp>
        <p:nvSpPr>
          <p:cNvPr id="8" name="Footer Placeholder 7">
            <a:extLst>
              <a:ext uri="{FF2B5EF4-FFF2-40B4-BE49-F238E27FC236}">
                <a16:creationId xmlns:a16="http://schemas.microsoft.com/office/drawing/2014/main" id="{3E90338A-9D61-5C7C-5A44-842942906729}"/>
              </a:ext>
            </a:extLst>
          </p:cNvPr>
          <p:cNvSpPr>
            <a:spLocks noGrp="1"/>
          </p:cNvSpPr>
          <p:nvPr>
            <p:ph type="ftr" sz="quarter" idx="11"/>
          </p:nvPr>
        </p:nvSpPr>
        <p:spPr/>
        <p:txBody>
          <a:bodyPr/>
          <a:lstStyle/>
          <a:p>
            <a:r>
              <a:rPr lang="en-IN"/>
              <a:t>MR. DINESH SINGH</a:t>
            </a:r>
          </a:p>
        </p:txBody>
      </p:sp>
      <p:sp>
        <p:nvSpPr>
          <p:cNvPr id="9" name="Slide Number Placeholder 8">
            <a:extLst>
              <a:ext uri="{FF2B5EF4-FFF2-40B4-BE49-F238E27FC236}">
                <a16:creationId xmlns:a16="http://schemas.microsoft.com/office/drawing/2014/main" id="{9923F17A-8DD3-E24A-B41C-83A47D11F18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786764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C7B30-A864-C94E-C2FC-211D70021E2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AC5CA353-3724-541C-07C9-C48697008E49}"/>
              </a:ext>
            </a:extLst>
          </p:cNvPr>
          <p:cNvSpPr>
            <a:spLocks noGrp="1"/>
          </p:cNvSpPr>
          <p:nvPr>
            <p:ph type="dt" sz="half" idx="10"/>
          </p:nvPr>
        </p:nvSpPr>
        <p:spPr/>
        <p:txBody>
          <a:bodyPr/>
          <a:lstStyle/>
          <a:p>
            <a:fld id="{F95032EF-957B-46D2-A8E1-B7B4DE085B33}" type="datetime1">
              <a:rPr lang="en-IN" smtClean="0"/>
              <a:t>18-05-2024</a:t>
            </a:fld>
            <a:endParaRPr lang="en-IN"/>
          </a:p>
        </p:txBody>
      </p:sp>
      <p:sp>
        <p:nvSpPr>
          <p:cNvPr id="4" name="Footer Placeholder 3">
            <a:extLst>
              <a:ext uri="{FF2B5EF4-FFF2-40B4-BE49-F238E27FC236}">
                <a16:creationId xmlns:a16="http://schemas.microsoft.com/office/drawing/2014/main" id="{15BE2D64-B40E-E96D-0A4D-EB1976F9F134}"/>
              </a:ext>
            </a:extLst>
          </p:cNvPr>
          <p:cNvSpPr>
            <a:spLocks noGrp="1"/>
          </p:cNvSpPr>
          <p:nvPr>
            <p:ph type="ftr" sz="quarter" idx="11"/>
          </p:nvPr>
        </p:nvSpPr>
        <p:spPr/>
        <p:txBody>
          <a:bodyPr/>
          <a:lstStyle/>
          <a:p>
            <a:r>
              <a:rPr lang="en-IN"/>
              <a:t>MR. DINESH SINGH</a:t>
            </a:r>
          </a:p>
        </p:txBody>
      </p:sp>
      <p:sp>
        <p:nvSpPr>
          <p:cNvPr id="5" name="Slide Number Placeholder 4">
            <a:extLst>
              <a:ext uri="{FF2B5EF4-FFF2-40B4-BE49-F238E27FC236}">
                <a16:creationId xmlns:a16="http://schemas.microsoft.com/office/drawing/2014/main" id="{F5600137-B2D7-C4F6-F627-0B896B18E8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386837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F720E5-5026-9FD1-AADD-DACF5991674E}"/>
              </a:ext>
            </a:extLst>
          </p:cNvPr>
          <p:cNvSpPr>
            <a:spLocks noGrp="1"/>
          </p:cNvSpPr>
          <p:nvPr>
            <p:ph type="dt" sz="half" idx="10"/>
          </p:nvPr>
        </p:nvSpPr>
        <p:spPr/>
        <p:txBody>
          <a:bodyPr/>
          <a:lstStyle/>
          <a:p>
            <a:fld id="{CF8E2936-EA5B-4613-9308-6A2400783878}" type="datetime1">
              <a:rPr lang="en-IN" smtClean="0"/>
              <a:t>18-05-2024</a:t>
            </a:fld>
            <a:endParaRPr lang="en-IN"/>
          </a:p>
        </p:txBody>
      </p:sp>
      <p:sp>
        <p:nvSpPr>
          <p:cNvPr id="3" name="Footer Placeholder 2">
            <a:extLst>
              <a:ext uri="{FF2B5EF4-FFF2-40B4-BE49-F238E27FC236}">
                <a16:creationId xmlns:a16="http://schemas.microsoft.com/office/drawing/2014/main" id="{4D0649A6-4228-D124-3EF2-06643A8EC13A}"/>
              </a:ext>
            </a:extLst>
          </p:cNvPr>
          <p:cNvSpPr>
            <a:spLocks noGrp="1"/>
          </p:cNvSpPr>
          <p:nvPr>
            <p:ph type="ftr" sz="quarter" idx="11"/>
          </p:nvPr>
        </p:nvSpPr>
        <p:spPr/>
        <p:txBody>
          <a:bodyPr/>
          <a:lstStyle/>
          <a:p>
            <a:r>
              <a:rPr lang="en-IN"/>
              <a:t>MR. DINESH SINGH</a:t>
            </a:r>
          </a:p>
        </p:txBody>
      </p:sp>
      <p:sp>
        <p:nvSpPr>
          <p:cNvPr id="4" name="Slide Number Placeholder 3">
            <a:extLst>
              <a:ext uri="{FF2B5EF4-FFF2-40B4-BE49-F238E27FC236}">
                <a16:creationId xmlns:a16="http://schemas.microsoft.com/office/drawing/2014/main" id="{408FD9AD-BB2F-CE86-4798-581CC64908E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493710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5F299-E05D-CDB4-1955-C33B2EAC49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1689309-AB1F-80E8-BB45-EB67639106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10FA31ED-9284-C7C0-B4FF-B345C5561B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1DDCA5-8334-C8B1-9D03-A5EA690CFFA8}"/>
              </a:ext>
            </a:extLst>
          </p:cNvPr>
          <p:cNvSpPr>
            <a:spLocks noGrp="1"/>
          </p:cNvSpPr>
          <p:nvPr>
            <p:ph type="dt" sz="half" idx="10"/>
          </p:nvPr>
        </p:nvSpPr>
        <p:spPr/>
        <p:txBody>
          <a:bodyPr/>
          <a:lstStyle/>
          <a:p>
            <a:fld id="{92BF9637-0F7A-4CF5-81B8-3E84DE698B3C}" type="datetime1">
              <a:rPr lang="en-IN" smtClean="0"/>
              <a:t>18-05-2024</a:t>
            </a:fld>
            <a:endParaRPr lang="en-IN"/>
          </a:p>
        </p:txBody>
      </p:sp>
      <p:sp>
        <p:nvSpPr>
          <p:cNvPr id="6" name="Footer Placeholder 5">
            <a:extLst>
              <a:ext uri="{FF2B5EF4-FFF2-40B4-BE49-F238E27FC236}">
                <a16:creationId xmlns:a16="http://schemas.microsoft.com/office/drawing/2014/main" id="{1956D136-B00A-2EFE-A4C0-BC275DAF0C74}"/>
              </a:ext>
            </a:extLst>
          </p:cNvPr>
          <p:cNvSpPr>
            <a:spLocks noGrp="1"/>
          </p:cNvSpPr>
          <p:nvPr>
            <p:ph type="ftr" sz="quarter" idx="11"/>
          </p:nvPr>
        </p:nvSpPr>
        <p:spPr/>
        <p:txBody>
          <a:bodyPr/>
          <a:lstStyle/>
          <a:p>
            <a:r>
              <a:rPr lang="en-IN"/>
              <a:t>MR. DINESH SINGH</a:t>
            </a:r>
          </a:p>
        </p:txBody>
      </p:sp>
      <p:sp>
        <p:nvSpPr>
          <p:cNvPr id="7" name="Slide Number Placeholder 6">
            <a:extLst>
              <a:ext uri="{FF2B5EF4-FFF2-40B4-BE49-F238E27FC236}">
                <a16:creationId xmlns:a16="http://schemas.microsoft.com/office/drawing/2014/main" id="{7426BCFA-631F-F6C3-3FD4-81E1C080B88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5492561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A7ABC-2221-8115-7FC1-145B72E743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0E694F97-7D27-3783-8B21-328C5C05B1C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522FF297-DEF7-B792-F828-8EAFB8AF06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B63484-35C5-C155-851D-D8627D55A3D2}"/>
              </a:ext>
            </a:extLst>
          </p:cNvPr>
          <p:cNvSpPr>
            <a:spLocks noGrp="1"/>
          </p:cNvSpPr>
          <p:nvPr>
            <p:ph type="dt" sz="half" idx="10"/>
          </p:nvPr>
        </p:nvSpPr>
        <p:spPr/>
        <p:txBody>
          <a:bodyPr/>
          <a:lstStyle/>
          <a:p>
            <a:fld id="{1ABA6D5D-3EB0-4E3F-A83E-965574EAFD63}" type="datetime1">
              <a:rPr lang="en-IN" smtClean="0"/>
              <a:t>18-05-2024</a:t>
            </a:fld>
            <a:endParaRPr lang="en-IN"/>
          </a:p>
        </p:txBody>
      </p:sp>
      <p:sp>
        <p:nvSpPr>
          <p:cNvPr id="6" name="Footer Placeholder 5">
            <a:extLst>
              <a:ext uri="{FF2B5EF4-FFF2-40B4-BE49-F238E27FC236}">
                <a16:creationId xmlns:a16="http://schemas.microsoft.com/office/drawing/2014/main" id="{EA72DF52-FA67-885A-B29D-516C493CDBAB}"/>
              </a:ext>
            </a:extLst>
          </p:cNvPr>
          <p:cNvSpPr>
            <a:spLocks noGrp="1"/>
          </p:cNvSpPr>
          <p:nvPr>
            <p:ph type="ftr" sz="quarter" idx="11"/>
          </p:nvPr>
        </p:nvSpPr>
        <p:spPr/>
        <p:txBody>
          <a:bodyPr/>
          <a:lstStyle/>
          <a:p>
            <a:r>
              <a:rPr lang="en-IN"/>
              <a:t>MR. DINESH SINGH</a:t>
            </a:r>
          </a:p>
        </p:txBody>
      </p:sp>
      <p:sp>
        <p:nvSpPr>
          <p:cNvPr id="7" name="Slide Number Placeholder 6">
            <a:extLst>
              <a:ext uri="{FF2B5EF4-FFF2-40B4-BE49-F238E27FC236}">
                <a16:creationId xmlns:a16="http://schemas.microsoft.com/office/drawing/2014/main" id="{4701AF46-63F8-8DD6-9DF5-BFC65C5DDC6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792885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9CD5F-4E10-AB62-05DA-43D90CD86EF8}"/>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47279B6-C12C-FFEC-4404-B2AC550260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577918F-A31C-E794-8F8A-CEC423B2F929}"/>
              </a:ext>
            </a:extLst>
          </p:cNvPr>
          <p:cNvSpPr>
            <a:spLocks noGrp="1"/>
          </p:cNvSpPr>
          <p:nvPr>
            <p:ph type="dt" sz="half" idx="10"/>
          </p:nvPr>
        </p:nvSpPr>
        <p:spPr/>
        <p:txBody>
          <a:bodyPr/>
          <a:lstStyle/>
          <a:p>
            <a:fld id="{93A57F33-7E18-4240-9B6C-F10D37D0D67A}" type="datetime1">
              <a:rPr lang="en-IN" smtClean="0"/>
              <a:t>18-05-2024</a:t>
            </a:fld>
            <a:endParaRPr lang="en-IN"/>
          </a:p>
        </p:txBody>
      </p:sp>
      <p:sp>
        <p:nvSpPr>
          <p:cNvPr id="5" name="Footer Placeholder 4">
            <a:extLst>
              <a:ext uri="{FF2B5EF4-FFF2-40B4-BE49-F238E27FC236}">
                <a16:creationId xmlns:a16="http://schemas.microsoft.com/office/drawing/2014/main" id="{D9A6E63E-B35C-CFEE-4C78-9B61A4EDFB7F}"/>
              </a:ext>
            </a:extLst>
          </p:cNvPr>
          <p:cNvSpPr>
            <a:spLocks noGrp="1"/>
          </p:cNvSpPr>
          <p:nvPr>
            <p:ph type="ftr" sz="quarter" idx="11"/>
          </p:nvPr>
        </p:nvSpPr>
        <p:spPr/>
        <p:txBody>
          <a:bodyPr/>
          <a:lstStyle/>
          <a:p>
            <a:r>
              <a:rPr lang="en-IN"/>
              <a:t>MR. DINESH SINGH</a:t>
            </a:r>
          </a:p>
        </p:txBody>
      </p:sp>
      <p:sp>
        <p:nvSpPr>
          <p:cNvPr id="6" name="Slide Number Placeholder 5">
            <a:extLst>
              <a:ext uri="{FF2B5EF4-FFF2-40B4-BE49-F238E27FC236}">
                <a16:creationId xmlns:a16="http://schemas.microsoft.com/office/drawing/2014/main" id="{771729B3-A487-4F96-DC79-C46CA2173C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416566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2DDCDF-C96A-E4A6-1713-C10B720FB1E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F070472-4DFD-A691-31AE-D2CD75C88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6B09623-459B-4205-C4DE-C0EAA960F543}"/>
              </a:ext>
            </a:extLst>
          </p:cNvPr>
          <p:cNvSpPr>
            <a:spLocks noGrp="1"/>
          </p:cNvSpPr>
          <p:nvPr>
            <p:ph type="dt" sz="half" idx="10"/>
          </p:nvPr>
        </p:nvSpPr>
        <p:spPr/>
        <p:txBody>
          <a:bodyPr/>
          <a:lstStyle/>
          <a:p>
            <a:fld id="{5351D048-7140-47EA-84A7-FBB5B5D7A4F6}" type="datetime1">
              <a:rPr lang="en-IN" smtClean="0"/>
              <a:t>18-05-2024</a:t>
            </a:fld>
            <a:endParaRPr lang="en-IN"/>
          </a:p>
        </p:txBody>
      </p:sp>
      <p:sp>
        <p:nvSpPr>
          <p:cNvPr id="5" name="Footer Placeholder 4">
            <a:extLst>
              <a:ext uri="{FF2B5EF4-FFF2-40B4-BE49-F238E27FC236}">
                <a16:creationId xmlns:a16="http://schemas.microsoft.com/office/drawing/2014/main" id="{3BD3A093-90C8-E1DC-3731-77D4DD2B6C2F}"/>
              </a:ext>
            </a:extLst>
          </p:cNvPr>
          <p:cNvSpPr>
            <a:spLocks noGrp="1"/>
          </p:cNvSpPr>
          <p:nvPr>
            <p:ph type="ftr" sz="quarter" idx="11"/>
          </p:nvPr>
        </p:nvSpPr>
        <p:spPr/>
        <p:txBody>
          <a:bodyPr/>
          <a:lstStyle/>
          <a:p>
            <a:r>
              <a:rPr lang="en-IN"/>
              <a:t>MR. DINESH SINGH</a:t>
            </a:r>
          </a:p>
        </p:txBody>
      </p:sp>
      <p:sp>
        <p:nvSpPr>
          <p:cNvPr id="6" name="Slide Number Placeholder 5">
            <a:extLst>
              <a:ext uri="{FF2B5EF4-FFF2-40B4-BE49-F238E27FC236}">
                <a16:creationId xmlns:a16="http://schemas.microsoft.com/office/drawing/2014/main" id="{7862AE38-89D5-ABF7-6FAB-4340078F19D1}"/>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296519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46F829-C13D-96F5-2EFD-F26B52EC1C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8270B72-5B52-C49D-6AE3-DE434B29F6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32D7B23-3357-654C-6B86-6CB5237FFB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37C234-5E41-47FF-A3B2-04FEB8906784}" type="datetime1">
              <a:rPr lang="en-IN" smtClean="0"/>
              <a:t>18-05-2024</a:t>
            </a:fld>
            <a:endParaRPr lang="en-IN"/>
          </a:p>
        </p:txBody>
      </p:sp>
      <p:sp>
        <p:nvSpPr>
          <p:cNvPr id="5" name="Footer Placeholder 4">
            <a:extLst>
              <a:ext uri="{FF2B5EF4-FFF2-40B4-BE49-F238E27FC236}">
                <a16:creationId xmlns:a16="http://schemas.microsoft.com/office/drawing/2014/main" id="{7C3456A0-5B03-D094-CB6C-F53B5A5D91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a:t>MR. DINESH SINGH</a:t>
            </a:r>
          </a:p>
        </p:txBody>
      </p:sp>
      <p:sp>
        <p:nvSpPr>
          <p:cNvPr id="6" name="Slide Number Placeholder 5">
            <a:extLst>
              <a:ext uri="{FF2B5EF4-FFF2-40B4-BE49-F238E27FC236}">
                <a16:creationId xmlns:a16="http://schemas.microsoft.com/office/drawing/2014/main" id="{5FF0F1D2-3B76-5922-B6D4-D4280F5200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26E1C0-045E-4B13-8CEE-21343166338B}" type="slidenum">
              <a:rPr lang="en-IN" smtClean="0"/>
              <a:t>‹#›</a:t>
            </a:fld>
            <a:endParaRPr lang="en-IN"/>
          </a:p>
        </p:txBody>
      </p:sp>
    </p:spTree>
    <p:extLst>
      <p:ext uri="{BB962C8B-B14F-4D97-AF65-F5344CB8AC3E}">
        <p14:creationId xmlns:p14="http://schemas.microsoft.com/office/powerpoint/2010/main" val="27642135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31987"/>
          </a:xfrm>
        </p:spPr>
        <p:txBody>
          <a:bodyPr>
            <a:normAutofit/>
          </a:bodyPr>
          <a:lstStyle/>
          <a:p>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68512"/>
            <a:ext cx="10294706" cy="5108451"/>
          </a:xfrm>
        </p:spPr>
        <p:txBody>
          <a:bodyPr>
            <a:normAutofit/>
          </a:bodyPr>
          <a:lstStyle/>
          <a:p>
            <a:pPr marL="0" indent="0" algn="just">
              <a:lnSpc>
                <a:spcPct val="200000"/>
              </a:lnSpc>
              <a:buNone/>
            </a:pPr>
            <a:r>
              <a:rPr lang="en-US" sz="2400" dirty="0">
                <a:latin typeface="Times New Roman" panose="02020603050405020304" pitchFamily="18" charset="0"/>
                <a:cs typeface="Times New Roman" panose="02020603050405020304" pitchFamily="18" charset="0"/>
              </a:rPr>
              <a:t>	</a:t>
            </a:r>
            <a:endParaRPr lang="en-IN" sz="2400" dirty="0">
              <a:latin typeface="Times New Roman" panose="02020603050405020304" pitchFamily="18" charset="0"/>
              <a:cs typeface="Times New Roman" panose="02020603050405020304" pitchFamily="18" charset="0"/>
            </a:endParaRPr>
          </a:p>
        </p:txBody>
      </p:sp>
      <p:sp>
        <p:nvSpPr>
          <p:cNvPr id="5" name="Date Placeholder 4">
            <a:extLst>
              <a:ext uri="{FF2B5EF4-FFF2-40B4-BE49-F238E27FC236}">
                <a16:creationId xmlns:a16="http://schemas.microsoft.com/office/drawing/2014/main" id="{8A8FFB7E-12DD-B90A-2039-90278EF8CDD6}"/>
              </a:ext>
            </a:extLst>
          </p:cNvPr>
          <p:cNvSpPr>
            <a:spLocks noGrp="1"/>
          </p:cNvSpPr>
          <p:nvPr>
            <p:ph type="dt" sz="half" idx="10"/>
          </p:nvPr>
        </p:nvSpPr>
        <p:spPr/>
        <p:txBody>
          <a:bodyPr/>
          <a:lstStyle/>
          <a:p>
            <a:fld id="{683CD8DE-8512-4BB9-8510-097D00C9E8FF}" type="datetime1">
              <a:rPr lang="en-IN" smtClean="0"/>
              <a:t>18-05-2024</a:t>
            </a:fld>
            <a:endParaRPr lang="en-IN"/>
          </a:p>
        </p:txBody>
      </p:sp>
      <p:sp>
        <p:nvSpPr>
          <p:cNvPr id="6" name="Footer Placeholder 5">
            <a:extLst>
              <a:ext uri="{FF2B5EF4-FFF2-40B4-BE49-F238E27FC236}">
                <a16:creationId xmlns:a16="http://schemas.microsoft.com/office/drawing/2014/main" id="{2A71B38A-AA66-86DB-7C35-5E85F3CCACAC}"/>
              </a:ext>
            </a:extLst>
          </p:cNvPr>
          <p:cNvSpPr>
            <a:spLocks noGrp="1"/>
          </p:cNvSpPr>
          <p:nvPr>
            <p:ph type="ftr" sz="quarter" idx="11"/>
          </p:nvPr>
        </p:nvSpPr>
        <p:spPr/>
        <p:txBody>
          <a:bodyPr/>
          <a:lstStyle/>
          <a:p>
            <a:r>
              <a:rPr lang="en-IN"/>
              <a:t>MR. DINESH SINGH</a:t>
            </a:r>
          </a:p>
        </p:txBody>
      </p:sp>
      <p:sp>
        <p:nvSpPr>
          <p:cNvPr id="7" name="Slide Number Placeholder 6">
            <a:extLst>
              <a:ext uri="{FF2B5EF4-FFF2-40B4-BE49-F238E27FC236}">
                <a16:creationId xmlns:a16="http://schemas.microsoft.com/office/drawing/2014/main" id="{48DE4321-7096-D07B-0C7F-0A16BC99252C}"/>
              </a:ext>
            </a:extLst>
          </p:cNvPr>
          <p:cNvSpPr>
            <a:spLocks noGrp="1"/>
          </p:cNvSpPr>
          <p:nvPr>
            <p:ph type="sldNum" sz="quarter" idx="12"/>
          </p:nvPr>
        </p:nvSpPr>
        <p:spPr/>
        <p:txBody>
          <a:bodyPr/>
          <a:lstStyle/>
          <a:p>
            <a:fld id="{4126E1C0-045E-4B13-8CEE-21343166338B}" type="slidenum">
              <a:rPr lang="en-IN" smtClean="0"/>
              <a:t>1</a:t>
            </a:fld>
            <a:endParaRPr lang="en-IN"/>
          </a:p>
        </p:txBody>
      </p:sp>
      <p:pic>
        <p:nvPicPr>
          <p:cNvPr id="9" name="Picture 8">
            <a:extLst>
              <a:ext uri="{FF2B5EF4-FFF2-40B4-BE49-F238E27FC236}">
                <a16:creationId xmlns:a16="http://schemas.microsoft.com/office/drawing/2014/main" id="{CD052C13-537E-149F-DEC6-287773A332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DD4595FF-3956-8E44-0F72-E0C5359DF4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11" name="Rectangle 10">
            <a:extLst>
              <a:ext uri="{FF2B5EF4-FFF2-40B4-BE49-F238E27FC236}">
                <a16:creationId xmlns:a16="http://schemas.microsoft.com/office/drawing/2014/main" id="{60A60987-031B-67B0-E241-A9A41F2C6335}"/>
              </a:ext>
            </a:extLst>
          </p:cNvPr>
          <p:cNvSpPr/>
          <p:nvPr/>
        </p:nvSpPr>
        <p:spPr>
          <a:xfrm>
            <a:off x="1706182" y="5789488"/>
            <a:ext cx="8991564" cy="1015663"/>
          </a:xfrm>
          <a:prstGeom prst="rect">
            <a:avLst/>
          </a:prstGeom>
          <a:noFill/>
        </p:spPr>
        <p:txBody>
          <a:bodyPr wrap="none" lIns="91440" tIns="45720" rIns="91440" bIns="45720">
            <a:spAutoFit/>
          </a:bodyPr>
          <a:lstStyle/>
          <a:p>
            <a:pPr algn="ctr"/>
            <a:r>
              <a:rPr lang="en-US" sz="6000" b="1" dirty="0">
                <a:ln w="22225">
                  <a:solidFill>
                    <a:schemeClr val="accent2"/>
                  </a:solidFill>
                  <a:prstDash val="solid"/>
                </a:ln>
                <a:solidFill>
                  <a:schemeClr val="tx1">
                    <a:lumMod val="95000"/>
                    <a:lumOff val="5000"/>
                  </a:schemeClr>
                </a:solidFill>
                <a:latin typeface="Times New Roman" panose="02020603050405020304" pitchFamily="18" charset="0"/>
                <a:cs typeface="Times New Roman" panose="02020603050405020304" pitchFamily="18" charset="0"/>
              </a:rPr>
              <a:t>GOOD MORNING DEAR</a:t>
            </a:r>
          </a:p>
        </p:txBody>
      </p:sp>
    </p:spTree>
    <p:extLst>
      <p:ext uri="{BB962C8B-B14F-4D97-AF65-F5344CB8AC3E}">
        <p14:creationId xmlns:p14="http://schemas.microsoft.com/office/powerpoint/2010/main" val="893613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77240-4251-3770-1C32-2485C3088E9A}"/>
              </a:ext>
            </a:extLst>
          </p:cNvPr>
          <p:cNvSpPr>
            <a:spLocks noGrp="1"/>
          </p:cNvSpPr>
          <p:nvPr>
            <p:ph type="title"/>
          </p:nvPr>
        </p:nvSpPr>
        <p:spPr>
          <a:xfrm>
            <a:off x="838200" y="102743"/>
            <a:ext cx="10515600" cy="3205536"/>
          </a:xfrm>
        </p:spPr>
        <p:txBody>
          <a:bodyPr>
            <a:normAutofit/>
          </a:bodyPr>
          <a:lstStyle/>
          <a:p>
            <a:pPr algn="ctr">
              <a:lnSpc>
                <a:spcPct val="100000"/>
              </a:lnSpc>
            </a:pPr>
            <a:r>
              <a:rPr lang="en-US" sz="8000" b="1" dirty="0">
                <a:solidFill>
                  <a:srgbClr val="C00000"/>
                </a:solidFill>
                <a:latin typeface="Times New Roman" panose="02020603050405020304" pitchFamily="18" charset="0"/>
                <a:cs typeface="Times New Roman" panose="02020603050405020304" pitchFamily="18" charset="0"/>
              </a:rPr>
              <a:t>RENAL CALCULI</a:t>
            </a:r>
            <a:br>
              <a:rPr lang="en-US" sz="8000" b="1" dirty="0">
                <a:solidFill>
                  <a:schemeClr val="accent1">
                    <a:lumMod val="75000"/>
                  </a:schemeClr>
                </a:solidFill>
                <a:latin typeface="Times New Roman" panose="02020603050405020304" pitchFamily="18" charset="0"/>
                <a:cs typeface="Times New Roman" panose="02020603050405020304" pitchFamily="18" charset="0"/>
              </a:rPr>
            </a:br>
            <a:r>
              <a:rPr lang="en-US" sz="8000" b="1" dirty="0">
                <a:solidFill>
                  <a:schemeClr val="accent1">
                    <a:lumMod val="75000"/>
                  </a:schemeClr>
                </a:solidFill>
                <a:latin typeface="Times New Roman" panose="02020603050405020304" pitchFamily="18" charset="0"/>
                <a:cs typeface="Times New Roman" panose="02020603050405020304" pitchFamily="18" charset="0"/>
              </a:rPr>
              <a:t>“</a:t>
            </a:r>
            <a:r>
              <a:rPr lang="en-US" sz="8000" b="1" dirty="0">
                <a:solidFill>
                  <a:schemeClr val="accent1"/>
                </a:solidFill>
                <a:latin typeface="Times New Roman" panose="02020603050405020304" pitchFamily="18" charset="0"/>
                <a:cs typeface="Times New Roman" panose="02020603050405020304" pitchFamily="18" charset="0"/>
              </a:rPr>
              <a:t>Nephrolithiasis</a:t>
            </a:r>
            <a:r>
              <a:rPr lang="en-US" sz="8000" b="1" dirty="0">
                <a:solidFill>
                  <a:schemeClr val="accent1">
                    <a:lumMod val="75000"/>
                  </a:schemeClr>
                </a:solidFill>
                <a:latin typeface="Times New Roman" panose="02020603050405020304" pitchFamily="18" charset="0"/>
                <a:cs typeface="Times New Roman" panose="02020603050405020304" pitchFamily="18" charset="0"/>
              </a:rPr>
              <a:t>”</a:t>
            </a:r>
            <a:endParaRPr lang="en-IN" sz="8000" b="1"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A87F4A6-D0F5-8399-73D9-D1D1067C7FF6}"/>
              </a:ext>
            </a:extLst>
          </p:cNvPr>
          <p:cNvSpPr>
            <a:spLocks noGrp="1"/>
          </p:cNvSpPr>
          <p:nvPr>
            <p:ph idx="1"/>
          </p:nvPr>
        </p:nvSpPr>
        <p:spPr>
          <a:xfrm>
            <a:off x="5091273" y="4820345"/>
            <a:ext cx="7038654" cy="1901130"/>
          </a:xfrm>
        </p:spPr>
        <p:txBody>
          <a:bodyPr/>
          <a:lstStyle/>
          <a:p>
            <a:pPr marL="0" indent="0" algn="r">
              <a:buNone/>
            </a:pPr>
            <a:r>
              <a:rPr lang="en-US" sz="2800" b="1" dirty="0">
                <a:solidFill>
                  <a:srgbClr val="7030A0"/>
                </a:solidFill>
                <a:latin typeface="Times New Roman" panose="02020603050405020304" pitchFamily="18" charset="0"/>
                <a:cs typeface="Times New Roman" panose="02020603050405020304" pitchFamily="18" charset="0"/>
              </a:rPr>
              <a:t>MR. DINESH SINGH</a:t>
            </a:r>
          </a:p>
          <a:p>
            <a:pPr marL="0" indent="0" algn="r">
              <a:buNone/>
            </a:pPr>
            <a:r>
              <a:rPr lang="en-US" sz="2800" b="1" dirty="0">
                <a:latin typeface="Times New Roman" panose="02020603050405020304" pitchFamily="18" charset="0"/>
                <a:cs typeface="Times New Roman" panose="02020603050405020304" pitchFamily="18" charset="0"/>
              </a:rPr>
              <a:t>NURSING TUTOR</a:t>
            </a:r>
          </a:p>
          <a:p>
            <a:pPr marL="0" indent="0" algn="r">
              <a:buNone/>
            </a:pPr>
            <a:r>
              <a:rPr lang="en-US" sz="2800" b="1" dirty="0">
                <a:latin typeface="Times New Roman" panose="02020603050405020304" pitchFamily="18" charset="0"/>
                <a:cs typeface="Times New Roman" panose="02020603050405020304" pitchFamily="18" charset="0"/>
              </a:rPr>
              <a:t>ROHILKHAND COLLEGE OF NURSING</a:t>
            </a:r>
            <a:endParaRPr lang="en-IN" sz="2800" b="1" dirty="0">
              <a:latin typeface="Times New Roman" panose="02020603050405020304" pitchFamily="18" charset="0"/>
              <a:cs typeface="Times New Roman" panose="02020603050405020304" pitchFamily="18" charset="0"/>
            </a:endParaRPr>
          </a:p>
          <a:p>
            <a:endParaRPr lang="en-IN" dirty="0"/>
          </a:p>
        </p:txBody>
      </p:sp>
      <p:pic>
        <p:nvPicPr>
          <p:cNvPr id="7" name="Picture 6">
            <a:extLst>
              <a:ext uri="{FF2B5EF4-FFF2-40B4-BE49-F238E27FC236}">
                <a16:creationId xmlns:a16="http://schemas.microsoft.com/office/drawing/2014/main" id="{98ED408C-44AF-6DD0-414E-1FD37DC714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4" name="Date Placeholder 3">
            <a:extLst>
              <a:ext uri="{FF2B5EF4-FFF2-40B4-BE49-F238E27FC236}">
                <a16:creationId xmlns:a16="http://schemas.microsoft.com/office/drawing/2014/main" id="{D47EA1D3-9205-D268-C380-D59474611DEB}"/>
              </a:ext>
            </a:extLst>
          </p:cNvPr>
          <p:cNvSpPr>
            <a:spLocks noGrp="1"/>
          </p:cNvSpPr>
          <p:nvPr>
            <p:ph type="dt" sz="half" idx="10"/>
          </p:nvPr>
        </p:nvSpPr>
        <p:spPr/>
        <p:txBody>
          <a:bodyPr/>
          <a:lstStyle/>
          <a:p>
            <a:fld id="{D8C908EA-C04B-4691-8607-A4FDDDB593D0}" type="datetime1">
              <a:rPr lang="en-IN" smtClean="0"/>
              <a:t>18-05-2024</a:t>
            </a:fld>
            <a:endParaRPr lang="en-IN"/>
          </a:p>
        </p:txBody>
      </p:sp>
      <p:sp>
        <p:nvSpPr>
          <p:cNvPr id="5" name="Footer Placeholder 4">
            <a:extLst>
              <a:ext uri="{FF2B5EF4-FFF2-40B4-BE49-F238E27FC236}">
                <a16:creationId xmlns:a16="http://schemas.microsoft.com/office/drawing/2014/main" id="{1AEC303F-2745-CE27-2666-602191C8DB0F}"/>
              </a:ext>
            </a:extLst>
          </p:cNvPr>
          <p:cNvSpPr>
            <a:spLocks noGrp="1"/>
          </p:cNvSpPr>
          <p:nvPr>
            <p:ph type="ftr" sz="quarter" idx="11"/>
          </p:nvPr>
        </p:nvSpPr>
        <p:spPr/>
        <p:txBody>
          <a:bodyPr/>
          <a:lstStyle/>
          <a:p>
            <a:r>
              <a:rPr lang="en-IN"/>
              <a:t>MR. DINESH SINGH</a:t>
            </a:r>
          </a:p>
        </p:txBody>
      </p:sp>
      <p:sp>
        <p:nvSpPr>
          <p:cNvPr id="6" name="Slide Number Placeholder 5">
            <a:extLst>
              <a:ext uri="{FF2B5EF4-FFF2-40B4-BE49-F238E27FC236}">
                <a16:creationId xmlns:a16="http://schemas.microsoft.com/office/drawing/2014/main" id="{B201EE01-28D5-3EA2-5BE2-C0D420E64168}"/>
              </a:ext>
            </a:extLst>
          </p:cNvPr>
          <p:cNvSpPr>
            <a:spLocks noGrp="1"/>
          </p:cNvSpPr>
          <p:nvPr>
            <p:ph type="sldNum" sz="quarter" idx="12"/>
          </p:nvPr>
        </p:nvSpPr>
        <p:spPr/>
        <p:txBody>
          <a:bodyPr/>
          <a:lstStyle/>
          <a:p>
            <a:fld id="{4126E1C0-045E-4B13-8CEE-21343166338B}" type="slidenum">
              <a:rPr lang="en-IN" smtClean="0"/>
              <a:t>2</a:t>
            </a:fld>
            <a:endParaRPr lang="en-IN"/>
          </a:p>
        </p:txBody>
      </p:sp>
    </p:spTree>
    <p:extLst>
      <p:ext uri="{BB962C8B-B14F-4D97-AF65-F5344CB8AC3E}">
        <p14:creationId xmlns:p14="http://schemas.microsoft.com/office/powerpoint/2010/main" val="3988566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additive="base">
                                        <p:cTn id="1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 calcmode="lin" valueType="num">
                                      <p:cBhvr additive="base">
                                        <p:cTn id="22"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955496"/>
          </a:xfrm>
        </p:spPr>
        <p:txBody>
          <a:bodyPr>
            <a:normAutofit/>
          </a:bodyPr>
          <a:lstStyle/>
          <a:p>
            <a:r>
              <a:rPr lang="en-US" sz="4000" b="1" dirty="0">
                <a:solidFill>
                  <a:srgbClr val="C00000"/>
                </a:solidFill>
                <a:latin typeface="Times New Roman" panose="02020603050405020304" pitchFamily="18" charset="0"/>
                <a:cs typeface="Times New Roman" panose="02020603050405020304" pitchFamily="18" charset="0"/>
              </a:rPr>
              <a:t>OBJECTIVES</a:t>
            </a:r>
            <a:endParaRPr lang="en-IN" sz="4000" b="1"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284270"/>
            <a:ext cx="10294706" cy="5072080"/>
          </a:xfrm>
        </p:spPr>
        <p:txBody>
          <a:bodyPr>
            <a:normAutofit/>
          </a:bodyPr>
          <a:lstStyle/>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Introduction of the Renal calculi.</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Define the Renal calculi.</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Explain the causes of Renal calculi.</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State the clinical manifestations of Renal calculi.</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Elaborate the diagnostic evaluation of Renal calculi.</a:t>
            </a:r>
          </a:p>
          <a:p>
            <a:pPr lvl="0" algn="just">
              <a:lnSpc>
                <a:spcPct val="150000"/>
              </a:lnSpc>
              <a:spcAft>
                <a:spcPts val="1000"/>
              </a:spcAft>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Discuss the management of Renal calculi.</a:t>
            </a:r>
          </a:p>
          <a:p>
            <a:pPr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Describe the prevention of Renal calculi.</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EDA05A8-8345-C741-B074-0B71809A9A1A}"/>
              </a:ext>
            </a:extLst>
          </p:cNvPr>
          <p:cNvSpPr>
            <a:spLocks noGrp="1"/>
          </p:cNvSpPr>
          <p:nvPr>
            <p:ph type="dt" sz="half" idx="10"/>
          </p:nvPr>
        </p:nvSpPr>
        <p:spPr/>
        <p:txBody>
          <a:bodyPr/>
          <a:lstStyle/>
          <a:p>
            <a:fld id="{2D1F5FA4-789E-41D0-9256-2AE86C2D2EF0}" type="datetime1">
              <a:rPr lang="en-IN" smtClean="0"/>
              <a:t>18-05-2024</a:t>
            </a:fld>
            <a:endParaRPr lang="en-IN"/>
          </a:p>
        </p:txBody>
      </p:sp>
      <p:sp>
        <p:nvSpPr>
          <p:cNvPr id="6" name="Footer Placeholder 5">
            <a:extLst>
              <a:ext uri="{FF2B5EF4-FFF2-40B4-BE49-F238E27FC236}">
                <a16:creationId xmlns:a16="http://schemas.microsoft.com/office/drawing/2014/main" id="{3370A9D2-EFF1-65CB-E99C-9895213E0F78}"/>
              </a:ext>
            </a:extLst>
          </p:cNvPr>
          <p:cNvSpPr>
            <a:spLocks noGrp="1"/>
          </p:cNvSpPr>
          <p:nvPr>
            <p:ph type="ftr" sz="quarter" idx="11"/>
          </p:nvPr>
        </p:nvSpPr>
        <p:spPr/>
        <p:txBody>
          <a:bodyPr/>
          <a:lstStyle/>
          <a:p>
            <a:r>
              <a:rPr lang="en-IN"/>
              <a:t>MR. DINESH SINGH</a:t>
            </a:r>
          </a:p>
        </p:txBody>
      </p:sp>
      <p:sp>
        <p:nvSpPr>
          <p:cNvPr id="7" name="Slide Number Placeholder 6">
            <a:extLst>
              <a:ext uri="{FF2B5EF4-FFF2-40B4-BE49-F238E27FC236}">
                <a16:creationId xmlns:a16="http://schemas.microsoft.com/office/drawing/2014/main" id="{90D8DA34-8F4A-B72E-AFE1-7510618B6E04}"/>
              </a:ext>
            </a:extLst>
          </p:cNvPr>
          <p:cNvSpPr>
            <a:spLocks noGrp="1"/>
          </p:cNvSpPr>
          <p:nvPr>
            <p:ph type="sldNum" sz="quarter" idx="12"/>
          </p:nvPr>
        </p:nvSpPr>
        <p:spPr/>
        <p:txBody>
          <a:bodyPr/>
          <a:lstStyle/>
          <a:p>
            <a:fld id="{4126E1C0-045E-4B13-8CEE-21343166338B}" type="slidenum">
              <a:rPr lang="en-IN" smtClean="0"/>
              <a:t>3</a:t>
            </a:fld>
            <a:endParaRPr lang="en-IN"/>
          </a:p>
        </p:txBody>
      </p:sp>
    </p:spTree>
    <p:extLst>
      <p:ext uri="{BB962C8B-B14F-4D97-AF65-F5344CB8AC3E}">
        <p14:creationId xmlns:p14="http://schemas.microsoft.com/office/powerpoint/2010/main" val="35482931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31987"/>
          </a:xfrm>
        </p:spPr>
        <p:txBody>
          <a:bodyPr>
            <a:normAutofit/>
          </a:bodyPr>
          <a:lstStyle/>
          <a:p>
            <a:r>
              <a:rPr lang="en-US" sz="4000" b="1" dirty="0">
                <a:solidFill>
                  <a:schemeClr val="accent2">
                    <a:lumMod val="50000"/>
                  </a:schemeClr>
                </a:solidFill>
                <a:latin typeface="Times New Roman" panose="02020603050405020304" pitchFamily="18" charset="0"/>
                <a:cs typeface="Times New Roman" panose="02020603050405020304" pitchFamily="18" charset="0"/>
              </a:rPr>
              <a:t>INTRODUCTION</a:t>
            </a:r>
            <a:endParaRPr lang="en-IN" sz="4000" b="1"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68512"/>
            <a:ext cx="10294706" cy="5108451"/>
          </a:xfrm>
        </p:spPr>
        <p:txBody>
          <a:bodyPr>
            <a:normAutofit/>
          </a:bodyPr>
          <a:lstStyle/>
          <a:p>
            <a:pPr marL="0" indent="0" algn="just">
              <a:lnSpc>
                <a:spcPct val="200000"/>
              </a:lnSpc>
              <a:buNone/>
            </a:pPr>
            <a:r>
              <a:rPr lang="en-US" sz="2400" dirty="0">
                <a:latin typeface="Times New Roman" panose="02020603050405020304" pitchFamily="18" charset="0"/>
                <a:cs typeface="Times New Roman" panose="02020603050405020304" pitchFamily="18" charset="0"/>
              </a:rPr>
              <a:t>	</a:t>
            </a:r>
            <a:r>
              <a:rPr lang="en-US" sz="2400" b="0" i="0" dirty="0">
                <a:solidFill>
                  <a:srgbClr val="080808"/>
                </a:solidFill>
                <a:effectLst/>
                <a:latin typeface="Times New Roman" panose="02020603050405020304" pitchFamily="18" charset="0"/>
                <a:cs typeface="Times New Roman" panose="02020603050405020304" pitchFamily="18" charset="0"/>
              </a:rPr>
              <a:t>Kidney stones (also called renal calculi, nephrolithiasis or urolithiasis) are hard deposits made of minerals and salts that form inside the kidneys.</a:t>
            </a:r>
          </a:p>
          <a:p>
            <a:pPr marL="0" indent="0" algn="just">
              <a:lnSpc>
                <a:spcPct val="200000"/>
              </a:lnSpc>
              <a:buNone/>
            </a:pPr>
            <a:r>
              <a:rPr lang="en-US" sz="2400" dirty="0">
                <a:latin typeface="Times New Roman" panose="02020603050405020304" pitchFamily="18" charset="0"/>
                <a:cs typeface="Times New Roman" panose="02020603050405020304" pitchFamily="18" charset="0"/>
              </a:rPr>
              <a:t>Kidney stone disease also known as urolithiasis. It means a solid piece of material occurs in the urinary tract. The majority of renal calculi contain calcium. The pain generated by renal colic is primarily caused by dilation, stretching, and spasm because of the acute </a:t>
            </a:r>
            <a:r>
              <a:rPr lang="en-US" sz="2400" dirty="0" err="1">
                <a:latin typeface="Times New Roman" panose="02020603050405020304" pitchFamily="18" charset="0"/>
                <a:cs typeface="Times New Roman" panose="02020603050405020304" pitchFamily="18" charset="0"/>
              </a:rPr>
              <a:t>uretheral</a:t>
            </a:r>
            <a:r>
              <a:rPr lang="en-US" sz="2400" dirty="0">
                <a:latin typeface="Times New Roman" panose="02020603050405020304" pitchFamily="18" charset="0"/>
                <a:cs typeface="Times New Roman" panose="02020603050405020304" pitchFamily="18" charset="0"/>
              </a:rPr>
              <a:t> obstruction</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A8FFB7E-12DD-B90A-2039-90278EF8CDD6}"/>
              </a:ext>
            </a:extLst>
          </p:cNvPr>
          <p:cNvSpPr>
            <a:spLocks noGrp="1"/>
          </p:cNvSpPr>
          <p:nvPr>
            <p:ph type="dt" sz="half" idx="10"/>
          </p:nvPr>
        </p:nvSpPr>
        <p:spPr/>
        <p:txBody>
          <a:bodyPr/>
          <a:lstStyle/>
          <a:p>
            <a:fld id="{D73640A7-85EA-41FA-A254-92C9D70FF516}" type="datetime1">
              <a:rPr lang="en-IN" smtClean="0"/>
              <a:t>18-05-2024</a:t>
            </a:fld>
            <a:endParaRPr lang="en-IN"/>
          </a:p>
        </p:txBody>
      </p:sp>
      <p:sp>
        <p:nvSpPr>
          <p:cNvPr id="6" name="Footer Placeholder 5">
            <a:extLst>
              <a:ext uri="{FF2B5EF4-FFF2-40B4-BE49-F238E27FC236}">
                <a16:creationId xmlns:a16="http://schemas.microsoft.com/office/drawing/2014/main" id="{2A71B38A-AA66-86DB-7C35-5E85F3CCACAC}"/>
              </a:ext>
            </a:extLst>
          </p:cNvPr>
          <p:cNvSpPr>
            <a:spLocks noGrp="1"/>
          </p:cNvSpPr>
          <p:nvPr>
            <p:ph type="ftr" sz="quarter" idx="11"/>
          </p:nvPr>
        </p:nvSpPr>
        <p:spPr/>
        <p:txBody>
          <a:bodyPr/>
          <a:lstStyle/>
          <a:p>
            <a:r>
              <a:rPr lang="en-IN"/>
              <a:t>MR. DINESH SINGH</a:t>
            </a:r>
          </a:p>
        </p:txBody>
      </p:sp>
      <p:sp>
        <p:nvSpPr>
          <p:cNvPr id="7" name="Slide Number Placeholder 6">
            <a:extLst>
              <a:ext uri="{FF2B5EF4-FFF2-40B4-BE49-F238E27FC236}">
                <a16:creationId xmlns:a16="http://schemas.microsoft.com/office/drawing/2014/main" id="{48DE4321-7096-D07B-0C7F-0A16BC99252C}"/>
              </a:ext>
            </a:extLst>
          </p:cNvPr>
          <p:cNvSpPr>
            <a:spLocks noGrp="1"/>
          </p:cNvSpPr>
          <p:nvPr>
            <p:ph type="sldNum" sz="quarter" idx="12"/>
          </p:nvPr>
        </p:nvSpPr>
        <p:spPr/>
        <p:txBody>
          <a:bodyPr/>
          <a:lstStyle/>
          <a:p>
            <a:fld id="{4126E1C0-045E-4B13-8CEE-21343166338B}" type="slidenum">
              <a:rPr lang="en-IN" smtClean="0"/>
              <a:t>4</a:t>
            </a:fld>
            <a:endParaRPr lang="en-IN"/>
          </a:p>
        </p:txBody>
      </p:sp>
    </p:spTree>
    <p:extLst>
      <p:ext uri="{BB962C8B-B14F-4D97-AF65-F5344CB8AC3E}">
        <p14:creationId xmlns:p14="http://schemas.microsoft.com/office/powerpoint/2010/main" val="24666707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870342"/>
          </a:xfrm>
        </p:spPr>
        <p:txBody>
          <a:bodyPr>
            <a:normAutofit/>
          </a:bodyPr>
          <a:lstStyle/>
          <a:p>
            <a:r>
              <a:rPr lang="en-US" sz="4000" b="1" dirty="0">
                <a:solidFill>
                  <a:schemeClr val="accent2">
                    <a:lumMod val="50000"/>
                  </a:schemeClr>
                </a:solidFill>
                <a:latin typeface="Times New Roman" panose="02020603050405020304" pitchFamily="18" charset="0"/>
                <a:cs typeface="Times New Roman" panose="02020603050405020304" pitchFamily="18" charset="0"/>
              </a:rPr>
              <a:t>DEFINITION</a:t>
            </a:r>
            <a:endParaRPr lang="en-IN" sz="4000" b="1"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9" y="1130157"/>
            <a:ext cx="3637053" cy="5147353"/>
          </a:xfrm>
        </p:spPr>
        <p:txBody>
          <a:bodyPr>
            <a:normAutofit/>
          </a:bodyPr>
          <a:lstStyle/>
          <a:p>
            <a:pPr marL="0" indent="0" algn="just">
              <a:lnSpc>
                <a:spcPct val="200000"/>
              </a:lnSpc>
              <a:buNone/>
            </a:pPr>
            <a:r>
              <a:rPr lang="en-US" sz="2400" dirty="0">
                <a:latin typeface="Times New Roman" panose="02020603050405020304" pitchFamily="18" charset="0"/>
                <a:cs typeface="Times New Roman" panose="02020603050405020304" pitchFamily="18" charset="0"/>
              </a:rPr>
              <a:t>The calculus (stone) formation in kidney is called Nephrolithiasis.</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BBF4C828-7723-8C9C-2EC7-FB53B3C07493}"/>
              </a:ext>
            </a:extLst>
          </p:cNvPr>
          <p:cNvSpPr>
            <a:spLocks noGrp="1"/>
          </p:cNvSpPr>
          <p:nvPr>
            <p:ph type="dt" sz="half" idx="10"/>
          </p:nvPr>
        </p:nvSpPr>
        <p:spPr/>
        <p:txBody>
          <a:bodyPr/>
          <a:lstStyle/>
          <a:p>
            <a:fld id="{929A4185-E6B5-48B2-869F-FB1746063D20}" type="datetime1">
              <a:rPr lang="en-IN" smtClean="0"/>
              <a:t>18-05-2024</a:t>
            </a:fld>
            <a:endParaRPr lang="en-IN"/>
          </a:p>
        </p:txBody>
      </p:sp>
      <p:sp>
        <p:nvSpPr>
          <p:cNvPr id="6" name="Footer Placeholder 5">
            <a:extLst>
              <a:ext uri="{FF2B5EF4-FFF2-40B4-BE49-F238E27FC236}">
                <a16:creationId xmlns:a16="http://schemas.microsoft.com/office/drawing/2014/main" id="{5F8F027A-392E-37B2-A98A-27882A7B1768}"/>
              </a:ext>
            </a:extLst>
          </p:cNvPr>
          <p:cNvSpPr>
            <a:spLocks noGrp="1"/>
          </p:cNvSpPr>
          <p:nvPr>
            <p:ph type="ftr" sz="quarter" idx="11"/>
          </p:nvPr>
        </p:nvSpPr>
        <p:spPr/>
        <p:txBody>
          <a:bodyPr/>
          <a:lstStyle/>
          <a:p>
            <a:r>
              <a:rPr lang="en-IN"/>
              <a:t>MR. DINESH SINGH</a:t>
            </a:r>
          </a:p>
        </p:txBody>
      </p:sp>
      <p:sp>
        <p:nvSpPr>
          <p:cNvPr id="7" name="Slide Number Placeholder 6">
            <a:extLst>
              <a:ext uri="{FF2B5EF4-FFF2-40B4-BE49-F238E27FC236}">
                <a16:creationId xmlns:a16="http://schemas.microsoft.com/office/drawing/2014/main" id="{5BFFE9DF-9713-DAC5-91B6-0D39FA657919}"/>
              </a:ext>
            </a:extLst>
          </p:cNvPr>
          <p:cNvSpPr>
            <a:spLocks noGrp="1"/>
          </p:cNvSpPr>
          <p:nvPr>
            <p:ph type="sldNum" sz="quarter" idx="12"/>
          </p:nvPr>
        </p:nvSpPr>
        <p:spPr/>
        <p:txBody>
          <a:bodyPr/>
          <a:lstStyle/>
          <a:p>
            <a:fld id="{4126E1C0-045E-4B13-8CEE-21343166338B}" type="slidenum">
              <a:rPr lang="en-IN" smtClean="0"/>
              <a:t>5</a:t>
            </a:fld>
            <a:endParaRPr lang="en-IN"/>
          </a:p>
        </p:txBody>
      </p:sp>
      <p:pic>
        <p:nvPicPr>
          <p:cNvPr id="9" name="Picture 8">
            <a:extLst>
              <a:ext uri="{FF2B5EF4-FFF2-40B4-BE49-F238E27FC236}">
                <a16:creationId xmlns:a16="http://schemas.microsoft.com/office/drawing/2014/main" id="{1DB1881B-28CA-65E5-786A-B7CA4D10AA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39820" y="1174197"/>
            <a:ext cx="6390526" cy="5024063"/>
          </a:xfrm>
          <a:prstGeom prst="rect">
            <a:avLst/>
          </a:prstGeom>
        </p:spPr>
      </p:pic>
    </p:spTree>
    <p:extLst>
      <p:ext uri="{BB962C8B-B14F-4D97-AF65-F5344CB8AC3E}">
        <p14:creationId xmlns:p14="http://schemas.microsoft.com/office/powerpoint/2010/main" val="20645553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52537"/>
          </a:xfrm>
        </p:spPr>
        <p:txBody>
          <a:bodyPr>
            <a:normAutofit/>
          </a:bodyPr>
          <a:lstStyle/>
          <a:p>
            <a:r>
              <a:rPr lang="en-US" sz="4000" b="1" dirty="0">
                <a:solidFill>
                  <a:schemeClr val="accent2">
                    <a:lumMod val="50000"/>
                  </a:schemeClr>
                </a:solidFill>
                <a:latin typeface="Times New Roman" panose="02020603050405020304" pitchFamily="18" charset="0"/>
                <a:cs typeface="Times New Roman" panose="02020603050405020304" pitchFamily="18" charset="0"/>
              </a:rPr>
              <a:t>ETIOLOGY</a:t>
            </a:r>
            <a:endParaRPr lang="en-IN" sz="4000" b="1"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22844"/>
            <a:ext cx="10294706" cy="5233506"/>
          </a:xfrm>
        </p:spPr>
        <p:txBody>
          <a:bodyPr>
            <a:normAutofit/>
          </a:bodyPr>
          <a:lstStyle/>
          <a:p>
            <a:pPr algn="just">
              <a:lnSpc>
                <a:spcPct val="150000"/>
              </a:lnSpc>
              <a:buFont typeface="Wingdings" panose="05000000000000000000" pitchFamily="2" charset="2"/>
              <a:buChar char="v"/>
            </a:pPr>
            <a:r>
              <a:rPr lang="en-US" sz="2400" i="0" dirty="0">
                <a:solidFill>
                  <a:srgbClr val="212B32"/>
                </a:solidFill>
                <a:effectLst/>
                <a:latin typeface="Times New Roman" panose="02020603050405020304" pitchFamily="18" charset="0"/>
                <a:cs typeface="Times New Roman" panose="02020603050405020304" pitchFamily="18" charset="0"/>
              </a:rPr>
              <a:t>Preceptors increases in urine, </a:t>
            </a:r>
            <a:r>
              <a:rPr lang="en-US" sz="2400" i="0" dirty="0" err="1">
                <a:solidFill>
                  <a:srgbClr val="212B32"/>
                </a:solidFill>
                <a:effectLst/>
                <a:latin typeface="Times New Roman" panose="02020603050405020304" pitchFamily="18" charset="0"/>
                <a:cs typeface="Times New Roman" panose="02020603050405020304" pitchFamily="18" charset="0"/>
              </a:rPr>
              <a:t>e.g.,Bacterial</a:t>
            </a:r>
            <a:r>
              <a:rPr lang="en-US" sz="2400" i="0" dirty="0">
                <a:solidFill>
                  <a:srgbClr val="212B32"/>
                </a:solidFill>
                <a:effectLst/>
                <a:latin typeface="Times New Roman" panose="02020603050405020304" pitchFamily="18" charset="0"/>
                <a:cs typeface="Times New Roman" panose="02020603050405020304" pitchFamily="18" charset="0"/>
              </a:rPr>
              <a:t> infection and other inflammation</a:t>
            </a:r>
          </a:p>
          <a:p>
            <a:pPr algn="just">
              <a:lnSpc>
                <a:spcPct val="150000"/>
              </a:lnSpc>
              <a:buFont typeface="Wingdings" panose="05000000000000000000" pitchFamily="2" charset="2"/>
              <a:buChar char="v"/>
            </a:pPr>
            <a:r>
              <a:rPr lang="en-US" sz="2400" i="0" dirty="0">
                <a:solidFill>
                  <a:srgbClr val="212B32"/>
                </a:solidFill>
                <a:effectLst/>
                <a:latin typeface="Times New Roman" panose="02020603050405020304" pitchFamily="18" charset="0"/>
                <a:cs typeface="Times New Roman" panose="02020603050405020304" pitchFamily="18" charset="0"/>
              </a:rPr>
              <a:t>Increases soluble concentration of calcium, oxalate, cystine, phosphate, xanthin, etc.</a:t>
            </a:r>
          </a:p>
          <a:p>
            <a:pPr algn="just">
              <a:lnSpc>
                <a:spcPct val="150000"/>
              </a:lnSpc>
              <a:buFont typeface="Wingdings" panose="05000000000000000000" pitchFamily="2" charset="2"/>
              <a:buChar char="v"/>
            </a:pPr>
            <a:r>
              <a:rPr lang="en-US" sz="2400" i="0" dirty="0">
                <a:solidFill>
                  <a:srgbClr val="212B32"/>
                </a:solidFill>
                <a:effectLst/>
                <a:latin typeface="Times New Roman" panose="02020603050405020304" pitchFamily="18" charset="0"/>
                <a:cs typeface="Times New Roman" panose="02020603050405020304" pitchFamily="18" charset="0"/>
              </a:rPr>
              <a:t>Reduced amount of inhibitors, e.g., citrate and pyrophosphate.</a:t>
            </a:r>
          </a:p>
          <a:p>
            <a:pPr algn="just">
              <a:lnSpc>
                <a:spcPct val="150000"/>
              </a:lnSpc>
              <a:buFont typeface="Wingdings" panose="05000000000000000000" pitchFamily="2" charset="2"/>
              <a:buChar char="v"/>
            </a:pPr>
            <a:r>
              <a:rPr lang="en-US" sz="2400" b="1" i="0" dirty="0">
                <a:solidFill>
                  <a:srgbClr val="212B32"/>
                </a:solidFill>
                <a:effectLst/>
                <a:latin typeface="Times New Roman" panose="02020603050405020304" pitchFamily="18" charset="0"/>
                <a:cs typeface="Times New Roman" panose="02020603050405020304" pitchFamily="18" charset="0"/>
              </a:rPr>
              <a:t>Urine pH</a:t>
            </a:r>
          </a:p>
          <a:p>
            <a:pPr algn="just">
              <a:lnSpc>
                <a:spcPct val="150000"/>
              </a:lnSpc>
            </a:pPr>
            <a:r>
              <a:rPr lang="en-US" sz="2400" i="0" dirty="0">
                <a:solidFill>
                  <a:srgbClr val="212B32"/>
                </a:solidFill>
                <a:effectLst/>
                <a:latin typeface="Times New Roman" panose="02020603050405020304" pitchFamily="18" charset="0"/>
                <a:cs typeface="Times New Roman" panose="02020603050405020304" pitchFamily="18" charset="0"/>
              </a:rPr>
              <a:t>Increase pH-Possibility of phosphate stone</a:t>
            </a:r>
          </a:p>
          <a:p>
            <a:pPr algn="just">
              <a:lnSpc>
                <a:spcPct val="150000"/>
              </a:lnSpc>
            </a:pPr>
            <a:r>
              <a:rPr lang="en-US" sz="2400" i="0" dirty="0">
                <a:solidFill>
                  <a:srgbClr val="212B32"/>
                </a:solidFill>
                <a:effectLst/>
                <a:latin typeface="Times New Roman" panose="02020603050405020304" pitchFamily="18" charset="0"/>
                <a:cs typeface="Times New Roman" panose="02020603050405020304" pitchFamily="18" charset="0"/>
              </a:rPr>
              <a:t>Decrease pH</a:t>
            </a:r>
            <a:r>
              <a:rPr lang="en-US" sz="2400" dirty="0">
                <a:solidFill>
                  <a:srgbClr val="212B32"/>
                </a:solidFill>
                <a:latin typeface="Times New Roman" panose="02020603050405020304" pitchFamily="18" charset="0"/>
                <a:cs typeface="Times New Roman" panose="02020603050405020304" pitchFamily="18" charset="0"/>
              </a:rPr>
              <a:t>- Uric acid stone </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5F8ED895-11F4-E566-C4B8-5491165C3523}"/>
              </a:ext>
            </a:extLst>
          </p:cNvPr>
          <p:cNvSpPr>
            <a:spLocks noGrp="1"/>
          </p:cNvSpPr>
          <p:nvPr>
            <p:ph type="dt" sz="half" idx="10"/>
          </p:nvPr>
        </p:nvSpPr>
        <p:spPr/>
        <p:txBody>
          <a:bodyPr/>
          <a:lstStyle/>
          <a:p>
            <a:fld id="{79BEED47-901A-4E3D-A939-D4D1023C3F7E}" type="datetime1">
              <a:rPr lang="en-IN" smtClean="0"/>
              <a:t>18-05-2024</a:t>
            </a:fld>
            <a:endParaRPr lang="en-IN"/>
          </a:p>
        </p:txBody>
      </p:sp>
      <p:sp>
        <p:nvSpPr>
          <p:cNvPr id="6" name="Footer Placeholder 5">
            <a:extLst>
              <a:ext uri="{FF2B5EF4-FFF2-40B4-BE49-F238E27FC236}">
                <a16:creationId xmlns:a16="http://schemas.microsoft.com/office/drawing/2014/main" id="{969B3F3E-B333-9577-F0DF-82468F4C4CBC}"/>
              </a:ext>
            </a:extLst>
          </p:cNvPr>
          <p:cNvSpPr>
            <a:spLocks noGrp="1"/>
          </p:cNvSpPr>
          <p:nvPr>
            <p:ph type="ftr" sz="quarter" idx="11"/>
          </p:nvPr>
        </p:nvSpPr>
        <p:spPr/>
        <p:txBody>
          <a:bodyPr/>
          <a:lstStyle/>
          <a:p>
            <a:r>
              <a:rPr lang="en-IN"/>
              <a:t>MR. DINESH SINGH</a:t>
            </a:r>
          </a:p>
        </p:txBody>
      </p:sp>
      <p:sp>
        <p:nvSpPr>
          <p:cNvPr id="7" name="Slide Number Placeholder 6">
            <a:extLst>
              <a:ext uri="{FF2B5EF4-FFF2-40B4-BE49-F238E27FC236}">
                <a16:creationId xmlns:a16="http://schemas.microsoft.com/office/drawing/2014/main" id="{404230FF-E91B-03DC-0423-F0F05A27BB39}"/>
              </a:ext>
            </a:extLst>
          </p:cNvPr>
          <p:cNvSpPr>
            <a:spLocks noGrp="1"/>
          </p:cNvSpPr>
          <p:nvPr>
            <p:ph type="sldNum" sz="quarter" idx="12"/>
          </p:nvPr>
        </p:nvSpPr>
        <p:spPr/>
        <p:txBody>
          <a:bodyPr/>
          <a:lstStyle/>
          <a:p>
            <a:fld id="{4126E1C0-045E-4B13-8CEE-21343166338B}" type="slidenum">
              <a:rPr lang="en-IN" smtClean="0"/>
              <a:t>6</a:t>
            </a:fld>
            <a:endParaRPr lang="en-IN"/>
          </a:p>
        </p:txBody>
      </p:sp>
    </p:spTree>
    <p:extLst>
      <p:ext uri="{BB962C8B-B14F-4D97-AF65-F5344CB8AC3E}">
        <p14:creationId xmlns:p14="http://schemas.microsoft.com/office/powerpoint/2010/main" val="18377324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52537"/>
          </a:xfrm>
        </p:spPr>
        <p:txBody>
          <a:bodyPr>
            <a:normAutofit/>
          </a:bodyPr>
          <a:lstStyle/>
          <a:p>
            <a:r>
              <a:rPr lang="en-US" sz="4000" b="1" dirty="0">
                <a:solidFill>
                  <a:schemeClr val="accent2">
                    <a:lumMod val="50000"/>
                  </a:schemeClr>
                </a:solidFill>
                <a:latin typeface="Times New Roman" panose="02020603050405020304" pitchFamily="18" charset="0"/>
                <a:cs typeface="Times New Roman" panose="02020603050405020304" pitchFamily="18" charset="0"/>
              </a:rPr>
              <a:t>ETIOLOGY</a:t>
            </a:r>
            <a:endParaRPr lang="en-IN" sz="4000" b="1"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22844"/>
            <a:ext cx="10294706" cy="5233506"/>
          </a:xfrm>
        </p:spPr>
        <p:txBody>
          <a:bodyPr>
            <a:normAutofit/>
          </a:bodyPr>
          <a:lstStyle/>
          <a:p>
            <a:pPr algn="just">
              <a:lnSpc>
                <a:spcPct val="150000"/>
              </a:lnSpc>
              <a:buFont typeface="Wingdings" panose="05000000000000000000" pitchFamily="2" charset="2"/>
              <a:buChar char="v"/>
            </a:pPr>
            <a:r>
              <a:rPr lang="en-US" sz="2400" dirty="0">
                <a:solidFill>
                  <a:srgbClr val="212B32"/>
                </a:solidFill>
                <a:latin typeface="Times New Roman" panose="02020603050405020304" pitchFamily="18" charset="0"/>
                <a:cs typeface="Times New Roman" panose="02020603050405020304" pitchFamily="18" charset="0"/>
              </a:rPr>
              <a:t>Dehydration, excessive oedema</a:t>
            </a:r>
          </a:p>
          <a:p>
            <a:pPr algn="just">
              <a:lnSpc>
                <a:spcPct val="150000"/>
              </a:lnSpc>
              <a:buFont typeface="Wingdings" panose="05000000000000000000" pitchFamily="2" charset="2"/>
              <a:buChar char="v"/>
            </a:pPr>
            <a:r>
              <a:rPr lang="en-US" sz="2400" dirty="0">
                <a:solidFill>
                  <a:srgbClr val="212B32"/>
                </a:solidFill>
                <a:latin typeface="Times New Roman" panose="02020603050405020304" pitchFamily="18" charset="0"/>
                <a:cs typeface="Times New Roman" panose="02020603050405020304" pitchFamily="18" charset="0"/>
              </a:rPr>
              <a:t>Increase intake of vitamin C which increases absorption of oxalate</a:t>
            </a:r>
          </a:p>
          <a:p>
            <a:pPr algn="just">
              <a:lnSpc>
                <a:spcPct val="150000"/>
              </a:lnSpc>
              <a:buFont typeface="Wingdings" panose="05000000000000000000" pitchFamily="2" charset="2"/>
              <a:buChar char="v"/>
            </a:pPr>
            <a:r>
              <a:rPr lang="en-US" sz="2400" b="1" dirty="0">
                <a:solidFill>
                  <a:srgbClr val="212B32"/>
                </a:solidFill>
                <a:latin typeface="Times New Roman" panose="02020603050405020304" pitchFamily="18" charset="0"/>
                <a:cs typeface="Times New Roman" panose="02020603050405020304" pitchFamily="18" charset="0"/>
              </a:rPr>
              <a:t>Medication:</a:t>
            </a:r>
            <a:r>
              <a:rPr lang="en-US" sz="2400" dirty="0">
                <a:solidFill>
                  <a:srgbClr val="212B32"/>
                </a:solidFill>
                <a:latin typeface="Times New Roman" panose="02020603050405020304" pitchFamily="18" charset="0"/>
                <a:cs typeface="Times New Roman" panose="02020603050405020304" pitchFamily="18" charset="0"/>
              </a:rPr>
              <a:t> e.g. Iron or folic acid, Calcium gluconate, Calcium carbonate, Sodium bicarbonate.</a:t>
            </a:r>
          </a:p>
          <a:p>
            <a:pPr algn="just">
              <a:lnSpc>
                <a:spcPct val="150000"/>
              </a:lnSpc>
              <a:buFont typeface="Wingdings" panose="05000000000000000000" pitchFamily="2" charset="2"/>
              <a:buChar char="v"/>
            </a:pPr>
            <a:r>
              <a:rPr lang="en-US" sz="2400" dirty="0">
                <a:solidFill>
                  <a:srgbClr val="212B32"/>
                </a:solidFill>
                <a:latin typeface="Times New Roman" panose="02020603050405020304" pitchFamily="18" charset="0"/>
                <a:cs typeface="Times New Roman" panose="02020603050405020304" pitchFamily="18" charset="0"/>
              </a:rPr>
              <a:t>More intake of Brinjal, Tomato in diet</a:t>
            </a:r>
          </a:p>
          <a:p>
            <a:pPr algn="just">
              <a:lnSpc>
                <a:spcPct val="150000"/>
              </a:lnSpc>
              <a:buFont typeface="Wingdings" panose="05000000000000000000" pitchFamily="2" charset="2"/>
              <a:buChar char="v"/>
            </a:pPr>
            <a:r>
              <a:rPr lang="en-US" sz="2400" dirty="0">
                <a:solidFill>
                  <a:srgbClr val="212B32"/>
                </a:solidFill>
                <a:latin typeface="Times New Roman" panose="02020603050405020304" pitchFamily="18" charset="0"/>
                <a:cs typeface="Times New Roman" panose="02020603050405020304" pitchFamily="18" charset="0"/>
              </a:rPr>
              <a:t>Inflammatory bowel disease</a:t>
            </a:r>
          </a:p>
          <a:p>
            <a:pPr algn="just">
              <a:lnSpc>
                <a:spcPct val="150000"/>
              </a:lnSpc>
              <a:buFont typeface="Wingdings" panose="05000000000000000000" pitchFamily="2" charset="2"/>
              <a:buChar char="v"/>
            </a:pPr>
            <a:r>
              <a:rPr lang="en-US" sz="2400" dirty="0">
                <a:solidFill>
                  <a:srgbClr val="212B32"/>
                </a:solidFill>
                <a:latin typeface="Times New Roman" panose="02020603050405020304" pitchFamily="18" charset="0"/>
                <a:cs typeface="Times New Roman" panose="02020603050405020304" pitchFamily="18" charset="0"/>
              </a:rPr>
              <a:t>Immobilization (prolonged sitting or standing in same position).</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5F8ED895-11F4-E566-C4B8-5491165C3523}"/>
              </a:ext>
            </a:extLst>
          </p:cNvPr>
          <p:cNvSpPr>
            <a:spLocks noGrp="1"/>
          </p:cNvSpPr>
          <p:nvPr>
            <p:ph type="dt" sz="half" idx="10"/>
          </p:nvPr>
        </p:nvSpPr>
        <p:spPr/>
        <p:txBody>
          <a:bodyPr/>
          <a:lstStyle/>
          <a:p>
            <a:fld id="{79BEED47-901A-4E3D-A939-D4D1023C3F7E}" type="datetime1">
              <a:rPr lang="en-IN" smtClean="0"/>
              <a:t>18-05-2024</a:t>
            </a:fld>
            <a:endParaRPr lang="en-IN"/>
          </a:p>
        </p:txBody>
      </p:sp>
      <p:sp>
        <p:nvSpPr>
          <p:cNvPr id="6" name="Footer Placeholder 5">
            <a:extLst>
              <a:ext uri="{FF2B5EF4-FFF2-40B4-BE49-F238E27FC236}">
                <a16:creationId xmlns:a16="http://schemas.microsoft.com/office/drawing/2014/main" id="{969B3F3E-B333-9577-F0DF-82468F4C4CBC}"/>
              </a:ext>
            </a:extLst>
          </p:cNvPr>
          <p:cNvSpPr>
            <a:spLocks noGrp="1"/>
          </p:cNvSpPr>
          <p:nvPr>
            <p:ph type="ftr" sz="quarter" idx="11"/>
          </p:nvPr>
        </p:nvSpPr>
        <p:spPr/>
        <p:txBody>
          <a:bodyPr/>
          <a:lstStyle/>
          <a:p>
            <a:r>
              <a:rPr lang="en-IN"/>
              <a:t>MR. DINESH SINGH</a:t>
            </a:r>
          </a:p>
        </p:txBody>
      </p:sp>
      <p:sp>
        <p:nvSpPr>
          <p:cNvPr id="7" name="Slide Number Placeholder 6">
            <a:extLst>
              <a:ext uri="{FF2B5EF4-FFF2-40B4-BE49-F238E27FC236}">
                <a16:creationId xmlns:a16="http://schemas.microsoft.com/office/drawing/2014/main" id="{404230FF-E91B-03DC-0423-F0F05A27BB39}"/>
              </a:ext>
            </a:extLst>
          </p:cNvPr>
          <p:cNvSpPr>
            <a:spLocks noGrp="1"/>
          </p:cNvSpPr>
          <p:nvPr>
            <p:ph type="sldNum" sz="quarter" idx="12"/>
          </p:nvPr>
        </p:nvSpPr>
        <p:spPr/>
        <p:txBody>
          <a:bodyPr/>
          <a:lstStyle/>
          <a:p>
            <a:fld id="{4126E1C0-045E-4B13-8CEE-21343166338B}" type="slidenum">
              <a:rPr lang="en-IN" smtClean="0"/>
              <a:t>7</a:t>
            </a:fld>
            <a:endParaRPr lang="en-IN"/>
          </a:p>
        </p:txBody>
      </p:sp>
    </p:spTree>
    <p:extLst>
      <p:ext uri="{BB962C8B-B14F-4D97-AF65-F5344CB8AC3E}">
        <p14:creationId xmlns:p14="http://schemas.microsoft.com/office/powerpoint/2010/main" val="8225736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1068495"/>
          </a:xfrm>
        </p:spPr>
        <p:txBody>
          <a:bodyPr>
            <a:normAutofit/>
          </a:bodyPr>
          <a:lstStyle/>
          <a:p>
            <a:r>
              <a:rPr lang="en-US" sz="4000" b="1" dirty="0">
                <a:solidFill>
                  <a:schemeClr val="accent2">
                    <a:lumMod val="50000"/>
                  </a:schemeClr>
                </a:solidFill>
                <a:latin typeface="Times New Roman" panose="02020603050405020304" pitchFamily="18" charset="0"/>
                <a:cs typeface="Times New Roman" panose="02020603050405020304" pitchFamily="18" charset="0"/>
              </a:rPr>
              <a:t>TYPES</a:t>
            </a:r>
            <a:endParaRPr lang="en-IN" sz="4000" b="1"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19884"/>
            <a:ext cx="10294706" cy="5057080"/>
          </a:xfrm>
        </p:spPr>
        <p:txBody>
          <a:bodyPr>
            <a:normAutofit/>
          </a:bodyPr>
          <a:lstStyle/>
          <a:p>
            <a:pPr marL="457200" indent="-457200" algn="just">
              <a:lnSpc>
                <a:spcPct val="150000"/>
              </a:lnSpc>
              <a:buFont typeface="+mj-lt"/>
              <a:buAutoNum type="arabicPeriod"/>
            </a:pPr>
            <a:r>
              <a:rPr lang="en-US" sz="2400" b="1" dirty="0">
                <a:latin typeface="Times New Roman" panose="02020603050405020304" pitchFamily="18" charset="0"/>
                <a:cs typeface="Times New Roman" panose="02020603050405020304" pitchFamily="18" charset="0"/>
              </a:rPr>
              <a:t>Calcium stone (80%cases) cause of Ca</a:t>
            </a:r>
            <a:r>
              <a:rPr lang="en-US" sz="1600" b="1" dirty="0">
                <a:latin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cs typeface="Times New Roman" panose="02020603050405020304" pitchFamily="18" charset="0"/>
              </a:rPr>
              <a:t>stone</a:t>
            </a:r>
            <a:r>
              <a:rPr lang="en-US" sz="2400" dirty="0">
                <a:latin typeface="Times New Roman" panose="02020603050405020304" pitchFamily="18" charset="0"/>
                <a:cs typeface="Times New Roman" panose="02020603050405020304" pitchFamily="18" charset="0"/>
              </a:rPr>
              <a:t>: Hypercalcemia</a:t>
            </a:r>
          </a:p>
          <a:p>
            <a:pPr marL="457200" indent="-457200" algn="just">
              <a:lnSpc>
                <a:spcPct val="150000"/>
              </a:lnSpc>
              <a:buFont typeface="+mj-lt"/>
              <a:buAutoNum type="arabicPeriod"/>
            </a:pPr>
            <a:r>
              <a:rPr lang="en-US" sz="2400" b="1" dirty="0">
                <a:latin typeface="Times New Roman" panose="02020603050405020304" pitchFamily="18" charset="0"/>
                <a:cs typeface="Times New Roman" panose="02020603050405020304" pitchFamily="18" charset="0"/>
              </a:rPr>
              <a:t>Oxalate stone: </a:t>
            </a:r>
            <a:r>
              <a:rPr lang="en-US" sz="2400" dirty="0">
                <a:latin typeface="Times New Roman" panose="02020603050405020304" pitchFamily="18" charset="0"/>
                <a:cs typeface="Times New Roman" panose="02020603050405020304" pitchFamily="18" charset="0"/>
              </a:rPr>
              <a:t>Mostly cause of oxalate stone are rich sources tomato, brinjal.</a:t>
            </a:r>
          </a:p>
          <a:p>
            <a:pPr algn="just">
              <a:lnSpc>
                <a:spcPct val="150000"/>
              </a:lnSpc>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Increase Vit. C diet, they increase absorption of oxalate.</a:t>
            </a:r>
          </a:p>
          <a:p>
            <a:pPr marL="457200" indent="-457200" algn="just">
              <a:lnSpc>
                <a:spcPct val="150000"/>
              </a:lnSpc>
              <a:buFont typeface="+mj-lt"/>
              <a:buAutoNum type="arabicPeriod" startAt="3"/>
            </a:pPr>
            <a:r>
              <a:rPr lang="en-IN" sz="2400" b="1" dirty="0">
                <a:latin typeface="Times New Roman" panose="02020603050405020304" pitchFamily="18" charset="0"/>
                <a:cs typeface="Times New Roman" panose="02020603050405020304" pitchFamily="18" charset="0"/>
              </a:rPr>
              <a:t>Uric acid stone: </a:t>
            </a:r>
            <a:r>
              <a:rPr lang="en-IN" sz="2400" dirty="0">
                <a:latin typeface="Times New Roman" panose="02020603050405020304" pitchFamily="18" charset="0"/>
                <a:cs typeface="Times New Roman" panose="02020603050405020304" pitchFamily="18" charset="0"/>
              </a:rPr>
              <a:t>Due to decrease pH</a:t>
            </a:r>
          </a:p>
          <a:p>
            <a:pPr marL="457200" indent="-457200" algn="just">
              <a:lnSpc>
                <a:spcPct val="150000"/>
              </a:lnSpc>
              <a:buFont typeface="+mj-lt"/>
              <a:buAutoNum type="arabicPeriod" startAt="3"/>
            </a:pPr>
            <a:r>
              <a:rPr lang="en-IN" sz="2400" b="1" dirty="0">
                <a:latin typeface="Times New Roman" panose="02020603050405020304" pitchFamily="18" charset="0"/>
                <a:cs typeface="Times New Roman" panose="02020603050405020304" pitchFamily="18" charset="0"/>
              </a:rPr>
              <a:t>Xanthin stone</a:t>
            </a:r>
            <a:r>
              <a:rPr lang="en-IN" sz="2400" dirty="0">
                <a:latin typeface="Times New Roman" panose="02020603050405020304" pitchFamily="18" charset="0"/>
                <a:cs typeface="Times New Roman" panose="02020603050405020304" pitchFamily="18" charset="0"/>
              </a:rPr>
              <a:t>: Hereditary</a:t>
            </a:r>
          </a:p>
          <a:p>
            <a:pPr marL="457200" indent="-457200" algn="just">
              <a:lnSpc>
                <a:spcPct val="150000"/>
              </a:lnSpc>
              <a:buFont typeface="+mj-lt"/>
              <a:buAutoNum type="arabicPeriod" startAt="3"/>
            </a:pPr>
            <a:r>
              <a:rPr lang="en-IN" sz="2400" b="1" dirty="0">
                <a:latin typeface="Times New Roman" panose="02020603050405020304" pitchFamily="18" charset="0"/>
                <a:cs typeface="Times New Roman" panose="02020603050405020304" pitchFamily="18" charset="0"/>
              </a:rPr>
              <a:t>Cysteine stone:</a:t>
            </a:r>
            <a:r>
              <a:rPr lang="en-IN" sz="2400" dirty="0">
                <a:latin typeface="Times New Roman" panose="02020603050405020304" pitchFamily="18" charset="0"/>
                <a:cs typeface="Times New Roman" panose="02020603050405020304" pitchFamily="18" charset="0"/>
              </a:rPr>
              <a:t> Due to inborn metabolic error.</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34E879EC-B8E2-45B1-A407-6E0099AA1458}" type="datetime1">
              <a:rPr lang="en-IN" smtClean="0"/>
              <a:t>18-05-2024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a:t>MR. DINESH SINGH</a:t>
            </a:r>
            <a:endParaRPr lang="en-IN" dirty="0"/>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8</a:t>
            </a:fld>
            <a:endParaRPr lang="en-IN"/>
          </a:p>
        </p:txBody>
      </p:sp>
    </p:spTree>
    <p:extLst>
      <p:ext uri="{BB962C8B-B14F-4D97-AF65-F5344CB8AC3E}">
        <p14:creationId xmlns:p14="http://schemas.microsoft.com/office/powerpoint/2010/main" val="11720691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006867"/>
          </a:xfrm>
        </p:spPr>
        <p:txBody>
          <a:bodyPr>
            <a:normAutofit/>
          </a:bodyPr>
          <a:lstStyle/>
          <a:p>
            <a:r>
              <a:rPr lang="en-IN" sz="4000" b="1" dirty="0">
                <a:solidFill>
                  <a:schemeClr val="accent2">
                    <a:lumMod val="50000"/>
                  </a:schemeClr>
                </a:solidFill>
                <a:latin typeface="Times New Roman" panose="02020603050405020304" pitchFamily="18" charset="0"/>
                <a:cs typeface="Times New Roman" panose="02020603050405020304" pitchFamily="18" charset="0"/>
              </a:rPr>
              <a:t>CLINICAL MANIFESTATION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10294706" cy="5067353"/>
          </a:xfrm>
        </p:spPr>
        <p:txBody>
          <a:bodyPr>
            <a:normAutofit/>
          </a:bodyPr>
          <a:lstStyle/>
          <a:p>
            <a:pPr marL="457200" indent="-457200" algn="just">
              <a:lnSpc>
                <a:spcPct val="150000"/>
              </a:lnSpc>
              <a:buFont typeface="+mj-lt"/>
              <a:buAutoNum type="arabicPeriod"/>
            </a:pPr>
            <a:r>
              <a:rPr lang="en-US" sz="2400" b="1" i="0" dirty="0">
                <a:solidFill>
                  <a:schemeClr val="accent1"/>
                </a:solidFill>
                <a:effectLst/>
                <a:latin typeface="Times New Roman" panose="02020603050405020304" pitchFamily="18" charset="0"/>
                <a:cs typeface="Times New Roman" panose="02020603050405020304" pitchFamily="18" charset="0"/>
              </a:rPr>
              <a:t>Pain</a:t>
            </a:r>
          </a:p>
          <a:p>
            <a:pPr algn="just">
              <a:lnSpc>
                <a:spcPct val="150000"/>
              </a:lnSpc>
            </a:pPr>
            <a:r>
              <a:rPr lang="en-US" sz="2400" b="0" i="0" dirty="0">
                <a:solidFill>
                  <a:srgbClr val="111111"/>
                </a:solidFill>
                <a:effectLst/>
                <a:latin typeface="Times New Roman" panose="02020603050405020304" pitchFamily="18" charset="0"/>
                <a:cs typeface="Times New Roman" panose="02020603050405020304" pitchFamily="18" charset="0"/>
              </a:rPr>
              <a:t>In flank region</a:t>
            </a:r>
          </a:p>
          <a:p>
            <a:pPr algn="just">
              <a:lnSpc>
                <a:spcPct val="150000"/>
              </a:lnSpc>
            </a:pPr>
            <a:r>
              <a:rPr lang="en-US" sz="2400" dirty="0">
                <a:solidFill>
                  <a:srgbClr val="111111"/>
                </a:solidFill>
                <a:latin typeface="Times New Roman" panose="02020603050405020304" pitchFamily="18" charset="0"/>
                <a:cs typeface="Times New Roman" panose="02020603050405020304" pitchFamily="18" charset="0"/>
              </a:rPr>
              <a:t>If stone is in ureter- pain in lower flank region.</a:t>
            </a:r>
          </a:p>
          <a:p>
            <a:pPr marL="457200" indent="-457200" algn="just">
              <a:lnSpc>
                <a:spcPct val="150000"/>
              </a:lnSpc>
              <a:buFont typeface="+mj-lt"/>
              <a:buAutoNum type="arabicPeriod" startAt="2"/>
            </a:pPr>
            <a:r>
              <a:rPr lang="en-US" sz="2400" b="1" i="0" dirty="0">
                <a:solidFill>
                  <a:schemeClr val="accent1"/>
                </a:solidFill>
                <a:effectLst/>
                <a:latin typeface="Times New Roman" panose="02020603050405020304" pitchFamily="18" charset="0"/>
                <a:cs typeface="Times New Roman" panose="02020603050405020304" pitchFamily="18" charset="0"/>
              </a:rPr>
              <a:t>Obstruction of urine</a:t>
            </a:r>
          </a:p>
          <a:p>
            <a:pPr algn="just">
              <a:lnSpc>
                <a:spcPct val="150000"/>
              </a:lnSpc>
            </a:pPr>
            <a:r>
              <a:rPr lang="en-US" sz="2400" b="0" i="0" dirty="0">
                <a:solidFill>
                  <a:srgbClr val="111111"/>
                </a:solidFill>
                <a:effectLst/>
                <a:latin typeface="Times New Roman" panose="02020603050405020304" pitchFamily="18" charset="0"/>
                <a:cs typeface="Times New Roman" panose="02020603050405020304" pitchFamily="18" charset="0"/>
              </a:rPr>
              <a:t>Decrease frequency of urine</a:t>
            </a:r>
          </a:p>
          <a:p>
            <a:pPr algn="just">
              <a:lnSpc>
                <a:spcPct val="150000"/>
              </a:lnSpc>
            </a:pPr>
            <a:r>
              <a:rPr lang="en-US" sz="2400" dirty="0">
                <a:solidFill>
                  <a:srgbClr val="111111"/>
                </a:solidFill>
                <a:latin typeface="Times New Roman" panose="02020603050405020304" pitchFamily="18" charset="0"/>
                <a:cs typeface="Times New Roman" panose="02020603050405020304" pitchFamily="18" charset="0"/>
              </a:rPr>
              <a:t>Dysuria (painful micturition)</a:t>
            </a:r>
          </a:p>
          <a:p>
            <a:pPr algn="just">
              <a:lnSpc>
                <a:spcPct val="150000"/>
              </a:lnSpc>
            </a:pPr>
            <a:r>
              <a:rPr lang="en-US" sz="2400" dirty="0">
                <a:solidFill>
                  <a:srgbClr val="111111"/>
                </a:solidFill>
                <a:latin typeface="Times New Roman" panose="02020603050405020304" pitchFamily="18" charset="0"/>
                <a:cs typeface="Times New Roman" panose="02020603050405020304" pitchFamily="18" charset="0"/>
              </a:rPr>
              <a:t>Hematuria (Blood in urine)</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9" name="Date Placeholder 8">
            <a:extLst>
              <a:ext uri="{FF2B5EF4-FFF2-40B4-BE49-F238E27FC236}">
                <a16:creationId xmlns:a16="http://schemas.microsoft.com/office/drawing/2014/main" id="{3C111E48-CE10-7181-A612-E58FD475C608}"/>
              </a:ext>
            </a:extLst>
          </p:cNvPr>
          <p:cNvSpPr>
            <a:spLocks noGrp="1"/>
          </p:cNvSpPr>
          <p:nvPr>
            <p:ph type="dt" sz="half" idx="10"/>
          </p:nvPr>
        </p:nvSpPr>
        <p:spPr/>
        <p:txBody>
          <a:bodyPr/>
          <a:lstStyle/>
          <a:p>
            <a:fld id="{504840BB-A68F-49B8-8458-563AB3EFAECB}" type="datetime1">
              <a:rPr lang="en-IN" smtClean="0"/>
              <a:t>18-05-2024</a:t>
            </a:fld>
            <a:endParaRPr lang="en-IN"/>
          </a:p>
        </p:txBody>
      </p:sp>
      <p:sp>
        <p:nvSpPr>
          <p:cNvPr id="10" name="Footer Placeholder 9">
            <a:extLst>
              <a:ext uri="{FF2B5EF4-FFF2-40B4-BE49-F238E27FC236}">
                <a16:creationId xmlns:a16="http://schemas.microsoft.com/office/drawing/2014/main" id="{6C934382-C79B-3272-2AF3-BAD2744435CE}"/>
              </a:ext>
            </a:extLst>
          </p:cNvPr>
          <p:cNvSpPr>
            <a:spLocks noGrp="1"/>
          </p:cNvSpPr>
          <p:nvPr>
            <p:ph type="ftr" sz="quarter" idx="11"/>
          </p:nvPr>
        </p:nvSpPr>
        <p:spPr/>
        <p:txBody>
          <a:bodyPr/>
          <a:lstStyle/>
          <a:p>
            <a:r>
              <a:rPr lang="en-IN"/>
              <a:t>MR. DINESH SINGH</a:t>
            </a:r>
          </a:p>
        </p:txBody>
      </p:sp>
      <p:sp>
        <p:nvSpPr>
          <p:cNvPr id="11" name="Slide Number Placeholder 10">
            <a:extLst>
              <a:ext uri="{FF2B5EF4-FFF2-40B4-BE49-F238E27FC236}">
                <a16:creationId xmlns:a16="http://schemas.microsoft.com/office/drawing/2014/main" id="{F354A2E3-5761-3ABC-38CE-7F6D0C1818FB}"/>
              </a:ext>
            </a:extLst>
          </p:cNvPr>
          <p:cNvSpPr>
            <a:spLocks noGrp="1"/>
          </p:cNvSpPr>
          <p:nvPr>
            <p:ph type="sldNum" sz="quarter" idx="12"/>
          </p:nvPr>
        </p:nvSpPr>
        <p:spPr/>
        <p:txBody>
          <a:bodyPr/>
          <a:lstStyle/>
          <a:p>
            <a:fld id="{4126E1C0-045E-4B13-8CEE-21343166338B}" type="slidenum">
              <a:rPr lang="en-IN" smtClean="0"/>
              <a:t>9</a:t>
            </a:fld>
            <a:endParaRPr lang="en-IN"/>
          </a:p>
        </p:txBody>
      </p:sp>
    </p:spTree>
    <p:extLst>
      <p:ext uri="{BB962C8B-B14F-4D97-AF65-F5344CB8AC3E}">
        <p14:creationId xmlns:p14="http://schemas.microsoft.com/office/powerpoint/2010/main" val="28560948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006867"/>
          </a:xfrm>
        </p:spPr>
        <p:txBody>
          <a:bodyPr>
            <a:normAutofit/>
          </a:bodyPr>
          <a:lstStyle/>
          <a:p>
            <a:r>
              <a:rPr lang="en-IN" sz="4000" b="1" dirty="0">
                <a:solidFill>
                  <a:schemeClr val="accent2">
                    <a:lumMod val="50000"/>
                  </a:schemeClr>
                </a:solidFill>
                <a:latin typeface="Times New Roman" panose="02020603050405020304" pitchFamily="18" charset="0"/>
                <a:cs typeface="Times New Roman" panose="02020603050405020304" pitchFamily="18" charset="0"/>
              </a:rPr>
              <a:t>CONTI…</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10294706" cy="5067353"/>
          </a:xfrm>
        </p:spPr>
        <p:txBody>
          <a:bodyPr>
            <a:normAutofit/>
          </a:bodyPr>
          <a:lstStyle/>
          <a:p>
            <a:pPr marL="457200" indent="-457200" algn="just">
              <a:lnSpc>
                <a:spcPct val="150000"/>
              </a:lnSpc>
              <a:buFont typeface="+mj-lt"/>
              <a:buAutoNum type="arabicPeriod"/>
            </a:pPr>
            <a:r>
              <a:rPr lang="en-US" sz="2400" b="1" dirty="0">
                <a:solidFill>
                  <a:schemeClr val="accent1"/>
                </a:solidFill>
                <a:latin typeface="Times New Roman" panose="02020603050405020304" pitchFamily="18" charset="0"/>
                <a:cs typeface="Times New Roman" panose="02020603050405020304" pitchFamily="18" charset="0"/>
              </a:rPr>
              <a:t>Inflammatory symptoms</a:t>
            </a:r>
            <a:endParaRPr lang="en-US" sz="2400" b="1" i="0" dirty="0">
              <a:solidFill>
                <a:schemeClr val="accent1"/>
              </a:solidFill>
              <a:effectLst/>
              <a:latin typeface="Times New Roman" panose="02020603050405020304" pitchFamily="18" charset="0"/>
              <a:cs typeface="Times New Roman" panose="02020603050405020304" pitchFamily="18" charset="0"/>
            </a:endParaRPr>
          </a:p>
          <a:p>
            <a:pPr algn="just">
              <a:lnSpc>
                <a:spcPct val="150000"/>
              </a:lnSpc>
            </a:pPr>
            <a:r>
              <a:rPr lang="en-US" sz="2400" dirty="0">
                <a:solidFill>
                  <a:srgbClr val="111111"/>
                </a:solidFill>
                <a:latin typeface="Times New Roman" panose="02020603050405020304" pitchFamily="18" charset="0"/>
                <a:cs typeface="Times New Roman" panose="02020603050405020304" pitchFamily="18" charset="0"/>
              </a:rPr>
              <a:t>Fever</a:t>
            </a:r>
            <a:endParaRPr lang="en-US" sz="2400" b="0" i="0" dirty="0">
              <a:solidFill>
                <a:srgbClr val="111111"/>
              </a:solidFill>
              <a:effectLst/>
              <a:latin typeface="Times New Roman" panose="02020603050405020304" pitchFamily="18" charset="0"/>
              <a:cs typeface="Times New Roman" panose="02020603050405020304" pitchFamily="18" charset="0"/>
            </a:endParaRPr>
          </a:p>
          <a:p>
            <a:pPr algn="just">
              <a:lnSpc>
                <a:spcPct val="150000"/>
              </a:lnSpc>
            </a:pPr>
            <a:r>
              <a:rPr lang="en-US" sz="2400" dirty="0">
                <a:solidFill>
                  <a:srgbClr val="111111"/>
                </a:solidFill>
                <a:latin typeface="Times New Roman" panose="02020603050405020304" pitchFamily="18" charset="0"/>
                <a:cs typeface="Times New Roman" panose="02020603050405020304" pitchFamily="18" charset="0"/>
              </a:rPr>
              <a:t>Nausea</a:t>
            </a:r>
          </a:p>
          <a:p>
            <a:pPr algn="just">
              <a:lnSpc>
                <a:spcPct val="150000"/>
              </a:lnSpc>
            </a:pPr>
            <a:r>
              <a:rPr lang="en-US" sz="2400" dirty="0">
                <a:solidFill>
                  <a:srgbClr val="111111"/>
                </a:solidFill>
                <a:latin typeface="Times New Roman" panose="02020603050405020304" pitchFamily="18" charset="0"/>
                <a:cs typeface="Times New Roman" panose="02020603050405020304" pitchFamily="18" charset="0"/>
              </a:rPr>
              <a:t>Vomiting</a:t>
            </a:r>
          </a:p>
          <a:p>
            <a:pPr algn="just">
              <a:lnSpc>
                <a:spcPct val="150000"/>
              </a:lnSpc>
            </a:pPr>
            <a:r>
              <a:rPr lang="en-US" sz="2400" dirty="0">
                <a:solidFill>
                  <a:srgbClr val="111111"/>
                </a:solidFill>
                <a:latin typeface="Times New Roman" panose="02020603050405020304" pitchFamily="18" charset="0"/>
                <a:cs typeface="Times New Roman" panose="02020603050405020304" pitchFamily="18" charset="0"/>
              </a:rPr>
              <a:t>Chills</a:t>
            </a:r>
          </a:p>
          <a:p>
            <a:pPr algn="just">
              <a:lnSpc>
                <a:spcPct val="150000"/>
              </a:lnSpc>
            </a:pPr>
            <a:r>
              <a:rPr lang="en-US" sz="2400" dirty="0">
                <a:solidFill>
                  <a:srgbClr val="111111"/>
                </a:solidFill>
                <a:latin typeface="Times New Roman" panose="02020603050405020304" pitchFamily="18" charset="0"/>
                <a:cs typeface="Times New Roman" panose="02020603050405020304" pitchFamily="18" charset="0"/>
              </a:rPr>
              <a:t>Abdominal Discomfort</a:t>
            </a:r>
          </a:p>
          <a:p>
            <a:pPr algn="just">
              <a:lnSpc>
                <a:spcPct val="150000"/>
              </a:lnSpc>
            </a:pPr>
            <a:r>
              <a:rPr lang="en-US" sz="2400" dirty="0">
                <a:latin typeface="Times New Roman" panose="02020603050405020304" pitchFamily="18" charset="0"/>
                <a:cs typeface="Times New Roman" panose="02020603050405020304" pitchFamily="18" charset="0"/>
              </a:rPr>
              <a:t>Diaphoresis (</a:t>
            </a:r>
            <a:r>
              <a:rPr lang="en-IN" sz="2400" b="0" i="0" dirty="0">
                <a:effectLst/>
                <a:latin typeface="Times New Roman" panose="02020603050405020304" pitchFamily="18" charset="0"/>
                <a:cs typeface="Times New Roman" panose="02020603050405020304" pitchFamily="18" charset="0"/>
              </a:rPr>
              <a:t>excessive sweating)</a:t>
            </a:r>
            <a:endParaRPr lang="en-US"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9" name="Date Placeholder 8">
            <a:extLst>
              <a:ext uri="{FF2B5EF4-FFF2-40B4-BE49-F238E27FC236}">
                <a16:creationId xmlns:a16="http://schemas.microsoft.com/office/drawing/2014/main" id="{3C111E48-CE10-7181-A612-E58FD475C608}"/>
              </a:ext>
            </a:extLst>
          </p:cNvPr>
          <p:cNvSpPr>
            <a:spLocks noGrp="1"/>
          </p:cNvSpPr>
          <p:nvPr>
            <p:ph type="dt" sz="half" idx="10"/>
          </p:nvPr>
        </p:nvSpPr>
        <p:spPr/>
        <p:txBody>
          <a:bodyPr/>
          <a:lstStyle/>
          <a:p>
            <a:fld id="{504840BB-A68F-49B8-8458-563AB3EFAECB}" type="datetime1">
              <a:rPr lang="en-IN" smtClean="0"/>
              <a:t>18-05-2024</a:t>
            </a:fld>
            <a:endParaRPr lang="en-IN"/>
          </a:p>
        </p:txBody>
      </p:sp>
      <p:sp>
        <p:nvSpPr>
          <p:cNvPr id="10" name="Footer Placeholder 9">
            <a:extLst>
              <a:ext uri="{FF2B5EF4-FFF2-40B4-BE49-F238E27FC236}">
                <a16:creationId xmlns:a16="http://schemas.microsoft.com/office/drawing/2014/main" id="{6C934382-C79B-3272-2AF3-BAD2744435CE}"/>
              </a:ext>
            </a:extLst>
          </p:cNvPr>
          <p:cNvSpPr>
            <a:spLocks noGrp="1"/>
          </p:cNvSpPr>
          <p:nvPr>
            <p:ph type="ftr" sz="quarter" idx="11"/>
          </p:nvPr>
        </p:nvSpPr>
        <p:spPr/>
        <p:txBody>
          <a:bodyPr/>
          <a:lstStyle/>
          <a:p>
            <a:r>
              <a:rPr lang="en-IN"/>
              <a:t>MR. DINESH SINGH</a:t>
            </a:r>
          </a:p>
        </p:txBody>
      </p:sp>
      <p:sp>
        <p:nvSpPr>
          <p:cNvPr id="11" name="Slide Number Placeholder 10">
            <a:extLst>
              <a:ext uri="{FF2B5EF4-FFF2-40B4-BE49-F238E27FC236}">
                <a16:creationId xmlns:a16="http://schemas.microsoft.com/office/drawing/2014/main" id="{F354A2E3-5761-3ABC-38CE-7F6D0C1818FB}"/>
              </a:ext>
            </a:extLst>
          </p:cNvPr>
          <p:cNvSpPr>
            <a:spLocks noGrp="1"/>
          </p:cNvSpPr>
          <p:nvPr>
            <p:ph type="sldNum" sz="quarter" idx="12"/>
          </p:nvPr>
        </p:nvSpPr>
        <p:spPr/>
        <p:txBody>
          <a:bodyPr/>
          <a:lstStyle/>
          <a:p>
            <a:fld id="{4126E1C0-045E-4B13-8CEE-21343166338B}" type="slidenum">
              <a:rPr lang="en-IN" smtClean="0"/>
              <a:t>10</a:t>
            </a:fld>
            <a:endParaRPr lang="en-IN"/>
          </a:p>
        </p:txBody>
      </p:sp>
    </p:spTree>
    <p:extLst>
      <p:ext uri="{BB962C8B-B14F-4D97-AF65-F5344CB8AC3E}">
        <p14:creationId xmlns:p14="http://schemas.microsoft.com/office/powerpoint/2010/main" val="20033929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996592"/>
          </a:xfrm>
        </p:spPr>
        <p:txBody>
          <a:bodyPr>
            <a:normAutofit/>
          </a:bodyPr>
          <a:lstStyle/>
          <a:p>
            <a:r>
              <a:rPr lang="en-IN" sz="4000" b="1" dirty="0">
                <a:solidFill>
                  <a:schemeClr val="accent2">
                    <a:lumMod val="50000"/>
                  </a:schemeClr>
                </a:solidFill>
                <a:latin typeface="Times New Roman" panose="02020603050405020304" pitchFamily="18" charset="0"/>
                <a:cs typeface="Times New Roman" panose="02020603050405020304" pitchFamily="18" charset="0"/>
              </a:rPr>
              <a:t>DIAGNOSTIC EVALUATION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99335"/>
            <a:ext cx="10294706" cy="5077628"/>
          </a:xfrm>
        </p:spPr>
        <p:txBody>
          <a:bodyPr>
            <a:normAutofit/>
          </a:bodyPr>
          <a:lstStyle/>
          <a:p>
            <a:pPr algn="just">
              <a:lnSpc>
                <a:spcPct val="150000"/>
              </a:lnSpc>
            </a:pPr>
            <a:r>
              <a:rPr lang="en-US" sz="2400" dirty="0">
                <a:latin typeface="Times New Roman" panose="02020603050405020304" pitchFamily="18" charset="0"/>
                <a:cs typeface="Times New Roman" panose="02020603050405020304" pitchFamily="18" charset="0"/>
              </a:rPr>
              <a:t>History Collection</a:t>
            </a:r>
          </a:p>
          <a:p>
            <a:pPr algn="just">
              <a:lnSpc>
                <a:spcPct val="150000"/>
              </a:lnSpc>
            </a:pPr>
            <a:r>
              <a:rPr lang="en-US" sz="2400" dirty="0">
                <a:latin typeface="Times New Roman" panose="02020603050405020304" pitchFamily="18" charset="0"/>
                <a:cs typeface="Times New Roman" panose="02020603050405020304" pitchFamily="18" charset="0"/>
              </a:rPr>
              <a:t>Physical Examination</a:t>
            </a:r>
          </a:p>
          <a:p>
            <a:pPr algn="just">
              <a:lnSpc>
                <a:spcPct val="150000"/>
              </a:lnSpc>
            </a:pPr>
            <a:r>
              <a:rPr lang="en-US" sz="2400" dirty="0">
                <a:latin typeface="Times New Roman" panose="02020603050405020304" pitchFamily="18" charset="0"/>
                <a:cs typeface="Times New Roman" panose="02020603050405020304" pitchFamily="18" charset="0"/>
              </a:rPr>
              <a:t>I.V.P. (Intravenous Pyelography)</a:t>
            </a:r>
          </a:p>
          <a:p>
            <a:pPr algn="just">
              <a:lnSpc>
                <a:spcPct val="150000"/>
              </a:lnSpc>
            </a:pPr>
            <a:r>
              <a:rPr lang="en-US" sz="2400" dirty="0">
                <a:latin typeface="Times New Roman" panose="02020603050405020304" pitchFamily="18" charset="0"/>
                <a:cs typeface="Times New Roman" panose="02020603050405020304" pitchFamily="18" charset="0"/>
              </a:rPr>
              <a:t>Retrograde (pyelography)</a:t>
            </a:r>
          </a:p>
          <a:p>
            <a:pPr algn="just">
              <a:lnSpc>
                <a:spcPct val="150000"/>
              </a:lnSpc>
            </a:pPr>
            <a:r>
              <a:rPr lang="en-IN" sz="2400" dirty="0">
                <a:latin typeface="Times New Roman" panose="02020603050405020304" pitchFamily="18" charset="0"/>
                <a:cs typeface="Times New Roman" panose="02020603050405020304" pitchFamily="18" charset="0"/>
              </a:rPr>
              <a:t>K.U.B. X-ray</a:t>
            </a:r>
          </a:p>
          <a:p>
            <a:pPr algn="just">
              <a:lnSpc>
                <a:spcPct val="150000"/>
              </a:lnSpc>
            </a:pPr>
            <a:r>
              <a:rPr lang="en-IN" sz="2400" dirty="0">
                <a:latin typeface="Times New Roman" panose="02020603050405020304" pitchFamily="18" charset="0"/>
                <a:cs typeface="Times New Roman" panose="02020603050405020304" pitchFamily="18" charset="0"/>
              </a:rPr>
              <a:t>Urine analysis for haematuria.</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DA2B773F-022A-FCD9-089D-725CF08E3A2D}"/>
              </a:ext>
            </a:extLst>
          </p:cNvPr>
          <p:cNvSpPr>
            <a:spLocks noGrp="1"/>
          </p:cNvSpPr>
          <p:nvPr>
            <p:ph type="dt" sz="half" idx="10"/>
          </p:nvPr>
        </p:nvSpPr>
        <p:spPr/>
        <p:txBody>
          <a:bodyPr/>
          <a:lstStyle/>
          <a:p>
            <a:fld id="{24AFFADA-A822-4C89-95C4-7F1A20DD402C}" type="datetime1">
              <a:rPr lang="en-IN" smtClean="0"/>
              <a:t>18-05-2024</a:t>
            </a:fld>
            <a:endParaRPr lang="en-IN"/>
          </a:p>
        </p:txBody>
      </p:sp>
      <p:sp>
        <p:nvSpPr>
          <p:cNvPr id="6" name="Footer Placeholder 5">
            <a:extLst>
              <a:ext uri="{FF2B5EF4-FFF2-40B4-BE49-F238E27FC236}">
                <a16:creationId xmlns:a16="http://schemas.microsoft.com/office/drawing/2014/main" id="{3CC80087-9B88-A88A-F69E-37315464F52D}"/>
              </a:ext>
            </a:extLst>
          </p:cNvPr>
          <p:cNvSpPr>
            <a:spLocks noGrp="1"/>
          </p:cNvSpPr>
          <p:nvPr>
            <p:ph type="ftr" sz="quarter" idx="11"/>
          </p:nvPr>
        </p:nvSpPr>
        <p:spPr/>
        <p:txBody>
          <a:bodyPr/>
          <a:lstStyle/>
          <a:p>
            <a:r>
              <a:rPr lang="en-IN"/>
              <a:t>MR. DINESH SINGH</a:t>
            </a:r>
          </a:p>
        </p:txBody>
      </p:sp>
      <p:sp>
        <p:nvSpPr>
          <p:cNvPr id="7" name="Slide Number Placeholder 6">
            <a:extLst>
              <a:ext uri="{FF2B5EF4-FFF2-40B4-BE49-F238E27FC236}">
                <a16:creationId xmlns:a16="http://schemas.microsoft.com/office/drawing/2014/main" id="{BE6E8C26-781F-5C04-7913-29A056E7F8B0}"/>
              </a:ext>
            </a:extLst>
          </p:cNvPr>
          <p:cNvSpPr>
            <a:spLocks noGrp="1"/>
          </p:cNvSpPr>
          <p:nvPr>
            <p:ph type="sldNum" sz="quarter" idx="12"/>
          </p:nvPr>
        </p:nvSpPr>
        <p:spPr/>
        <p:txBody>
          <a:bodyPr/>
          <a:lstStyle/>
          <a:p>
            <a:fld id="{4126E1C0-045E-4B13-8CEE-21343166338B}" type="slidenum">
              <a:rPr lang="en-IN" smtClean="0"/>
              <a:t>11</a:t>
            </a:fld>
            <a:endParaRPr lang="en-IN"/>
          </a:p>
        </p:txBody>
      </p:sp>
    </p:spTree>
    <p:extLst>
      <p:ext uri="{BB962C8B-B14F-4D97-AF65-F5344CB8AC3E}">
        <p14:creationId xmlns:p14="http://schemas.microsoft.com/office/powerpoint/2010/main" val="854083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006867"/>
          </a:xfrm>
        </p:spPr>
        <p:txBody>
          <a:bodyPr>
            <a:normAutofit/>
          </a:bodyPr>
          <a:lstStyle/>
          <a:p>
            <a:r>
              <a:rPr lang="en-IN" sz="4000" b="1" dirty="0">
                <a:solidFill>
                  <a:schemeClr val="accent2">
                    <a:lumMod val="50000"/>
                  </a:schemeClr>
                </a:solidFill>
                <a:latin typeface="Times New Roman" panose="02020603050405020304" pitchFamily="18" charset="0"/>
                <a:cs typeface="Times New Roman" panose="02020603050405020304" pitchFamily="18" charset="0"/>
              </a:rPr>
              <a:t>MEDICAL MANAGEMENT</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10294706" cy="5067353"/>
          </a:xfrm>
        </p:spPr>
        <p:txBody>
          <a:bodyPr>
            <a:normAutofit/>
          </a:bodyPr>
          <a:lstStyle/>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Analgesic</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Spasmodic e.g. </a:t>
            </a:r>
            <a:r>
              <a:rPr lang="en-US" sz="2400" dirty="0" err="1">
                <a:latin typeface="Times New Roman" panose="02020603050405020304" pitchFamily="18" charset="0"/>
                <a:cs typeface="Times New Roman" panose="02020603050405020304" pitchFamily="18" charset="0"/>
              </a:rPr>
              <a:t>Buscopan</a:t>
            </a:r>
            <a:endParaRPr lang="en-US" sz="2400" dirty="0">
              <a:latin typeface="Times New Roman" panose="02020603050405020304" pitchFamily="18" charset="0"/>
              <a:cs typeface="Times New Roman" panose="02020603050405020304" pitchFamily="18" charset="0"/>
            </a:endParaRP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NSAID e.g. Steroid</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Maintain I/O charting</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Provide rest</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6B3FA7EF-8152-A803-54E7-E567ED7C7423}"/>
              </a:ext>
            </a:extLst>
          </p:cNvPr>
          <p:cNvSpPr>
            <a:spLocks noGrp="1"/>
          </p:cNvSpPr>
          <p:nvPr>
            <p:ph type="dt" sz="half" idx="10"/>
          </p:nvPr>
        </p:nvSpPr>
        <p:spPr/>
        <p:txBody>
          <a:bodyPr/>
          <a:lstStyle/>
          <a:p>
            <a:fld id="{CF89FC43-5116-4F98-92EF-FC0E2D0AB3BB}" type="datetime1">
              <a:rPr lang="en-IN" smtClean="0"/>
              <a:t>18-05-2024</a:t>
            </a:fld>
            <a:endParaRPr lang="en-IN"/>
          </a:p>
        </p:txBody>
      </p:sp>
      <p:sp>
        <p:nvSpPr>
          <p:cNvPr id="6" name="Footer Placeholder 5">
            <a:extLst>
              <a:ext uri="{FF2B5EF4-FFF2-40B4-BE49-F238E27FC236}">
                <a16:creationId xmlns:a16="http://schemas.microsoft.com/office/drawing/2014/main" id="{D9D7C9D3-40C6-70C4-41CC-26C66DFF288B}"/>
              </a:ext>
            </a:extLst>
          </p:cNvPr>
          <p:cNvSpPr>
            <a:spLocks noGrp="1"/>
          </p:cNvSpPr>
          <p:nvPr>
            <p:ph type="ftr" sz="quarter" idx="11"/>
          </p:nvPr>
        </p:nvSpPr>
        <p:spPr/>
        <p:txBody>
          <a:bodyPr/>
          <a:lstStyle/>
          <a:p>
            <a:r>
              <a:rPr lang="en-IN"/>
              <a:t>MR. DINESH SINGH</a:t>
            </a:r>
          </a:p>
        </p:txBody>
      </p:sp>
      <p:sp>
        <p:nvSpPr>
          <p:cNvPr id="7" name="Slide Number Placeholder 6">
            <a:extLst>
              <a:ext uri="{FF2B5EF4-FFF2-40B4-BE49-F238E27FC236}">
                <a16:creationId xmlns:a16="http://schemas.microsoft.com/office/drawing/2014/main" id="{CB159753-06CB-261D-377E-F224564E0332}"/>
              </a:ext>
            </a:extLst>
          </p:cNvPr>
          <p:cNvSpPr>
            <a:spLocks noGrp="1"/>
          </p:cNvSpPr>
          <p:nvPr>
            <p:ph type="sldNum" sz="quarter" idx="12"/>
          </p:nvPr>
        </p:nvSpPr>
        <p:spPr/>
        <p:txBody>
          <a:bodyPr/>
          <a:lstStyle/>
          <a:p>
            <a:fld id="{4126E1C0-045E-4B13-8CEE-21343166338B}" type="slidenum">
              <a:rPr lang="en-IN" smtClean="0"/>
              <a:t>12</a:t>
            </a:fld>
            <a:endParaRPr lang="en-IN"/>
          </a:p>
        </p:txBody>
      </p:sp>
    </p:spTree>
    <p:extLst>
      <p:ext uri="{BB962C8B-B14F-4D97-AF65-F5344CB8AC3E}">
        <p14:creationId xmlns:p14="http://schemas.microsoft.com/office/powerpoint/2010/main" val="1700669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1068495"/>
          </a:xfrm>
        </p:spPr>
        <p:txBody>
          <a:bodyPr>
            <a:normAutofit/>
          </a:bodyPr>
          <a:lstStyle/>
          <a:p>
            <a:r>
              <a:rPr lang="en-US" sz="4000" b="1" dirty="0">
                <a:solidFill>
                  <a:schemeClr val="accent2">
                    <a:lumMod val="50000"/>
                  </a:schemeClr>
                </a:solidFill>
                <a:latin typeface="Times New Roman" panose="02020603050405020304" pitchFamily="18" charset="0"/>
                <a:cs typeface="Times New Roman" panose="02020603050405020304" pitchFamily="18" charset="0"/>
              </a:rPr>
              <a:t>SURGICAL MANAGEMENT</a:t>
            </a:r>
            <a:endParaRPr lang="en-IN" sz="4000" b="1"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205019"/>
            <a:ext cx="10294706" cy="5151329"/>
          </a:xfrm>
        </p:spPr>
        <p:txBody>
          <a:bodyPr>
            <a:normAutofit/>
          </a:bodyPr>
          <a:lstStyle/>
          <a:p>
            <a:pPr marL="457200" indent="-457200" algn="just">
              <a:lnSpc>
                <a:spcPct val="150000"/>
              </a:lnSpc>
              <a:buFont typeface="+mj-lt"/>
              <a:buAutoNum type="arabicPeriod"/>
            </a:pPr>
            <a:r>
              <a:rPr lang="en-US" sz="2400" b="1" dirty="0">
                <a:solidFill>
                  <a:schemeClr val="accent1"/>
                </a:solidFill>
                <a:latin typeface="Times New Roman" panose="02020603050405020304" pitchFamily="18" charset="0"/>
                <a:cs typeface="Times New Roman" panose="02020603050405020304" pitchFamily="18" charset="0"/>
              </a:rPr>
              <a:t>CLOSE PROCEDURE:</a:t>
            </a:r>
          </a:p>
          <a:p>
            <a:pPr algn="just">
              <a:lnSpc>
                <a:spcPct val="150000"/>
              </a:lnSpc>
            </a:pPr>
            <a:r>
              <a:rPr lang="en-IN" sz="2400" dirty="0">
                <a:latin typeface="Times New Roman" panose="02020603050405020304" pitchFamily="18" charset="0"/>
                <a:cs typeface="Times New Roman" panose="02020603050405020304" pitchFamily="18" charset="0"/>
              </a:rPr>
              <a:t>Lithotripsy (Extracorporeal Shockwave lithotripsy)</a:t>
            </a:r>
          </a:p>
          <a:p>
            <a:pPr algn="just">
              <a:lnSpc>
                <a:spcPct val="150000"/>
              </a:lnSpc>
            </a:pPr>
            <a:r>
              <a:rPr lang="en-IN" sz="2400" dirty="0">
                <a:latin typeface="Times New Roman" panose="02020603050405020304" pitchFamily="18" charset="0"/>
                <a:cs typeface="Times New Roman" panose="02020603050405020304" pitchFamily="18" charset="0"/>
              </a:rPr>
              <a:t>Non-invasive</a:t>
            </a:r>
          </a:p>
          <a:p>
            <a:pPr algn="just">
              <a:lnSpc>
                <a:spcPct val="150000"/>
              </a:lnSpc>
            </a:pPr>
            <a:r>
              <a:rPr lang="en-IN" sz="2400" dirty="0">
                <a:latin typeface="Times New Roman" panose="02020603050405020304" pitchFamily="18" charset="0"/>
                <a:cs typeface="Times New Roman" panose="02020603050405020304" pitchFamily="18" charset="0"/>
              </a:rPr>
              <a:t>Percutaneous Nephrolithotomy</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34E879EC-B8E2-45B1-A407-6E0099AA1458}" type="datetime1">
              <a:rPr lang="en-IN" smtClean="0"/>
              <a:t>18-05-2024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a:t>MR. DINESH SINGH</a:t>
            </a:r>
            <a:endParaRPr lang="en-IN" dirty="0"/>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13</a:t>
            </a:fld>
            <a:endParaRPr lang="en-IN"/>
          </a:p>
        </p:txBody>
      </p:sp>
    </p:spTree>
    <p:extLst>
      <p:ext uri="{BB962C8B-B14F-4D97-AF65-F5344CB8AC3E}">
        <p14:creationId xmlns:p14="http://schemas.microsoft.com/office/powerpoint/2010/main" val="13073392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1068495"/>
          </a:xfrm>
        </p:spPr>
        <p:txBody>
          <a:bodyPr>
            <a:normAutofit/>
          </a:bodyPr>
          <a:lstStyle/>
          <a:p>
            <a:pPr algn="ctr"/>
            <a:r>
              <a:rPr lang="en-IN" sz="4000" b="1" dirty="0">
                <a:solidFill>
                  <a:schemeClr val="accent1"/>
                </a:solidFill>
                <a:latin typeface="Times New Roman" panose="02020603050405020304" pitchFamily="18" charset="0"/>
                <a:cs typeface="Times New Roman" panose="02020603050405020304" pitchFamily="18" charset="0"/>
              </a:rPr>
              <a:t>Lithotripsy</a:t>
            </a:r>
          </a:p>
        </p:txBody>
      </p:sp>
      <p:pic>
        <p:nvPicPr>
          <p:cNvPr id="9" name="Content Placeholder 8">
            <a:extLst>
              <a:ext uri="{FF2B5EF4-FFF2-40B4-BE49-F238E27FC236}">
                <a16:creationId xmlns:a16="http://schemas.microsoft.com/office/drawing/2014/main" id="{C93A2E28-D327-E36F-23D2-0F6C8AF96EE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35639" y="1315092"/>
            <a:ext cx="10387173" cy="5041258"/>
          </a:xfrm>
        </p:spPr>
      </p:pic>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34E879EC-B8E2-45B1-A407-6E0099AA1458}" type="datetime1">
              <a:rPr lang="en-IN" smtClean="0"/>
              <a:t>18-05-2024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a:t>MR. DINESH SINGH</a:t>
            </a:r>
            <a:endParaRPr lang="en-IN" dirty="0"/>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14</a:t>
            </a:fld>
            <a:endParaRPr lang="en-IN"/>
          </a:p>
        </p:txBody>
      </p:sp>
    </p:spTree>
    <p:extLst>
      <p:ext uri="{BB962C8B-B14F-4D97-AF65-F5344CB8AC3E}">
        <p14:creationId xmlns:p14="http://schemas.microsoft.com/office/powerpoint/2010/main" val="7969997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1068495"/>
          </a:xfrm>
        </p:spPr>
        <p:txBody>
          <a:bodyPr>
            <a:normAutofit/>
          </a:bodyPr>
          <a:lstStyle/>
          <a:p>
            <a:pPr algn="ctr"/>
            <a:r>
              <a:rPr lang="en-US" sz="4000" b="1" dirty="0">
                <a:solidFill>
                  <a:schemeClr val="accent1"/>
                </a:solidFill>
                <a:latin typeface="Times New Roman" panose="02020603050405020304" pitchFamily="18" charset="0"/>
                <a:cs typeface="Times New Roman" panose="02020603050405020304" pitchFamily="18" charset="0"/>
              </a:rPr>
              <a:t>USG Shock Waves Crush Stones</a:t>
            </a:r>
            <a:endParaRPr lang="en-IN" sz="4000" b="1" dirty="0">
              <a:solidFill>
                <a:schemeClr val="accent1"/>
              </a:solidFill>
              <a:latin typeface="Times New Roman" panose="02020603050405020304" pitchFamily="18" charset="0"/>
              <a:cs typeface="Times New Roman" panose="02020603050405020304" pitchFamily="18" charset="0"/>
            </a:endParaRPr>
          </a:p>
        </p:txBody>
      </p:sp>
      <p:pic>
        <p:nvPicPr>
          <p:cNvPr id="9" name="Content Placeholder 8">
            <a:extLst>
              <a:ext uri="{FF2B5EF4-FFF2-40B4-BE49-F238E27FC236}">
                <a16:creationId xmlns:a16="http://schemas.microsoft.com/office/drawing/2014/main" id="{B0115D26-69F1-ABAF-1A7D-84DE7B8DFFB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35639" y="1205020"/>
            <a:ext cx="10294705" cy="5226602"/>
          </a:xfrm>
        </p:spPr>
      </p:pic>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34E879EC-B8E2-45B1-A407-6E0099AA1458}" type="datetime1">
              <a:rPr lang="en-IN" smtClean="0"/>
              <a:t>18-05-2024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a:t>MR. DINESH SINGH</a:t>
            </a:r>
            <a:endParaRPr lang="en-IN" dirty="0"/>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15</a:t>
            </a:fld>
            <a:endParaRPr lang="en-IN"/>
          </a:p>
        </p:txBody>
      </p:sp>
    </p:spTree>
    <p:extLst>
      <p:ext uri="{BB962C8B-B14F-4D97-AF65-F5344CB8AC3E}">
        <p14:creationId xmlns:p14="http://schemas.microsoft.com/office/powerpoint/2010/main" val="35066705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1068495"/>
          </a:xfrm>
        </p:spPr>
        <p:txBody>
          <a:bodyPr>
            <a:normAutofit/>
          </a:bodyPr>
          <a:lstStyle/>
          <a:p>
            <a:pPr algn="ctr"/>
            <a:r>
              <a:rPr lang="en-IN" sz="4000" b="1" dirty="0">
                <a:solidFill>
                  <a:schemeClr val="accent1"/>
                </a:solidFill>
                <a:latin typeface="Times New Roman" panose="02020603050405020304" pitchFamily="18" charset="0"/>
                <a:cs typeface="Times New Roman" panose="02020603050405020304" pitchFamily="18" charset="0"/>
              </a:rPr>
              <a:t>Percutaneous Nephrolithotomy</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34E879EC-B8E2-45B1-A407-6E0099AA1458}" type="datetime1">
              <a:rPr lang="en-IN" smtClean="0"/>
              <a:t>18-05-2024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a:t>MR. DINESH SINGH</a:t>
            </a:r>
            <a:endParaRPr lang="en-IN" dirty="0"/>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16</a:t>
            </a:fld>
            <a:endParaRPr lang="en-IN"/>
          </a:p>
        </p:txBody>
      </p:sp>
      <p:pic>
        <p:nvPicPr>
          <p:cNvPr id="11" name="Content Placeholder 10">
            <a:extLst>
              <a:ext uri="{FF2B5EF4-FFF2-40B4-BE49-F238E27FC236}">
                <a16:creationId xmlns:a16="http://schemas.microsoft.com/office/drawing/2014/main" id="{F587D314-ADA9-B4C0-175B-ADED2C0541A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220146" y="1105944"/>
            <a:ext cx="5867400" cy="5349482"/>
          </a:xfrm>
        </p:spPr>
      </p:pic>
      <p:pic>
        <p:nvPicPr>
          <p:cNvPr id="15" name="Picture 14">
            <a:extLst>
              <a:ext uri="{FF2B5EF4-FFF2-40B4-BE49-F238E27FC236}">
                <a16:creationId xmlns:a16="http://schemas.microsoft.com/office/drawing/2014/main" id="{41FD9F80-A63F-C527-08C5-56A09035E7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199" y="1322156"/>
            <a:ext cx="5133655" cy="5133269"/>
          </a:xfrm>
          <a:prstGeom prst="rect">
            <a:avLst/>
          </a:prstGeom>
        </p:spPr>
      </p:pic>
    </p:spTree>
    <p:extLst>
      <p:ext uri="{BB962C8B-B14F-4D97-AF65-F5344CB8AC3E}">
        <p14:creationId xmlns:p14="http://schemas.microsoft.com/office/powerpoint/2010/main" val="41839754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993632"/>
          </a:xfrm>
        </p:spPr>
        <p:txBody>
          <a:bodyPr>
            <a:normAutofit/>
          </a:bodyPr>
          <a:lstStyle/>
          <a:p>
            <a:r>
              <a:rPr lang="en-US" sz="4000" b="1" dirty="0">
                <a:solidFill>
                  <a:schemeClr val="accent2">
                    <a:lumMod val="50000"/>
                  </a:schemeClr>
                </a:solidFill>
                <a:latin typeface="Times New Roman" panose="02020603050405020304" pitchFamily="18" charset="0"/>
                <a:cs typeface="Times New Roman" panose="02020603050405020304" pitchFamily="18" charset="0"/>
              </a:rPr>
              <a:t>CONTI…</a:t>
            </a:r>
            <a:endParaRPr lang="en-IN" sz="4000" b="1"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63941"/>
            <a:ext cx="10294706" cy="5013022"/>
          </a:xfrm>
        </p:spPr>
        <p:txBody>
          <a:bodyPr>
            <a:normAutofit/>
          </a:bodyPr>
          <a:lstStyle/>
          <a:p>
            <a:pPr marL="457200" indent="-457200" algn="just">
              <a:lnSpc>
                <a:spcPct val="150000"/>
              </a:lnSpc>
              <a:buFont typeface="+mj-lt"/>
              <a:buAutoNum type="arabicPeriod"/>
            </a:pPr>
            <a:r>
              <a:rPr lang="en-US" sz="2400" b="1" dirty="0">
                <a:solidFill>
                  <a:schemeClr val="accent1"/>
                </a:solidFill>
                <a:latin typeface="Times New Roman" panose="02020603050405020304" pitchFamily="18" charset="0"/>
                <a:cs typeface="Times New Roman" panose="02020603050405020304" pitchFamily="18" charset="0"/>
              </a:rPr>
              <a:t>OPEN PROCEDURE</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Ureter lithotomy</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Pyelolithotomy</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Nephrolithotomy</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Partial or total nephrectomy</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F3F1111-5554-57EB-AF0A-1927DD5E6687}"/>
              </a:ext>
            </a:extLst>
          </p:cNvPr>
          <p:cNvSpPr>
            <a:spLocks noGrp="1"/>
          </p:cNvSpPr>
          <p:nvPr>
            <p:ph type="dt" sz="half" idx="10"/>
          </p:nvPr>
        </p:nvSpPr>
        <p:spPr/>
        <p:txBody>
          <a:bodyPr/>
          <a:lstStyle/>
          <a:p>
            <a:fld id="{0728C9B0-D4EB-4952-B617-C9DBECE36ED6}" type="datetime1">
              <a:rPr lang="en-IN" smtClean="0"/>
              <a:t>18-05-2024</a:t>
            </a:fld>
            <a:endParaRPr lang="en-IN"/>
          </a:p>
        </p:txBody>
      </p:sp>
      <p:sp>
        <p:nvSpPr>
          <p:cNvPr id="6" name="Footer Placeholder 5">
            <a:extLst>
              <a:ext uri="{FF2B5EF4-FFF2-40B4-BE49-F238E27FC236}">
                <a16:creationId xmlns:a16="http://schemas.microsoft.com/office/drawing/2014/main" id="{C208CFB4-4C00-D1F3-3D2E-301517F59FD5}"/>
              </a:ext>
            </a:extLst>
          </p:cNvPr>
          <p:cNvSpPr>
            <a:spLocks noGrp="1"/>
          </p:cNvSpPr>
          <p:nvPr>
            <p:ph type="ftr" sz="quarter" idx="11"/>
          </p:nvPr>
        </p:nvSpPr>
        <p:spPr/>
        <p:txBody>
          <a:bodyPr/>
          <a:lstStyle/>
          <a:p>
            <a:r>
              <a:rPr lang="en-IN"/>
              <a:t>MR. DINESH SINGH</a:t>
            </a:r>
          </a:p>
        </p:txBody>
      </p:sp>
      <p:sp>
        <p:nvSpPr>
          <p:cNvPr id="7" name="Slide Number Placeholder 6">
            <a:extLst>
              <a:ext uri="{FF2B5EF4-FFF2-40B4-BE49-F238E27FC236}">
                <a16:creationId xmlns:a16="http://schemas.microsoft.com/office/drawing/2014/main" id="{404102B2-09A3-B4D0-A088-90D7392DF291}"/>
              </a:ext>
            </a:extLst>
          </p:cNvPr>
          <p:cNvSpPr>
            <a:spLocks noGrp="1"/>
          </p:cNvSpPr>
          <p:nvPr>
            <p:ph type="sldNum" sz="quarter" idx="12"/>
          </p:nvPr>
        </p:nvSpPr>
        <p:spPr/>
        <p:txBody>
          <a:bodyPr/>
          <a:lstStyle/>
          <a:p>
            <a:fld id="{4126E1C0-045E-4B13-8CEE-21343166338B}" type="slidenum">
              <a:rPr lang="en-IN" smtClean="0"/>
              <a:t>17</a:t>
            </a:fld>
            <a:endParaRPr lang="en-IN"/>
          </a:p>
        </p:txBody>
      </p:sp>
    </p:spTree>
    <p:extLst>
      <p:ext uri="{BB962C8B-B14F-4D97-AF65-F5344CB8AC3E}">
        <p14:creationId xmlns:p14="http://schemas.microsoft.com/office/powerpoint/2010/main" val="14982283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102277"/>
          </a:xfrm>
        </p:spPr>
        <p:txBody>
          <a:bodyPr>
            <a:normAutofit/>
          </a:bodyPr>
          <a:lstStyle/>
          <a:p>
            <a:r>
              <a:rPr lang="en-IN" sz="4000" b="1" dirty="0">
                <a:solidFill>
                  <a:schemeClr val="accent2">
                    <a:lumMod val="50000"/>
                  </a:schemeClr>
                </a:solidFill>
                <a:latin typeface="Times New Roman" panose="02020603050405020304" pitchFamily="18" charset="0"/>
                <a:cs typeface="Times New Roman" panose="02020603050405020304" pitchFamily="18" charset="0"/>
              </a:rPr>
              <a:t>COMPLICATIONS</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78787"/>
            <a:ext cx="10294706" cy="5098176"/>
          </a:xfrm>
        </p:spPr>
        <p:txBody>
          <a:bodyPr>
            <a:normAutofit/>
          </a:bodyPr>
          <a:lstStyle/>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Infection</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Hydro-ureter</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Hydro-nephrosis</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Renal failure</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7475ADA-1DEE-B859-8327-2522C53AF101}"/>
              </a:ext>
            </a:extLst>
          </p:cNvPr>
          <p:cNvSpPr>
            <a:spLocks noGrp="1"/>
          </p:cNvSpPr>
          <p:nvPr>
            <p:ph type="dt" sz="half" idx="10"/>
          </p:nvPr>
        </p:nvSpPr>
        <p:spPr/>
        <p:txBody>
          <a:bodyPr/>
          <a:lstStyle/>
          <a:p>
            <a:fld id="{9BDB6EE9-58BC-4187-906F-AD2A4BBD8E1B}" type="datetime1">
              <a:rPr lang="en-IN" smtClean="0"/>
              <a:t>18-05-2024</a:t>
            </a:fld>
            <a:endParaRPr lang="en-IN"/>
          </a:p>
        </p:txBody>
      </p:sp>
      <p:sp>
        <p:nvSpPr>
          <p:cNvPr id="6" name="Footer Placeholder 5">
            <a:extLst>
              <a:ext uri="{FF2B5EF4-FFF2-40B4-BE49-F238E27FC236}">
                <a16:creationId xmlns:a16="http://schemas.microsoft.com/office/drawing/2014/main" id="{20C02F8E-73E2-B13B-981E-23C5F26D467A}"/>
              </a:ext>
            </a:extLst>
          </p:cNvPr>
          <p:cNvSpPr>
            <a:spLocks noGrp="1"/>
          </p:cNvSpPr>
          <p:nvPr>
            <p:ph type="ftr" sz="quarter" idx="11"/>
          </p:nvPr>
        </p:nvSpPr>
        <p:spPr/>
        <p:txBody>
          <a:bodyPr/>
          <a:lstStyle/>
          <a:p>
            <a:r>
              <a:rPr lang="en-IN"/>
              <a:t>MR. DINESH SINGH</a:t>
            </a:r>
          </a:p>
        </p:txBody>
      </p:sp>
      <p:sp>
        <p:nvSpPr>
          <p:cNvPr id="7" name="Slide Number Placeholder 6">
            <a:extLst>
              <a:ext uri="{FF2B5EF4-FFF2-40B4-BE49-F238E27FC236}">
                <a16:creationId xmlns:a16="http://schemas.microsoft.com/office/drawing/2014/main" id="{ADC5C4DF-C315-809A-E2BE-3D622DC389E1}"/>
              </a:ext>
            </a:extLst>
          </p:cNvPr>
          <p:cNvSpPr>
            <a:spLocks noGrp="1"/>
          </p:cNvSpPr>
          <p:nvPr>
            <p:ph type="sldNum" sz="quarter" idx="12"/>
          </p:nvPr>
        </p:nvSpPr>
        <p:spPr/>
        <p:txBody>
          <a:bodyPr/>
          <a:lstStyle/>
          <a:p>
            <a:fld id="{4126E1C0-045E-4B13-8CEE-21343166338B}" type="slidenum">
              <a:rPr lang="en-IN" smtClean="0"/>
              <a:t>18</a:t>
            </a:fld>
            <a:endParaRPr lang="en-IN"/>
          </a:p>
        </p:txBody>
      </p:sp>
    </p:spTree>
    <p:extLst>
      <p:ext uri="{BB962C8B-B14F-4D97-AF65-F5344CB8AC3E}">
        <p14:creationId xmlns:p14="http://schemas.microsoft.com/office/powerpoint/2010/main" val="23498462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1CA3AD1F-2E8B-D400-5D51-6298A40C459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28108" y="136525"/>
            <a:ext cx="9925692" cy="6356742"/>
          </a:xfrm>
        </p:spPr>
      </p:pic>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7475ADA-1DEE-B859-8327-2522C53AF101}"/>
              </a:ext>
            </a:extLst>
          </p:cNvPr>
          <p:cNvSpPr>
            <a:spLocks noGrp="1"/>
          </p:cNvSpPr>
          <p:nvPr>
            <p:ph type="dt" sz="half" idx="10"/>
          </p:nvPr>
        </p:nvSpPr>
        <p:spPr/>
        <p:txBody>
          <a:bodyPr/>
          <a:lstStyle/>
          <a:p>
            <a:fld id="{9BDB6EE9-58BC-4187-906F-AD2A4BBD8E1B}" type="datetime1">
              <a:rPr lang="en-IN" smtClean="0"/>
              <a:t>18-05-2024</a:t>
            </a:fld>
            <a:endParaRPr lang="en-IN"/>
          </a:p>
        </p:txBody>
      </p:sp>
      <p:sp>
        <p:nvSpPr>
          <p:cNvPr id="6" name="Footer Placeholder 5">
            <a:extLst>
              <a:ext uri="{FF2B5EF4-FFF2-40B4-BE49-F238E27FC236}">
                <a16:creationId xmlns:a16="http://schemas.microsoft.com/office/drawing/2014/main" id="{20C02F8E-73E2-B13B-981E-23C5F26D467A}"/>
              </a:ext>
            </a:extLst>
          </p:cNvPr>
          <p:cNvSpPr>
            <a:spLocks noGrp="1"/>
          </p:cNvSpPr>
          <p:nvPr>
            <p:ph type="ftr" sz="quarter" idx="11"/>
          </p:nvPr>
        </p:nvSpPr>
        <p:spPr/>
        <p:txBody>
          <a:bodyPr/>
          <a:lstStyle/>
          <a:p>
            <a:r>
              <a:rPr lang="en-IN"/>
              <a:t>MR. DINESH SINGH</a:t>
            </a:r>
          </a:p>
        </p:txBody>
      </p:sp>
      <p:sp>
        <p:nvSpPr>
          <p:cNvPr id="7" name="Slide Number Placeholder 6">
            <a:extLst>
              <a:ext uri="{FF2B5EF4-FFF2-40B4-BE49-F238E27FC236}">
                <a16:creationId xmlns:a16="http://schemas.microsoft.com/office/drawing/2014/main" id="{ADC5C4DF-C315-809A-E2BE-3D622DC389E1}"/>
              </a:ext>
            </a:extLst>
          </p:cNvPr>
          <p:cNvSpPr>
            <a:spLocks noGrp="1"/>
          </p:cNvSpPr>
          <p:nvPr>
            <p:ph type="sldNum" sz="quarter" idx="12"/>
          </p:nvPr>
        </p:nvSpPr>
        <p:spPr/>
        <p:txBody>
          <a:bodyPr/>
          <a:lstStyle/>
          <a:p>
            <a:fld id="{4126E1C0-045E-4B13-8CEE-21343166338B}" type="slidenum">
              <a:rPr lang="en-IN" smtClean="0"/>
              <a:t>19</a:t>
            </a:fld>
            <a:endParaRPr lang="en-IN"/>
          </a:p>
        </p:txBody>
      </p:sp>
    </p:spTree>
    <p:extLst>
      <p:ext uri="{BB962C8B-B14F-4D97-AF65-F5344CB8AC3E}">
        <p14:creationId xmlns:p14="http://schemas.microsoft.com/office/powerpoint/2010/main" val="37373002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993632"/>
          </a:xfrm>
        </p:spPr>
        <p:txBody>
          <a:bodyPr>
            <a:normAutofit/>
          </a:bodyPr>
          <a:lstStyle/>
          <a:p>
            <a:r>
              <a:rPr lang="en-US" sz="4000" b="1" dirty="0">
                <a:solidFill>
                  <a:schemeClr val="accent2">
                    <a:lumMod val="50000"/>
                  </a:schemeClr>
                </a:solidFill>
                <a:latin typeface="Times New Roman" panose="02020603050405020304" pitchFamily="18" charset="0"/>
                <a:cs typeface="Times New Roman" panose="02020603050405020304" pitchFamily="18" charset="0"/>
              </a:rPr>
              <a:t>SUMMARY</a:t>
            </a:r>
            <a:endParaRPr lang="en-IN" sz="4000" b="1"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63941"/>
            <a:ext cx="10294706" cy="5013022"/>
          </a:xfrm>
        </p:spPr>
        <p:txBody>
          <a:bodyPr>
            <a:normAutofit/>
          </a:bodyPr>
          <a:lstStyle/>
          <a:p>
            <a:pPr algn="just">
              <a:lnSpc>
                <a:spcPct val="150000"/>
              </a:lnSpc>
              <a:buFont typeface="Wingdings" panose="05000000000000000000" pitchFamily="2" charset="2"/>
              <a:buChar char="v"/>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F3F1111-5554-57EB-AF0A-1927DD5E6687}"/>
              </a:ext>
            </a:extLst>
          </p:cNvPr>
          <p:cNvSpPr>
            <a:spLocks noGrp="1"/>
          </p:cNvSpPr>
          <p:nvPr>
            <p:ph type="dt" sz="half" idx="10"/>
          </p:nvPr>
        </p:nvSpPr>
        <p:spPr/>
        <p:txBody>
          <a:bodyPr/>
          <a:lstStyle/>
          <a:p>
            <a:fld id="{0728C9B0-D4EB-4952-B617-C9DBECE36ED6}" type="datetime1">
              <a:rPr lang="en-IN" smtClean="0"/>
              <a:t>18-05-2024</a:t>
            </a:fld>
            <a:endParaRPr lang="en-IN"/>
          </a:p>
        </p:txBody>
      </p:sp>
      <p:sp>
        <p:nvSpPr>
          <p:cNvPr id="6" name="Footer Placeholder 5">
            <a:extLst>
              <a:ext uri="{FF2B5EF4-FFF2-40B4-BE49-F238E27FC236}">
                <a16:creationId xmlns:a16="http://schemas.microsoft.com/office/drawing/2014/main" id="{C208CFB4-4C00-D1F3-3D2E-301517F59FD5}"/>
              </a:ext>
            </a:extLst>
          </p:cNvPr>
          <p:cNvSpPr>
            <a:spLocks noGrp="1"/>
          </p:cNvSpPr>
          <p:nvPr>
            <p:ph type="ftr" sz="quarter" idx="11"/>
          </p:nvPr>
        </p:nvSpPr>
        <p:spPr/>
        <p:txBody>
          <a:bodyPr/>
          <a:lstStyle/>
          <a:p>
            <a:r>
              <a:rPr lang="en-IN"/>
              <a:t>MR. DINESH SINGH</a:t>
            </a:r>
          </a:p>
        </p:txBody>
      </p:sp>
      <p:sp>
        <p:nvSpPr>
          <p:cNvPr id="7" name="Slide Number Placeholder 6">
            <a:extLst>
              <a:ext uri="{FF2B5EF4-FFF2-40B4-BE49-F238E27FC236}">
                <a16:creationId xmlns:a16="http://schemas.microsoft.com/office/drawing/2014/main" id="{404102B2-09A3-B4D0-A088-90D7392DF291}"/>
              </a:ext>
            </a:extLst>
          </p:cNvPr>
          <p:cNvSpPr>
            <a:spLocks noGrp="1"/>
          </p:cNvSpPr>
          <p:nvPr>
            <p:ph type="sldNum" sz="quarter" idx="12"/>
          </p:nvPr>
        </p:nvSpPr>
        <p:spPr/>
        <p:txBody>
          <a:bodyPr/>
          <a:lstStyle/>
          <a:p>
            <a:fld id="{4126E1C0-045E-4B13-8CEE-21343166338B}" type="slidenum">
              <a:rPr lang="en-IN" smtClean="0"/>
              <a:t>20</a:t>
            </a:fld>
            <a:endParaRPr lang="en-IN"/>
          </a:p>
        </p:txBody>
      </p:sp>
    </p:spTree>
    <p:extLst>
      <p:ext uri="{BB962C8B-B14F-4D97-AF65-F5344CB8AC3E}">
        <p14:creationId xmlns:p14="http://schemas.microsoft.com/office/powerpoint/2010/main" val="33343791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1068495"/>
          </a:xfrm>
        </p:spPr>
        <p:txBody>
          <a:bodyPr>
            <a:normAutofit/>
          </a:bodyPr>
          <a:lstStyle/>
          <a:p>
            <a:r>
              <a:rPr lang="en-US" sz="4000" b="1" dirty="0">
                <a:solidFill>
                  <a:schemeClr val="accent2">
                    <a:lumMod val="50000"/>
                  </a:schemeClr>
                </a:solidFill>
                <a:latin typeface="Times New Roman" panose="02020603050405020304" pitchFamily="18" charset="0"/>
                <a:cs typeface="Times New Roman" panose="02020603050405020304" pitchFamily="18" charset="0"/>
              </a:rPr>
              <a:t>REFERENCES</a:t>
            </a:r>
            <a:endParaRPr lang="en-IN" sz="4000" b="1"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99335"/>
            <a:ext cx="10294706" cy="5077628"/>
          </a:xfrm>
        </p:spPr>
        <p:txBody>
          <a:bodyPr>
            <a:normAutofit/>
          </a:bodyPr>
          <a:lstStyle/>
          <a:p>
            <a:pPr>
              <a:lnSpc>
                <a:spcPct val="200000"/>
              </a:lnSpc>
            </a:pPr>
            <a:r>
              <a:rPr lang="en-US" sz="2400" dirty="0">
                <a:latin typeface="Times New Roman" panose="02020603050405020304" pitchFamily="18" charset="0"/>
                <a:cs typeface="Times New Roman" panose="02020603050405020304" pitchFamily="18" charset="0"/>
              </a:rPr>
              <a:t>Lewis Dirksen Heitkemper Bucher, textbook of medical surgical nursing second south Asia edition, volume 1 page no. </a:t>
            </a:r>
          </a:p>
          <a:p>
            <a:pPr>
              <a:lnSpc>
                <a:spcPct val="200000"/>
              </a:lnSpc>
            </a:pPr>
            <a:r>
              <a:rPr lang="en-US" sz="2400" dirty="0">
                <a:latin typeface="Times New Roman" panose="02020603050405020304" pitchFamily="18" charset="0"/>
                <a:cs typeface="Times New Roman" panose="02020603050405020304" pitchFamily="18" charset="0"/>
              </a:rPr>
              <a:t>Brunner and </a:t>
            </a:r>
            <a:r>
              <a:rPr lang="en-US" sz="2400" dirty="0" err="1">
                <a:latin typeface="Times New Roman" panose="02020603050405020304" pitchFamily="18" charset="0"/>
                <a:cs typeface="Times New Roman" panose="02020603050405020304" pitchFamily="18" charset="0"/>
              </a:rPr>
              <a:t>Suddarth’s</a:t>
            </a:r>
            <a:r>
              <a:rPr lang="en-US" sz="2400" dirty="0">
                <a:latin typeface="Times New Roman" panose="02020603050405020304" pitchFamily="18" charset="0"/>
                <a:cs typeface="Times New Roman" panose="02020603050405020304" pitchFamily="18" charset="0"/>
              </a:rPr>
              <a:t> textbook of medical surgical nursing 13</a:t>
            </a:r>
            <a:r>
              <a:rPr lang="en-US" sz="2400" baseline="30000" dirty="0">
                <a:latin typeface="Times New Roman" panose="02020603050405020304" pitchFamily="18" charset="0"/>
                <a:cs typeface="Times New Roman" panose="02020603050405020304" pitchFamily="18" charset="0"/>
              </a:rPr>
              <a:t>th</a:t>
            </a:r>
            <a:r>
              <a:rPr lang="en-US" sz="2400" dirty="0">
                <a:latin typeface="Times New Roman" panose="02020603050405020304" pitchFamily="18" charset="0"/>
                <a:cs typeface="Times New Roman" panose="02020603050405020304" pitchFamily="18" charset="0"/>
              </a:rPr>
              <a:t> south Asia edition, volume-2 page no 1532</a:t>
            </a:r>
          </a:p>
          <a:p>
            <a:pPr>
              <a:lnSpc>
                <a:spcPct val="200000"/>
              </a:lnSpc>
            </a:pPr>
            <a:r>
              <a:rPr lang="en-US" sz="2400" dirty="0">
                <a:latin typeface="Times New Roman" panose="02020603050405020304" pitchFamily="18" charset="0"/>
                <a:cs typeface="Times New Roman" panose="02020603050405020304" pitchFamily="18" charset="0"/>
              </a:rPr>
              <a:t>P.K. Panwar, textbook of medical surgical nursing 4</a:t>
            </a:r>
            <a:r>
              <a:rPr lang="en-US" sz="2400" baseline="30000" dirty="0">
                <a:latin typeface="Times New Roman" panose="02020603050405020304" pitchFamily="18" charset="0"/>
                <a:cs typeface="Times New Roman" panose="02020603050405020304" pitchFamily="18" charset="0"/>
              </a:rPr>
              <a:t>th</a:t>
            </a:r>
            <a:r>
              <a:rPr lang="en-US" sz="2400" dirty="0">
                <a:latin typeface="Times New Roman" panose="02020603050405020304" pitchFamily="18" charset="0"/>
                <a:cs typeface="Times New Roman" panose="02020603050405020304" pitchFamily="18" charset="0"/>
              </a:rPr>
              <a:t> edition page no.182, 183, 184.</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900F4B1-8ED3-826A-E18D-22C5A27349F0}"/>
              </a:ext>
            </a:extLst>
          </p:cNvPr>
          <p:cNvSpPr>
            <a:spLocks noGrp="1"/>
          </p:cNvSpPr>
          <p:nvPr>
            <p:ph type="dt" sz="half" idx="10"/>
          </p:nvPr>
        </p:nvSpPr>
        <p:spPr/>
        <p:txBody>
          <a:bodyPr/>
          <a:lstStyle/>
          <a:p>
            <a:fld id="{00F8F9A8-688E-4BDF-8EA3-685C4824AE2A}" type="datetime1">
              <a:rPr lang="en-IN" smtClean="0"/>
              <a:t>18-05-2024</a:t>
            </a:fld>
            <a:endParaRPr lang="en-IN"/>
          </a:p>
        </p:txBody>
      </p:sp>
      <p:sp>
        <p:nvSpPr>
          <p:cNvPr id="6" name="Footer Placeholder 5">
            <a:extLst>
              <a:ext uri="{FF2B5EF4-FFF2-40B4-BE49-F238E27FC236}">
                <a16:creationId xmlns:a16="http://schemas.microsoft.com/office/drawing/2014/main" id="{F1B0D172-4315-D931-D97C-708D873A29D2}"/>
              </a:ext>
            </a:extLst>
          </p:cNvPr>
          <p:cNvSpPr>
            <a:spLocks noGrp="1"/>
          </p:cNvSpPr>
          <p:nvPr>
            <p:ph type="ftr" sz="quarter" idx="11"/>
          </p:nvPr>
        </p:nvSpPr>
        <p:spPr/>
        <p:txBody>
          <a:bodyPr/>
          <a:lstStyle/>
          <a:p>
            <a:r>
              <a:rPr lang="en-IN"/>
              <a:t>MR. DINESH SINGH</a:t>
            </a:r>
          </a:p>
        </p:txBody>
      </p:sp>
      <p:sp>
        <p:nvSpPr>
          <p:cNvPr id="7" name="Slide Number Placeholder 6">
            <a:extLst>
              <a:ext uri="{FF2B5EF4-FFF2-40B4-BE49-F238E27FC236}">
                <a16:creationId xmlns:a16="http://schemas.microsoft.com/office/drawing/2014/main" id="{8DD554F6-BD20-99C6-B9EE-C22294E15CDB}"/>
              </a:ext>
            </a:extLst>
          </p:cNvPr>
          <p:cNvSpPr>
            <a:spLocks noGrp="1"/>
          </p:cNvSpPr>
          <p:nvPr>
            <p:ph type="sldNum" sz="quarter" idx="12"/>
          </p:nvPr>
        </p:nvSpPr>
        <p:spPr/>
        <p:txBody>
          <a:bodyPr/>
          <a:lstStyle/>
          <a:p>
            <a:fld id="{4126E1C0-045E-4B13-8CEE-21343166338B}" type="slidenum">
              <a:rPr lang="en-IN" smtClean="0"/>
              <a:t>21</a:t>
            </a:fld>
            <a:endParaRPr lang="en-IN"/>
          </a:p>
        </p:txBody>
      </p:sp>
    </p:spTree>
    <p:extLst>
      <p:ext uri="{BB962C8B-B14F-4D97-AF65-F5344CB8AC3E}">
        <p14:creationId xmlns:p14="http://schemas.microsoft.com/office/powerpoint/2010/main" val="8792357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endParaRPr lang="en-IN" sz="4000" dirty="0">
              <a:latin typeface="Times New Roman" panose="02020603050405020304" pitchFamily="18" charset="0"/>
              <a:cs typeface="Times New Roman" panose="02020603050405020304" pitchFamily="18" charset="0"/>
            </a:endParaRPr>
          </a:p>
        </p:txBody>
      </p:sp>
      <p:sp>
        <p:nvSpPr>
          <p:cNvPr id="3" name="Date Placeholder 2">
            <a:extLst>
              <a:ext uri="{FF2B5EF4-FFF2-40B4-BE49-F238E27FC236}">
                <a16:creationId xmlns:a16="http://schemas.microsoft.com/office/drawing/2014/main" id="{AAD6C9A2-8F8C-E3D4-3507-2C20AA5D6F68}"/>
              </a:ext>
            </a:extLst>
          </p:cNvPr>
          <p:cNvSpPr>
            <a:spLocks noGrp="1"/>
          </p:cNvSpPr>
          <p:nvPr>
            <p:ph type="dt" sz="half" idx="10"/>
          </p:nvPr>
        </p:nvSpPr>
        <p:spPr/>
        <p:txBody>
          <a:bodyPr/>
          <a:lstStyle/>
          <a:p>
            <a:fld id="{1A49FCDA-2C59-492F-B019-52E29FF0F9E5}" type="datetime1">
              <a:rPr lang="en-IN" smtClean="0"/>
              <a:t>18-05-2024</a:t>
            </a:fld>
            <a:endParaRPr lang="en-IN"/>
          </a:p>
        </p:txBody>
      </p:sp>
      <p:sp>
        <p:nvSpPr>
          <p:cNvPr id="6" name="Footer Placeholder 5">
            <a:extLst>
              <a:ext uri="{FF2B5EF4-FFF2-40B4-BE49-F238E27FC236}">
                <a16:creationId xmlns:a16="http://schemas.microsoft.com/office/drawing/2014/main" id="{C873A8B0-AAEA-98EB-8311-08B5D23225B5}"/>
              </a:ext>
            </a:extLst>
          </p:cNvPr>
          <p:cNvSpPr>
            <a:spLocks noGrp="1"/>
          </p:cNvSpPr>
          <p:nvPr>
            <p:ph type="ftr" sz="quarter" idx="11"/>
          </p:nvPr>
        </p:nvSpPr>
        <p:spPr/>
        <p:txBody>
          <a:bodyPr/>
          <a:lstStyle/>
          <a:p>
            <a:r>
              <a:rPr lang="en-IN"/>
              <a:t>MR. DINESH SINGH</a:t>
            </a:r>
          </a:p>
        </p:txBody>
      </p:sp>
      <p:sp>
        <p:nvSpPr>
          <p:cNvPr id="7" name="Slide Number Placeholder 6">
            <a:extLst>
              <a:ext uri="{FF2B5EF4-FFF2-40B4-BE49-F238E27FC236}">
                <a16:creationId xmlns:a16="http://schemas.microsoft.com/office/drawing/2014/main" id="{35FD7D0C-1035-0C21-485A-26AD0E999D18}"/>
              </a:ext>
            </a:extLst>
          </p:cNvPr>
          <p:cNvSpPr>
            <a:spLocks noGrp="1"/>
          </p:cNvSpPr>
          <p:nvPr>
            <p:ph type="sldNum" sz="quarter" idx="12"/>
          </p:nvPr>
        </p:nvSpPr>
        <p:spPr/>
        <p:txBody>
          <a:bodyPr/>
          <a:lstStyle/>
          <a:p>
            <a:fld id="{4126E1C0-045E-4B13-8CEE-21343166338B}" type="slidenum">
              <a:rPr lang="en-IN" smtClean="0"/>
              <a:t>22</a:t>
            </a:fld>
            <a:endParaRPr lang="en-IN"/>
          </a:p>
        </p:txBody>
      </p:sp>
      <p:pic>
        <p:nvPicPr>
          <p:cNvPr id="8" name="Content Placeholder 7">
            <a:extLst>
              <a:ext uri="{FF2B5EF4-FFF2-40B4-BE49-F238E27FC236}">
                <a16:creationId xmlns:a16="http://schemas.microsoft.com/office/drawing/2014/main" id="{BC20035E-6712-C52D-C3D1-0C72914549E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7999"/>
          </a:xfrm>
        </p:spPr>
      </p:pic>
      <p:pic>
        <p:nvPicPr>
          <p:cNvPr id="10" name="Picture 9">
            <a:extLst>
              <a:ext uri="{FF2B5EF4-FFF2-40B4-BE49-F238E27FC236}">
                <a16:creationId xmlns:a16="http://schemas.microsoft.com/office/drawing/2014/main" id="{990FC600-7FCB-D7B7-6CEC-2C20E72D08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Tree>
    <p:extLst>
      <p:ext uri="{BB962C8B-B14F-4D97-AF65-F5344CB8AC3E}">
        <p14:creationId xmlns:p14="http://schemas.microsoft.com/office/powerpoint/2010/main" val="23725071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1087</TotalTime>
  <Words>673</Words>
  <Application>Microsoft Office PowerPoint</Application>
  <PresentationFormat>Widescreen</PresentationFormat>
  <Paragraphs>159</Paragraphs>
  <Slides>22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Calibri Light</vt:lpstr>
      <vt:lpstr>Times New Roman</vt:lpstr>
      <vt:lpstr>Wingdings</vt:lpstr>
      <vt:lpstr>Office Theme</vt:lpstr>
      <vt:lpstr>PowerPoint Presentation</vt:lpstr>
      <vt:lpstr>RENAL CALCULI “Nephrolithiasis”</vt:lpstr>
      <vt:lpstr>OBJECTIVES</vt:lpstr>
      <vt:lpstr>INTRODUCTION</vt:lpstr>
      <vt:lpstr>DEFINITION</vt:lpstr>
      <vt:lpstr>ETIOLOGY</vt:lpstr>
      <vt:lpstr>ETIOLOGY</vt:lpstr>
      <vt:lpstr>TYPES</vt:lpstr>
      <vt:lpstr>CLINICAL MANIFESTATION</vt:lpstr>
      <vt:lpstr>CONTI…</vt:lpstr>
      <vt:lpstr>DIAGNOSTIC EVALUATION</vt:lpstr>
      <vt:lpstr>MEDICAL MANAGEMENT</vt:lpstr>
      <vt:lpstr>SURGICAL MANAGEMENT</vt:lpstr>
      <vt:lpstr>Lithotripsy</vt:lpstr>
      <vt:lpstr>USG Shock Waves Crush Stones</vt:lpstr>
      <vt:lpstr>Percutaneous Nephrolithotomy</vt:lpstr>
      <vt:lpstr>CONTI…</vt:lpstr>
      <vt:lpstr>COMPLICATIONS</vt:lpstr>
      <vt:lpstr>PowerPoint Presentation</vt:lpstr>
      <vt:lpstr>SUMMARY</vt:lpstr>
      <vt:lpstr>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dc:title>
  <dc:creator>dinesh singh</dc:creator>
  <cp:lastModifiedBy>DINESH SINGH</cp:lastModifiedBy>
  <cp:revision>122</cp:revision>
  <dcterms:created xsi:type="dcterms:W3CDTF">2022-08-05T05:07:17Z</dcterms:created>
  <dcterms:modified xsi:type="dcterms:W3CDTF">2024-05-18T07:19:03Z</dcterms:modified>
</cp:coreProperties>
</file>