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84" r:id="rId7"/>
    <p:sldId id="276" r:id="rId8"/>
    <p:sldId id="277" r:id="rId9"/>
    <p:sldId id="279" r:id="rId10"/>
    <p:sldId id="280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10-04-2024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10-04-2024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10-04-2024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10-04-2024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436" y="3922320"/>
            <a:ext cx="9674363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10-04-2024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AB50A3-A0A8-025D-0C97-8F9A14A801A3}"/>
              </a:ext>
            </a:extLst>
          </p:cNvPr>
          <p:cNvSpPr/>
          <p:nvPr/>
        </p:nvSpPr>
        <p:spPr>
          <a:xfrm>
            <a:off x="1679437" y="1366021"/>
            <a:ext cx="97989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LIVER ABSCESS</a:t>
            </a:r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02743"/>
            <a:ext cx="10294706" cy="83989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9061"/>
            <a:ext cx="10294706" cy="5087902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Liver Abscess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Liver Abscess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Liver Abscess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Liver Abscess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Liver Abscess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Liver Abscess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Liver Abscess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It is an abscess formation in liver. Whenever an infection develops anywhere along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billiary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GI tract infection, organism may reach the liver through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billiary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system, portal system, lymphatic system etc. which destroys the liver cells resulting in necrotic tissue of liver abscess.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404" y="1109608"/>
            <a:ext cx="4806596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Liver abscess is a localized collection of pus and organism within the parenchyma of the liver.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4E1C67-60DF-C361-A30A-EFC8AA4B4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411" y="1006867"/>
            <a:ext cx="5578870" cy="534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Immune deficiency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 mellitus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Infected hepatic cysts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Metastatic liver/ cancer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Cholangitis (inflammation of the bile duct)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 in blood (septicemia)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Abdominal infection such as appendicitis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Trauma that injuries the liver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996594"/>
            <a:ext cx="10294706" cy="564051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etiological factors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of GI tract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Organism enters Biliary system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6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abscess cavity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2C5857-4EFE-6B00-9401-A9AEE7AA07F8}"/>
              </a:ext>
            </a:extLst>
          </p:cNvPr>
          <p:cNvSpPr txBox="1"/>
          <p:nvPr/>
        </p:nvSpPr>
        <p:spPr>
          <a:xfrm>
            <a:off x="1202076" y="3429000"/>
            <a:ext cx="2106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Portal venous system</a:t>
            </a:r>
          </a:p>
          <a:p>
            <a:pPr algn="ctr"/>
            <a:endParaRPr lang="en-IN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40C883-6494-453F-1A79-3520D7723572}"/>
              </a:ext>
            </a:extLst>
          </p:cNvPr>
          <p:cNvSpPr txBox="1"/>
          <p:nvPr/>
        </p:nvSpPr>
        <p:spPr>
          <a:xfrm>
            <a:off x="4428163" y="3426430"/>
            <a:ext cx="4315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Bacterial toxins cause destruction of neighboring liver cells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C1F3F7-36FD-E67A-D7B9-55B316BE6CE6}"/>
              </a:ext>
            </a:extLst>
          </p:cNvPr>
          <p:cNvSpPr txBox="1"/>
          <p:nvPr/>
        </p:nvSpPr>
        <p:spPr>
          <a:xfrm>
            <a:off x="10078947" y="3426430"/>
            <a:ext cx="1354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Hepatic arteries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70429-B6B8-EAA5-D80D-794CD1F76B8F}"/>
              </a:ext>
            </a:extLst>
          </p:cNvPr>
          <p:cNvSpPr txBox="1"/>
          <p:nvPr/>
        </p:nvSpPr>
        <p:spPr>
          <a:xfrm>
            <a:off x="1510301" y="4735779"/>
            <a:ext cx="9647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Necrotic tissue (serve as protective wall for infective organism) As body’s immune response, leukocyte reaches the infected area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4E4E6CBD-B29F-0F42-D71C-CB7690002E11}"/>
              </a:ext>
            </a:extLst>
          </p:cNvPr>
          <p:cNvSpPr/>
          <p:nvPr/>
        </p:nvSpPr>
        <p:spPr>
          <a:xfrm>
            <a:off x="6101104" y="1539534"/>
            <a:ext cx="484632" cy="28767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BFE5254D-8CBD-C94E-6A4C-0E4F66895BD6}"/>
              </a:ext>
            </a:extLst>
          </p:cNvPr>
          <p:cNvSpPr/>
          <p:nvPr/>
        </p:nvSpPr>
        <p:spPr>
          <a:xfrm>
            <a:off x="6101104" y="2238176"/>
            <a:ext cx="484632" cy="28767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9B772575-7772-CBC1-D93A-82B84D0436F7}"/>
              </a:ext>
            </a:extLst>
          </p:cNvPr>
          <p:cNvSpPr/>
          <p:nvPr/>
        </p:nvSpPr>
        <p:spPr>
          <a:xfrm>
            <a:off x="6090897" y="3039555"/>
            <a:ext cx="484632" cy="28767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D5C6B76C-3870-01DD-F756-692963A31140}"/>
              </a:ext>
            </a:extLst>
          </p:cNvPr>
          <p:cNvSpPr/>
          <p:nvPr/>
        </p:nvSpPr>
        <p:spPr>
          <a:xfrm>
            <a:off x="6101104" y="4323821"/>
            <a:ext cx="484632" cy="28767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C7CE64FB-2605-0F1B-DD6E-64E39A76C0EF}"/>
              </a:ext>
            </a:extLst>
          </p:cNvPr>
          <p:cNvSpPr/>
          <p:nvPr/>
        </p:nvSpPr>
        <p:spPr>
          <a:xfrm>
            <a:off x="6101104" y="5627042"/>
            <a:ext cx="484632" cy="28767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5356E948-4CF2-100C-698B-FA399866EF69}"/>
              </a:ext>
            </a:extLst>
          </p:cNvPr>
          <p:cNvSpPr/>
          <p:nvPr/>
        </p:nvSpPr>
        <p:spPr>
          <a:xfrm>
            <a:off x="1967484" y="4323821"/>
            <a:ext cx="484632" cy="28767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3CF35FEE-C58F-1689-569E-D44DFA3EF884}"/>
              </a:ext>
            </a:extLst>
          </p:cNvPr>
          <p:cNvSpPr/>
          <p:nvPr/>
        </p:nvSpPr>
        <p:spPr>
          <a:xfrm>
            <a:off x="10371730" y="4323821"/>
            <a:ext cx="484632" cy="28767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3092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1" y="895323"/>
            <a:ext cx="4530904" cy="546102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Fever with chills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Diaphoresis (excessive sweating)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Anorexia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Weight loss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Nausea and vomiting</a:t>
            </a:r>
            <a:endParaRPr lang="en-US" sz="2400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Dull abdominal pain and tenderness in right upper quadrant of the abdomen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10-04-2024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E7F148-DD1B-FF39-2DC7-0CECD785B094}"/>
              </a:ext>
            </a:extLst>
          </p:cNvPr>
          <p:cNvSpPr txBox="1">
            <a:spLocks/>
          </p:cNvSpPr>
          <p:nvPr/>
        </p:nvSpPr>
        <p:spPr>
          <a:xfrm>
            <a:off x="6996701" y="895323"/>
            <a:ext cx="4796319" cy="5461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Jaundice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Anemia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Hepatomegaly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Sepsis and shock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Malaise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Pruritis (itchy skin)</a:t>
            </a:r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Aspiration of liver abscess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culture for bacteria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 and CT scan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 biopsy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 function test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Bilirubin blood test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blood count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 venous antibiotics therapy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drainage, if antibiotic therapy and percutaneous drainage fail.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therapy taken 3 times a day for 10 days.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vital signs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thorough inspection, palpation of abdomen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 about sign and symptoms of liver abscess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Enquire about eating habits.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 skin for jaundice.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10-04-2024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424</Words>
  <Application>Microsoft Office PowerPoint</Application>
  <PresentationFormat>Widescreen</PresentationFormat>
  <Paragraphs>110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OBJECTIVES</vt:lpstr>
      <vt:lpstr>INTRODUCTION</vt:lpstr>
      <vt:lpstr>DEFINITION</vt:lpstr>
      <vt:lpstr>ETIOLOGY</vt:lpstr>
      <vt:lpstr>PATHOPHYSIOLOGY</vt:lpstr>
      <vt:lpstr>CLINICAL MANIFESTATION</vt:lpstr>
      <vt:lpstr>DIAGNOSTIC EVALUATION</vt:lpstr>
      <vt:lpstr>MANAGEMENT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95</cp:revision>
  <dcterms:created xsi:type="dcterms:W3CDTF">2022-08-05T05:07:17Z</dcterms:created>
  <dcterms:modified xsi:type="dcterms:W3CDTF">2024-04-10T04:48:44Z</dcterms:modified>
</cp:coreProperties>
</file>