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60" r:id="rId3"/>
    <p:sldId id="261" r:id="rId4"/>
    <p:sldId id="284" r:id="rId5"/>
    <p:sldId id="262" r:id="rId6"/>
    <p:sldId id="263" r:id="rId7"/>
    <p:sldId id="285" r:id="rId8"/>
    <p:sldId id="288" r:id="rId9"/>
    <p:sldId id="277" r:id="rId10"/>
    <p:sldId id="278" r:id="rId11"/>
    <p:sldId id="286" r:id="rId12"/>
    <p:sldId id="279" r:id="rId13"/>
    <p:sldId id="280" r:id="rId14"/>
    <p:sldId id="289" r:id="rId15"/>
    <p:sldId id="287" r:id="rId16"/>
    <p:sldId id="282" r:id="rId17"/>
    <p:sldId id="283" r:id="rId18"/>
    <p:sldId id="27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5DA82-10A8-4FB7-9992-39220CD68DFD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C33B2-FD45-4CE2-84BF-8F34807227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63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8315-5BBE-3161-851B-DAB2D58A1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A7213A-4DF4-A627-E623-B921BF2F1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726FB-ABB1-3AF4-D1DA-47A894002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BB11-F558-4131-A66C-ACF16DEE9AC1}" type="datetime1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A791A-99B2-3FD0-4FA4-A76E24A4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22C13-0574-2F39-CE93-D22DDE8D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71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FE68-C05A-AFC6-B459-146A6E47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181A7-A114-0016-B3E1-50122ACF5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6CB99-8C90-8FA0-C08D-BFD9EDC9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A878-4231-4EF8-9B2F-6983D4C80AB8}" type="datetime1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37653-56C3-FEA7-CF73-87A29077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68F6B-2E9F-9947-9C97-41ACE3EC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1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41965-E125-AD6B-ABD8-65E99D8C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CC77B-8424-6F57-3078-0C01B6EF1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C0FD4-E5EF-FE0A-A6F1-14D694BFE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692A-9AD6-45A1-A652-3725649C048C}" type="datetime1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20858-BDEC-68F2-71EA-79AAE69B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8F5C-958A-DBB9-F7A0-636A4243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3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B9C01-8B02-4639-FE03-0B63329D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460E2-35D0-BF12-8975-3142E1B49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9F8E5-645E-3F0B-0288-4A434D7AC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A2B98F-FF19-E66B-6A42-E83921119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CE6C-7CFC-4215-9A96-D9469800C830}" type="datetime1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B7988-7A67-81FA-54B8-7DDC42C5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6BA1D-73BE-FDC8-137A-A78FACDD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623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B81F-698B-888C-C76B-E2BEDBD5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302E3-FC0F-FBCF-0DA5-358819F0F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41A4E-3A9E-F32E-52E4-D16D6A7F1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94C084-57B3-B659-9F5F-3FFB0AEE9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77D90-E1BD-E0F8-955F-EBCC8EE1D2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5FD30-955F-7B1A-85A9-D484B6BB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13-08-2024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0338A-9D61-5C7C-5A44-84294290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3F17A-8DD3-E24A-B41C-83A47D1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7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C7B30-A864-C94E-C2FC-211D7002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CA353-3724-541C-07C9-C4869700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FEBD-AF63-478D-8084-4F35EF31CF78}" type="datetime1">
              <a:rPr lang="en-IN" smtClean="0"/>
              <a:t>13-08-2024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E2D64-B40E-E96D-0A4D-EB1976F9F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00137-B2D7-C4F6-F627-0B896B18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83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720E5-5026-9FD1-AADD-DACF5991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3FF-97C6-41B0-B4C0-B8A23ECD9D98}" type="datetime1">
              <a:rPr lang="en-IN" smtClean="0"/>
              <a:t>13-08-2024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649A6-4228-D124-3EF2-06643A8E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FD9AD-BB2F-CE86-4798-581CC649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71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F299-E05D-CDB4-1955-C33B2EAC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89309-AB1F-80E8-BB45-EB6763910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A31ED-9284-C7C0-B4FF-B345C5561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DDCA5-8334-C8B1-9D03-A5EA690C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F8F4-4404-40E7-8F70-C1CFF973DE36}" type="datetime1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6D136-B00A-2EFE-A4C0-BC275DAF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BCFA-631F-F6C3-3FD4-81E1C080B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25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7ABC-2221-8115-7FC1-145B72E7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94F97-7D27-3783-8B21-328C5C05B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FF297-DEF7-B792-F828-8EAFB8AF0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63484-35C5-C155-851D-D8627D55A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7F450-6C02-484A-A725-81E324893505}" type="datetime1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2DF52-FA67-885A-B29D-516C493C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1AF46-63F8-8DD6-9DF5-BFC65C5D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88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CD5F-4E10-AB62-05DA-43D90CD8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279B6-C12C-FFEC-4404-B2AC55026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7918F-A31C-E794-8F8A-CEC423B2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4DEA-F954-4C1F-B183-B0B835959788}" type="datetime1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E63E-B35C-CFEE-4C78-9B61A4EDF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729B3-A487-4F96-DC79-C46CA217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56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DDCDF-C96A-E4A6-1713-C10B720FB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70472-4DFD-A691-31AE-D2CD75C88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9623-459B-4205-C4DE-C0EAA960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3C3A7-1F1B-455A-A161-54D7A66BD6BB}" type="datetime1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3A093-90C8-E1DC-3731-77D4DD2B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2AE38-89D5-ABF7-6FAB-4340078F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651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46F829-C13D-96F5-2EFD-F26B52EC1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70B72-5B52-C49D-6AE3-DE434B29F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D7B23-3357-654C-6B86-6CB5237FF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C4EDF-6AC2-48F0-9D2D-4063EB7B78CE}" type="datetime1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456A0-5B03-D094-CB6C-F53B5A5D9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0F1D2-3B76-5922-B6D4-D4280F520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421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7240-4251-3770-1C32-2485C3088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5019"/>
            <a:ext cx="10515600" cy="2390936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HALITOSIS</a:t>
            </a:r>
            <a:endParaRPr lang="en-IN" sz="8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7F4A6-D0F5-8399-73D9-D1D1067C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44065"/>
            <a:ext cx="10515600" cy="2088223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MR. DINESH SINGH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P.G. NURSING TUTOR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ROHILKHAND COLLEGE OF NURSING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ED408C-44AF-6DD0-414E-1FD37DC71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856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 fontScale="92500" lnSpcReduction="10000"/>
          </a:bodyPr>
          <a:lstStyle/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of the.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Define the 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 causes of 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 the clinical manifestations of 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Elaborate the diagnostic evaluation of.</a:t>
            </a: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Discuss the management of.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prevention of.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A05A8-8345-C741-B074-0B71809A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CE8-B347-48E8-8631-75D1436ADD20}" type="datetime1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0A9D2-EFF1-65CB-E99C-9895213E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8DA34-8F4A-B72E-AFE1-7510618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8293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1029199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3D3E80B-14FE-6382-8DA3-8A650504D4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5641" y="1089061"/>
            <a:ext cx="10120044" cy="5267289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B7E-12DD-B90A-2039-90278EF8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2B90-CD90-4042-AA4A-E2E334547F2C}" type="datetime1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1B38A-AA66-86DB-7C35-5E85F3CC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E4321-7096-D07B-0C7F-0A16BC99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6670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38" y="136525"/>
            <a:ext cx="10294706" cy="1040276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SYNONYMS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68512"/>
            <a:ext cx="10294706" cy="510845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Bad or foul breath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Breath malodour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 malodour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Foetor-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4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D8EF9CC-A0AD-BBB7-921A-D994AB322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7339" y="1356188"/>
            <a:ext cx="6956461" cy="482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599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73084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43394"/>
            <a:ext cx="10294705" cy="513411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Breath malodor, defined as foul or offensive odor of expired air, may be caused by a number of factors, both intra-oral &amp; extra-oral (gingivitis/ periodontitis, nasal inflammation, chronic sinusitis, diabetes mellitus, liver insufficiency etc..) &amp; can be linked to more serious underlying medical problems including primary biliary cirrhosis, uremia, lung carcinoma, decompensated liver cirrhosis.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4C828-7723-8C9C-2EC7-FB53B3C0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A092-52EF-4570-B82E-AA4CED207ADB}" type="datetime1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F027A-392E-37B2-A98A-27882A7B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FE9DF-9713-DAC5-91B6-0D39FA65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4555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4226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12571"/>
            <a:ext cx="10294706" cy="5064392"/>
          </a:xfrm>
        </p:spPr>
        <p:txBody>
          <a:bodyPr>
            <a:normAutofit fontScale="92500" lnSpcReduction="20000"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LOCAL FACTOR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UcPeriod"/>
            </a:pPr>
            <a:r>
              <a:rPr lang="en-US" sz="2400" b="1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Oral disease: </a:t>
            </a: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Acute gingivitis, Oral ulceration, Periodontitis,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UcPeriod"/>
            </a:pPr>
            <a:r>
              <a:rPr lang="en-US" sz="2400" b="1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Respiratory disease: </a:t>
            </a: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Sinusitis, Tonsilitis, Bronchiectasis</a:t>
            </a:r>
            <a:endParaRPr lang="en-US" sz="2400" b="1" dirty="0">
              <a:solidFill>
                <a:srgbClr val="212B3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UcPeriod"/>
            </a:pPr>
            <a:r>
              <a:rPr lang="en-US" sz="2400" b="1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Voliate foodstuff: </a:t>
            </a: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Garlic, Onions, Spiced foods</a:t>
            </a:r>
            <a:endParaRPr lang="en-US" sz="2400" b="1" i="0" dirty="0">
              <a:solidFill>
                <a:srgbClr val="212B3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rabicPeriod" startAt="2"/>
            </a:pPr>
            <a:r>
              <a:rPr lang="en-US" sz="2400" b="1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SYSTEMIC FACTORS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UcPeriod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Respiratory tract infection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UcPeriod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Renal failure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UcPeriod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Diabetic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UcPeriod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Hepatic failure</a:t>
            </a:r>
            <a:endParaRPr lang="en-US" sz="2400" i="0" dirty="0">
              <a:solidFill>
                <a:srgbClr val="212B3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7732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98002"/>
            <a:ext cx="10294706" cy="1021882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19884"/>
            <a:ext cx="10294706" cy="5057079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GENUINE HALITOSIS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UcPeriod"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Physiologic halitosis: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Morning breath odour, tobacco smoking and certain food, starvation, Medication (Disulfaram, Antihistamine)</a:t>
            </a:r>
            <a:endParaRPr lang="en-I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UcPeriod"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Pathologic halitosis: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Intra oral OR extra oral origin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90% of patient- oral cavity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Bacteria, volatile sulphus compound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0509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A8F7A-03E8-E832-27A0-6321B8578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018160" cy="983358"/>
          </a:xfrm>
        </p:spPr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A4423-7C63-ACFE-A2B4-7E3F45D53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40" y="1153667"/>
            <a:ext cx="10018160" cy="5023296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Intra oral origin: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Poor oral hygiene, dental caries, periodontal disease, tongue coating</a:t>
            </a:r>
          </a:p>
          <a:p>
            <a:pPr algn="just">
              <a:lnSpc>
                <a:spcPct val="150000"/>
              </a:lnSpc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Extra oral origin: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Respiratory tract infection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Chronic sinusitis and tonsillitis, kidney, liver, stomach affected by systemic disease.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F0C5BA-C092-277D-7A5C-1D3A8668F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A878-4231-4EF8-9B2F-6983D4C80AB8}" type="datetime1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F1F080-3719-FD4D-D758-9180B9B6D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20B162-3D9D-3C24-3A62-0A7B61DF7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8</a:t>
            </a:fld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6BEA28-0AB0-3038-1032-7924FC40ED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997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226032"/>
            <a:ext cx="10294706" cy="873304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99336"/>
            <a:ext cx="10294706" cy="5077627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 COLLECTION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Onset/ Duration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Constant/intermittent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 reported or reported by other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Systemic disease or medication</a:t>
            </a:r>
            <a:endParaRPr lang="en-I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B773F-022A-FCD9-089D-725CF08E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AC44-4349-4048-A7CA-8D2681F9242A}" type="datetime1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80087-9B88-A88A-F69E-37315464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E8C26-781F-5C04-7913-29A056E7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08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982139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Conti…..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84882"/>
            <a:ext cx="10294706" cy="5092082"/>
          </a:xfrm>
        </p:spPr>
        <p:txBody>
          <a:bodyPr>
            <a:normAutofit lnSpcReduction="10000"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 startAt="2"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EXAMINATION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Tongue coating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Periodontal disease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 startAt="3"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DETECTION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 assessment test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Wrist lick test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Spoon test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Saliva odour test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7339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4"/>
            <a:ext cx="10294706" cy="962811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33116"/>
            <a:ext cx="10294706" cy="5043847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 startAt="4"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device used to detect halitosis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Gas chromatography                                                  Halimeter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11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0BD1ACC-EC04-70FB-BC95-8B6805767B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5636" y="2476072"/>
            <a:ext cx="4760364" cy="37008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E5AA0D8-5520-5977-C802-4B366AB6DE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2990" y="2476072"/>
            <a:ext cx="5419707" cy="370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401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62810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99336"/>
            <a:ext cx="10294706" cy="5077627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Mechanical reduction of intraoral nutrient and micro organism: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Tongue cleaning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Tooth brush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 dental cleaning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Chewing gum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Professional periodontal therapy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FA7EF-8152-A803-54E7-E567ED7C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6DA1-5B07-4890-B23E-C676A5D7A451}" type="datetime1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7C9D3-40C6-70C4-41CC-26C66DFF2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59753-06CB-261D-377E-F224564E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066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4"/>
            <a:ext cx="10294706" cy="975058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77802"/>
            <a:ext cx="5917569" cy="5099161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 startAt="2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Chemical reduction of oral microbial load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Chlorhexidine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Essential oils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Triclosan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Hydrogen peroxide</a:t>
            </a:r>
          </a:p>
          <a:p>
            <a:pPr algn="just">
              <a:lnSpc>
                <a:spcPct val="150000"/>
              </a:lnSpc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Satannous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fluoride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475ADA-1DEE-B859-8327-2522C53A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4C9-E944-4CF3-A3FD-304E5CFF8473}" type="datetime1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02F8E-73E2-B13B-981E-23C5F26D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C5C4DF-C315-809A-E2BE-3D622DC38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13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4AF7F1-0761-2762-1902-44159AE131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7254" y="1257188"/>
            <a:ext cx="3816546" cy="470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8462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63023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9" y="1089061"/>
            <a:ext cx="3949284" cy="5087902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 startAt="3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Masking the malodor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Rinses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Mouth sprays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Chewing gum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475ADA-1DEE-B859-8327-2522C53A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4C9-E944-4CF3-A3FD-304E5CFF8473}" type="datetime1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02F8E-73E2-B13B-981E-23C5F26D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C5C4DF-C315-809A-E2BE-3D622DC38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14</a:t>
            </a:fld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4F7EBFB-B296-300C-88A2-781ED1A05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399" y="1705510"/>
            <a:ext cx="4350249" cy="427683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8D5B762-6FED-DAE2-EB4A-A245643F42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399" y="1345153"/>
            <a:ext cx="3476947" cy="4921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129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2"/>
            <a:ext cx="10294706" cy="996593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PREVENTIVE MEASURES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99335"/>
            <a:ext cx="6367020" cy="507762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Visit dentist regularly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Brushing of teeth twice daily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Periodical tooth cleaning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of tongue scraper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Flossing after brushing to remove food particles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Chew gum free-sugar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15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7332BB-231B-A9B4-65C1-3A5F152198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7038" y="4319482"/>
            <a:ext cx="2975675" cy="22909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427240D-47C5-D3EF-5487-989A2DEB96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095" y="942130"/>
            <a:ext cx="3476947" cy="235891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03DA116-5B31-3CD1-87AF-A049B49476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739" y="3556952"/>
            <a:ext cx="3587657" cy="2799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691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43791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0F4B1-8ED3-826A-E18D-22C5A273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0DEE5-CCA3-485A-A400-6BBEFE0C0F97}" type="datetime1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0D172-4315-D931-D97C-708D873A2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554F6-BD20-99C6-B9EE-C22294E1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2357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696E81E8-EA34-2A33-457A-B4865E621D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40" y="365125"/>
            <a:ext cx="10294706" cy="5811838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D6C9A2-8F8C-E3D4-3507-2C20AA5D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DD2E-0E6C-40E9-9CD7-47CE9858B230}" type="datetime1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3A8B0-AAEA-98EB-8311-08B5D232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D7D0C-1035-0C21-485A-26AD0E999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2507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1039</TotalTime>
  <Words>493</Words>
  <Application>Microsoft Office PowerPoint</Application>
  <PresentationFormat>Widescreen</PresentationFormat>
  <Paragraphs>141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Wingdings</vt:lpstr>
      <vt:lpstr>Office Theme</vt:lpstr>
      <vt:lpstr>HALITOSIS</vt:lpstr>
      <vt:lpstr>OBJECTIVES</vt:lpstr>
      <vt:lpstr>INTRODUCTION</vt:lpstr>
      <vt:lpstr>SYNONYMS</vt:lpstr>
      <vt:lpstr>DEFINITION</vt:lpstr>
      <vt:lpstr>CAUSES</vt:lpstr>
      <vt:lpstr>CLASSIFICATION</vt:lpstr>
      <vt:lpstr>Conti…</vt:lpstr>
      <vt:lpstr>DIAGNOSTIC EVALUATION</vt:lpstr>
      <vt:lpstr>Conti…..</vt:lpstr>
      <vt:lpstr>Conti…</vt:lpstr>
      <vt:lpstr>MANAGEMENT</vt:lpstr>
      <vt:lpstr>Conti….</vt:lpstr>
      <vt:lpstr>Conti….</vt:lpstr>
      <vt:lpstr>PREVENTIVE MEASURES</vt:lpstr>
      <vt:lpstr>SUMMARY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</dc:title>
  <dc:creator>dinesh singh</dc:creator>
  <cp:lastModifiedBy>DINESH SINGH</cp:lastModifiedBy>
  <cp:revision>100</cp:revision>
  <dcterms:created xsi:type="dcterms:W3CDTF">2022-08-05T05:07:17Z</dcterms:created>
  <dcterms:modified xsi:type="dcterms:W3CDTF">2024-08-13T03:28:47Z</dcterms:modified>
</cp:coreProperties>
</file>