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4" r:id="rId2"/>
    <p:sldId id="257" r:id="rId3"/>
    <p:sldId id="260" r:id="rId4"/>
    <p:sldId id="261" r:id="rId5"/>
    <p:sldId id="262" r:id="rId6"/>
    <p:sldId id="263" r:id="rId7"/>
    <p:sldId id="284" r:id="rId8"/>
    <p:sldId id="285" r:id="rId9"/>
    <p:sldId id="286" r:id="rId10"/>
    <p:sldId id="287" r:id="rId11"/>
    <p:sldId id="289" r:id="rId12"/>
    <p:sldId id="290" r:id="rId13"/>
    <p:sldId id="288" r:id="rId14"/>
    <p:sldId id="291" r:id="rId15"/>
    <p:sldId id="292" r:id="rId16"/>
    <p:sldId id="277" r:id="rId17"/>
    <p:sldId id="279" r:id="rId18"/>
    <p:sldId id="278" r:id="rId19"/>
    <p:sldId id="276" r:id="rId20"/>
    <p:sldId id="280" r:id="rId21"/>
    <p:sldId id="293" r:id="rId22"/>
    <p:sldId id="282" r:id="rId23"/>
    <p:sldId id="283" r:id="rId24"/>
    <p:sldId id="27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16" autoAdjust="0"/>
  </p:normalViewPr>
  <p:slideViewPr>
    <p:cSldViewPr snapToGrid="0">
      <p:cViewPr varScale="1">
        <p:scale>
          <a:sx n="62" d="100"/>
          <a:sy n="62" d="100"/>
        </p:scale>
        <p:origin x="848" y="52"/>
      </p:cViewPr>
      <p:guideLst/>
    </p:cSldViewPr>
  </p:slideViewPr>
  <p:outlineViewPr>
    <p:cViewPr>
      <p:scale>
        <a:sx n="33" d="100"/>
        <a:sy n="33" d="100"/>
      </p:scale>
      <p:origin x="0" y="-19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24-05-2024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24-05-2024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transition spd="slow">
    <p:push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24-05-2024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transition spd="slow">
    <p:push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24-05-2024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transition spd="slow">
    <p:push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24-05-2024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transition spd="slow">
    <p:push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transition spd="slow">
    <p:push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24-05-2024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transition spd="slow">
    <p:push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24-05-2024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transition spd="slow">
    <p:push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24-05-2024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transition spd="slow">
    <p:push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24-05-2024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transition spd="slow">
    <p:push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24-05-2024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transition spd="slow">
    <p:push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24-05-2024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transition spd="slow">
    <p:push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24-05-2024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d"/>
  </p:transition>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B982E55-4B94-5340-3638-EE518655EA4B}"/>
              </a:ext>
            </a:extLst>
          </p:cNvPr>
          <p:cNvSpPr>
            <a:spLocks noGrp="1"/>
          </p:cNvSpPr>
          <p:nvPr>
            <p:ph type="dt" sz="half" idx="10"/>
          </p:nvPr>
        </p:nvSpPr>
        <p:spPr/>
        <p:txBody>
          <a:bodyPr/>
          <a:lstStyle/>
          <a:p>
            <a:fld id="{40B6A878-4231-4EF8-9B2F-6983D4C80AB8}" type="datetime1">
              <a:rPr lang="en-IN" smtClean="0"/>
              <a:t>24-05-2024</a:t>
            </a:fld>
            <a:endParaRPr lang="en-IN"/>
          </a:p>
        </p:txBody>
      </p:sp>
      <p:sp>
        <p:nvSpPr>
          <p:cNvPr id="5" name="Footer Placeholder 4">
            <a:extLst>
              <a:ext uri="{FF2B5EF4-FFF2-40B4-BE49-F238E27FC236}">
                <a16:creationId xmlns:a16="http://schemas.microsoft.com/office/drawing/2014/main" id="{613E557D-6159-28A9-7604-02195EC9F5BC}"/>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A68E23F-1842-8309-F19F-C7060FAE5D40}"/>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10" name="Picture 9">
            <a:extLst>
              <a:ext uri="{FF2B5EF4-FFF2-40B4-BE49-F238E27FC236}">
                <a16:creationId xmlns:a16="http://schemas.microsoft.com/office/drawing/2014/main" id="{A1F815A8-A381-D544-56E4-EBEEC2ADF0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9362" y="1"/>
            <a:ext cx="7520683" cy="6356350"/>
          </a:xfrm>
          <a:prstGeom prst="rect">
            <a:avLst/>
          </a:prstGeom>
        </p:spPr>
      </p:pic>
      <p:pic>
        <p:nvPicPr>
          <p:cNvPr id="2" name="Picture 1">
            <a:extLst>
              <a:ext uri="{FF2B5EF4-FFF2-40B4-BE49-F238E27FC236}">
                <a16:creationId xmlns:a16="http://schemas.microsoft.com/office/drawing/2014/main" id="{9EA14BEE-238B-F06E-2504-8EA2E3B3A1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1557018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855698"/>
            <a:ext cx="10515600" cy="2390936"/>
          </a:xfrm>
        </p:spPr>
        <p:txBody>
          <a:bodyPr>
            <a:normAutofit/>
          </a:bodyPr>
          <a:lstStyle/>
          <a:p>
            <a:pPr algn="ctr"/>
            <a:r>
              <a:rPr lang="en-IN" sz="6600" b="1" dirty="0">
                <a:ln w="0"/>
                <a:solidFill>
                  <a:srgbClr val="FF3399"/>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GLOMERULONEPHRITIS</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645131"/>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24-05-2024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988566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01165"/>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OBJECTIVES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1472"/>
            <a:ext cx="10294706" cy="5105491"/>
          </a:xfrm>
        </p:spPr>
        <p:txBody>
          <a:bodyPr>
            <a:normAutofit/>
          </a:bodyPr>
          <a:lstStyle/>
          <a:p>
            <a:pPr lvl="0"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p>
          <a:p>
            <a:pPr lvl="0"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Enlist the types of Glomerulonephritis.</a:t>
            </a:r>
          </a:p>
          <a:p>
            <a:pPr lvl="0" algn="just">
              <a:lnSpc>
                <a:spcPct val="100000"/>
              </a:lnSpc>
            </a:pPr>
            <a:r>
              <a:rPr lang="en-IN" sz="2400" dirty="0">
                <a:latin typeface="Times New Roman" panose="02020603050405020304" pitchFamily="18" charset="0"/>
                <a:ea typeface="Calibri" panose="020F0502020204030204" pitchFamily="34" charset="0"/>
                <a:cs typeface="Times New Roman" panose="02020603050405020304" pitchFamily="18" charset="0"/>
              </a:rPr>
              <a:t>Enumerate the pathophysiology of </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Glomerulonephritis.</a:t>
            </a:r>
          </a:p>
          <a:p>
            <a:pPr lvl="0"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0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diagnosis of </a:t>
            </a:r>
            <a:r>
              <a:rPr lang="en-IN" sz="2400" dirty="0">
                <a:latin typeface="Times New Roman" panose="02020603050405020304" pitchFamily="18" charset="0"/>
                <a:ea typeface="Calibri" panose="020F0502020204030204" pitchFamily="34" charset="0"/>
                <a:cs typeface="Times New Roman" panose="02020603050405020304" pitchFamily="18" charset="0"/>
              </a:rPr>
              <a:t>Glomerulonephritis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24-05-2024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INTRODUCTION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i="0" dirty="0">
                <a:solidFill>
                  <a:srgbClr val="212B32"/>
                </a:solidFill>
                <a:effectLst/>
                <a:latin typeface="Times New Roman" panose="02020603050405020304" pitchFamily="18" charset="0"/>
                <a:cs typeface="Times New Roman" panose="02020603050405020304" pitchFamily="18" charset="0"/>
              </a:rPr>
              <a:t>Glomerulonephritis is a group of diseases that injure the part of kidney that filters blood (called glomeruli). When kidney is injured, it can not get rid of wastes and extra fluid in the body if it is continue, then kidneys may stop working completely, resulting in kidney failure.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24-05-2024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DEFINITION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4561727"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It is an inflammatory process of glomerular portion of kidney due to changes in immune system.</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24-05-2024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AD2D5058-55F0-DF82-25CB-B130F6013248}"/>
              </a:ext>
            </a:extLst>
          </p:cNvPr>
          <p:cNvPicPr>
            <a:picLocks noChangeAspect="1"/>
          </p:cNvPicPr>
          <p:nvPr/>
        </p:nvPicPr>
        <p:blipFill>
          <a:blip r:embed="rId3"/>
          <a:stretch>
            <a:fillRect/>
          </a:stretch>
        </p:blipFill>
        <p:spPr>
          <a:xfrm>
            <a:off x="6215865" y="571696"/>
            <a:ext cx="5965861" cy="5705813"/>
          </a:xfrm>
          <a:prstGeom prst="rect">
            <a:avLst/>
          </a:prstGeom>
        </p:spPr>
      </p:pic>
    </p:spTree>
    <p:extLst>
      <p:ext uri="{BB962C8B-B14F-4D97-AF65-F5344CB8AC3E}">
        <p14:creationId xmlns:p14="http://schemas.microsoft.com/office/powerpoint/2010/main" val="2064555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ETIOLOGY</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0" indent="0" algn="just">
              <a:lnSpc>
                <a:spcPct val="150000"/>
              </a:lnSpc>
              <a:buNone/>
            </a:pPr>
            <a:r>
              <a:rPr lang="en-US" sz="2400" i="0" dirty="0">
                <a:solidFill>
                  <a:srgbClr val="212B32"/>
                </a:solidFill>
                <a:effectLst/>
                <a:latin typeface="Times New Roman" panose="02020603050405020304" pitchFamily="18" charset="0"/>
                <a:cs typeface="Times New Roman" panose="02020603050405020304" pitchFamily="18" charset="0"/>
              </a:rPr>
              <a:t>It is an immunologic disorder that occur in response to either endogenous antigen or exogenous antigen.</a:t>
            </a:r>
          </a:p>
          <a:p>
            <a:pPr marL="457200" indent="-457200" algn="just">
              <a:lnSpc>
                <a:spcPct val="200000"/>
              </a:lnSpc>
              <a:buFont typeface="+mj-lt"/>
              <a:buAutoNum type="arabicPeriod"/>
            </a:pPr>
            <a:r>
              <a:rPr lang="en-US" sz="2400" b="1" i="0" dirty="0">
                <a:solidFill>
                  <a:srgbClr val="212B32"/>
                </a:solidFill>
                <a:effectLst/>
                <a:latin typeface="Times New Roman" panose="02020603050405020304" pitchFamily="18" charset="0"/>
                <a:cs typeface="Times New Roman" panose="02020603050405020304" pitchFamily="18" charset="0"/>
              </a:rPr>
              <a:t>Endogenous:</a:t>
            </a:r>
            <a:r>
              <a:rPr lang="en-US" sz="2400" i="0" dirty="0">
                <a:solidFill>
                  <a:srgbClr val="212B32"/>
                </a:solidFill>
                <a:effectLst/>
                <a:latin typeface="Times New Roman" panose="02020603050405020304" pitchFamily="18" charset="0"/>
                <a:cs typeface="Times New Roman" panose="02020603050405020304" pitchFamily="18" charset="0"/>
              </a:rPr>
              <a:t> IgG, Nuclear antigen, Carcinogens</a:t>
            </a:r>
          </a:p>
          <a:p>
            <a:pPr marL="457200" indent="-457200" algn="just">
              <a:lnSpc>
                <a:spcPct val="200000"/>
              </a:lnSpc>
              <a:buFont typeface="+mj-lt"/>
              <a:buAutoNum type="arabicPeriod"/>
            </a:pPr>
            <a:r>
              <a:rPr lang="en-US" sz="2400" b="1" dirty="0">
                <a:solidFill>
                  <a:srgbClr val="212B32"/>
                </a:solidFill>
                <a:latin typeface="Times New Roman" panose="02020603050405020304" pitchFamily="18" charset="0"/>
                <a:cs typeface="Times New Roman" panose="02020603050405020304" pitchFamily="18" charset="0"/>
              </a:rPr>
              <a:t>Exogenous:</a:t>
            </a:r>
            <a:r>
              <a:rPr lang="en-US" sz="2400" dirty="0">
                <a:solidFill>
                  <a:srgbClr val="212B32"/>
                </a:solidFill>
                <a:latin typeface="Times New Roman" panose="02020603050405020304" pitchFamily="18" charset="0"/>
                <a:cs typeface="Times New Roman" panose="02020603050405020304" pitchFamily="18" charset="0"/>
              </a:rPr>
              <a:t> Staphylococcus infection, Streptococcus infection, Mycobacterium infection, Pneumococci infection, Measles virus.</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24-05-2024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46789"/>
            <a:ext cx="10294706" cy="1068495"/>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TYPES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It is of two types</a:t>
            </a:r>
          </a:p>
          <a:p>
            <a:pPr marL="457200" indent="-457200" algn="just">
              <a:lnSpc>
                <a:spcPct val="150000"/>
              </a:lnSpc>
              <a:buFont typeface="+mj-lt"/>
              <a:buAutoNum type="arabicPeriod"/>
            </a:pPr>
            <a:r>
              <a:rPr lang="en-IN" sz="2400" b="1" dirty="0">
                <a:latin typeface="Times New Roman" panose="02020603050405020304" pitchFamily="18" charset="0"/>
                <a:cs typeface="Times New Roman" panose="02020603050405020304" pitchFamily="18" charset="0"/>
              </a:rPr>
              <a:t>Acute: </a:t>
            </a:r>
            <a:r>
              <a:rPr lang="en-IN" sz="2400" dirty="0">
                <a:latin typeface="Times New Roman" panose="02020603050405020304" pitchFamily="18" charset="0"/>
                <a:cs typeface="Times New Roman" panose="02020603050405020304" pitchFamily="18" charset="0"/>
              </a:rPr>
              <a:t>(After 2-3 weeks of infection)</a:t>
            </a:r>
          </a:p>
          <a:p>
            <a:pPr marL="457200" indent="-457200" algn="just">
              <a:lnSpc>
                <a:spcPct val="150000"/>
              </a:lnSpc>
              <a:buFont typeface="+mj-lt"/>
              <a:buAutoNum type="arabicPeriod"/>
            </a:pPr>
            <a:r>
              <a:rPr lang="en-IN" sz="2400" b="1" dirty="0">
                <a:latin typeface="Times New Roman" panose="02020603050405020304" pitchFamily="18" charset="0"/>
                <a:cs typeface="Times New Roman" panose="02020603050405020304" pitchFamily="18" charset="0"/>
              </a:rPr>
              <a:t>Chronic:</a:t>
            </a:r>
            <a:r>
              <a:rPr lang="en-IN" sz="2400" dirty="0">
                <a:latin typeface="Times New Roman" panose="02020603050405020304" pitchFamily="18" charset="0"/>
                <a:cs typeface="Times New Roman" panose="02020603050405020304" pitchFamily="18" charset="0"/>
              </a:rPr>
              <a:t> ( After so many months of infection)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24-05-2024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199511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551397" y="93737"/>
            <a:ext cx="10294706" cy="1068495"/>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PATHOPHYSIOLOGY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24-05-2024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
        <p:nvSpPr>
          <p:cNvPr id="8" name="Callout: Down Arrow 7">
            <a:extLst>
              <a:ext uri="{FF2B5EF4-FFF2-40B4-BE49-F238E27FC236}">
                <a16:creationId xmlns:a16="http://schemas.microsoft.com/office/drawing/2014/main" id="{9AC1E488-DFB6-6637-6BC6-30DE99579CD5}"/>
              </a:ext>
            </a:extLst>
          </p:cNvPr>
          <p:cNvSpPr/>
          <p:nvPr/>
        </p:nvSpPr>
        <p:spPr>
          <a:xfrm>
            <a:off x="2872596" y="1237109"/>
            <a:ext cx="7599872" cy="1113980"/>
          </a:xfrm>
          <a:prstGeom prst="downArrowCallou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latin typeface="Times New Roman" panose="02020603050405020304" pitchFamily="18" charset="0"/>
                <a:cs typeface="Times New Roman" panose="02020603050405020304" pitchFamily="18" charset="0"/>
              </a:rPr>
              <a:t>Due to causes</a:t>
            </a:r>
          </a:p>
        </p:txBody>
      </p:sp>
      <p:sp>
        <p:nvSpPr>
          <p:cNvPr id="9" name="Callout: Down Arrow 8">
            <a:extLst>
              <a:ext uri="{FF2B5EF4-FFF2-40B4-BE49-F238E27FC236}">
                <a16:creationId xmlns:a16="http://schemas.microsoft.com/office/drawing/2014/main" id="{2D73CA17-4441-FECE-E390-DD83299C1556}"/>
              </a:ext>
            </a:extLst>
          </p:cNvPr>
          <p:cNvSpPr/>
          <p:nvPr/>
        </p:nvSpPr>
        <p:spPr>
          <a:xfrm>
            <a:off x="2553125" y="2498387"/>
            <a:ext cx="8303237" cy="1231132"/>
          </a:xfrm>
          <a:prstGeom prst="downArrowCallou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IN" sz="2400" b="1" dirty="0">
                <a:latin typeface="Times New Roman" panose="02020603050405020304" pitchFamily="18" charset="0"/>
                <a:cs typeface="Times New Roman" panose="02020603050405020304" pitchFamily="18" charset="0"/>
              </a:rPr>
              <a:t>Antigen + Antibody reaction within glomerulus</a:t>
            </a:r>
          </a:p>
        </p:txBody>
      </p:sp>
      <p:sp>
        <p:nvSpPr>
          <p:cNvPr id="10" name="Callout: Down Arrow 9">
            <a:extLst>
              <a:ext uri="{FF2B5EF4-FFF2-40B4-BE49-F238E27FC236}">
                <a16:creationId xmlns:a16="http://schemas.microsoft.com/office/drawing/2014/main" id="{55B56587-4166-0802-3BF2-DAEDD9A5397D}"/>
              </a:ext>
            </a:extLst>
          </p:cNvPr>
          <p:cNvSpPr/>
          <p:nvPr/>
        </p:nvSpPr>
        <p:spPr>
          <a:xfrm>
            <a:off x="1767155" y="3804396"/>
            <a:ext cx="9863191" cy="1231132"/>
          </a:xfrm>
          <a:prstGeom prst="downArrowCallou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IN" sz="2400" b="1" dirty="0">
                <a:latin typeface="Times New Roman" panose="02020603050405020304" pitchFamily="18" charset="0"/>
                <a:cs typeface="Times New Roman" panose="02020603050405020304" pitchFamily="18" charset="0"/>
              </a:rPr>
              <a:t>Inflammatory damage and delay or obstruct glomerular function</a:t>
            </a:r>
          </a:p>
        </p:txBody>
      </p:sp>
      <p:sp>
        <p:nvSpPr>
          <p:cNvPr id="12" name="Rectangle 11">
            <a:extLst>
              <a:ext uri="{FF2B5EF4-FFF2-40B4-BE49-F238E27FC236}">
                <a16:creationId xmlns:a16="http://schemas.microsoft.com/office/drawing/2014/main" id="{905AA130-F449-95AA-BEF5-3C5466D3C534}"/>
              </a:ext>
            </a:extLst>
          </p:cNvPr>
          <p:cNvSpPr/>
          <p:nvPr/>
        </p:nvSpPr>
        <p:spPr>
          <a:xfrm>
            <a:off x="1839073" y="5140037"/>
            <a:ext cx="9719354" cy="92171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latin typeface="Times New Roman" panose="02020603050405020304" pitchFamily="18" charset="0"/>
                <a:cs typeface="Times New Roman" panose="02020603050405020304" pitchFamily="18" charset="0"/>
              </a:rPr>
              <a:t>Reduce glomerular membranes capacity for selective permeability</a:t>
            </a:r>
          </a:p>
        </p:txBody>
      </p:sp>
    </p:spTree>
    <p:extLst>
      <p:ext uri="{BB962C8B-B14F-4D97-AF65-F5344CB8AC3E}">
        <p14:creationId xmlns:p14="http://schemas.microsoft.com/office/powerpoint/2010/main" val="3590167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ABD8-BF72-5703-C483-5983EA07C5EA}"/>
              </a:ext>
            </a:extLst>
          </p:cNvPr>
          <p:cNvSpPr>
            <a:spLocks noGrp="1"/>
          </p:cNvSpPr>
          <p:nvPr>
            <p:ph type="title"/>
          </p:nvPr>
        </p:nvSpPr>
        <p:spPr>
          <a:xfrm>
            <a:off x="1335640" y="171657"/>
            <a:ext cx="10019748" cy="823912"/>
          </a:xfrm>
        </p:spPr>
        <p:txBody>
          <a:bodyPr/>
          <a:lstStyle/>
          <a:p>
            <a:r>
              <a:rPr lang="en-IN" sz="4400" b="1" dirty="0">
                <a:solidFill>
                  <a:schemeClr val="accent2">
                    <a:lumMod val="50000"/>
                  </a:schemeClr>
                </a:solidFill>
                <a:latin typeface="Times New Roman" panose="02020603050405020304" pitchFamily="18" charset="0"/>
                <a:cs typeface="Times New Roman" panose="02020603050405020304" pitchFamily="18" charset="0"/>
              </a:rPr>
              <a:t>CLINICAL MANIFESTATION</a:t>
            </a:r>
            <a:endParaRPr lang="en-IN" dirty="0">
              <a:solidFill>
                <a:schemeClr val="accent2">
                  <a:lumMod val="50000"/>
                </a:schemeClr>
              </a:solidFill>
            </a:endParaRPr>
          </a:p>
        </p:txBody>
      </p:sp>
      <p:sp>
        <p:nvSpPr>
          <p:cNvPr id="3" name="Text Placeholder 2">
            <a:extLst>
              <a:ext uri="{FF2B5EF4-FFF2-40B4-BE49-F238E27FC236}">
                <a16:creationId xmlns:a16="http://schemas.microsoft.com/office/drawing/2014/main" id="{A48BB71E-4A38-DAC5-C362-58E758057BFC}"/>
              </a:ext>
            </a:extLst>
          </p:cNvPr>
          <p:cNvSpPr>
            <a:spLocks noGrp="1"/>
          </p:cNvSpPr>
          <p:nvPr>
            <p:ph type="body" idx="1"/>
          </p:nvPr>
        </p:nvSpPr>
        <p:spPr>
          <a:xfrm>
            <a:off x="644582" y="1249651"/>
            <a:ext cx="5157787" cy="823912"/>
          </a:xfrm>
        </p:spPr>
        <p:txBody>
          <a:bodyPr>
            <a:normAutofit/>
          </a:bodyPr>
          <a:lstStyle/>
          <a:p>
            <a:pPr algn="ctr"/>
            <a:r>
              <a:rPr lang="en-IN" sz="3200" dirty="0">
                <a:solidFill>
                  <a:srgbClr val="7030A0"/>
                </a:solidFill>
                <a:latin typeface="Times New Roman" panose="02020603050405020304" pitchFamily="18" charset="0"/>
                <a:cs typeface="Times New Roman" panose="02020603050405020304" pitchFamily="18" charset="0"/>
              </a:rPr>
              <a:t>Dark cola Colour urine</a:t>
            </a:r>
          </a:p>
        </p:txBody>
      </p:sp>
      <p:pic>
        <p:nvPicPr>
          <p:cNvPr id="14" name="Content Placeholder 13">
            <a:extLst>
              <a:ext uri="{FF2B5EF4-FFF2-40B4-BE49-F238E27FC236}">
                <a16:creationId xmlns:a16="http://schemas.microsoft.com/office/drawing/2014/main" id="{0FF85F83-A270-B873-1536-6AEACCF7D12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7820" y="2179597"/>
            <a:ext cx="5181600" cy="4049712"/>
          </a:xfrm>
        </p:spPr>
      </p:pic>
      <p:sp>
        <p:nvSpPr>
          <p:cNvPr id="5" name="Text Placeholder 4">
            <a:extLst>
              <a:ext uri="{FF2B5EF4-FFF2-40B4-BE49-F238E27FC236}">
                <a16:creationId xmlns:a16="http://schemas.microsoft.com/office/drawing/2014/main" id="{D74E6C44-6CB1-DBE5-FF0E-66B03FA76200}"/>
              </a:ext>
            </a:extLst>
          </p:cNvPr>
          <p:cNvSpPr>
            <a:spLocks noGrp="1"/>
          </p:cNvSpPr>
          <p:nvPr>
            <p:ph type="body" sz="quarter" idx="3"/>
          </p:nvPr>
        </p:nvSpPr>
        <p:spPr>
          <a:xfrm>
            <a:off x="6172200" y="1259924"/>
            <a:ext cx="5183188" cy="823912"/>
          </a:xfrm>
        </p:spPr>
        <p:txBody>
          <a:bodyPr>
            <a:normAutofit/>
          </a:bodyPr>
          <a:lstStyle/>
          <a:p>
            <a:pPr algn="ctr"/>
            <a:r>
              <a:rPr lang="en-IN" sz="3200" dirty="0">
                <a:solidFill>
                  <a:srgbClr val="7030A0"/>
                </a:solidFill>
                <a:latin typeface="Times New Roman" panose="02020603050405020304" pitchFamily="18" charset="0"/>
                <a:cs typeface="Times New Roman" panose="02020603050405020304" pitchFamily="18" charset="0"/>
              </a:rPr>
              <a:t>Proteinuria</a:t>
            </a:r>
          </a:p>
        </p:txBody>
      </p:sp>
      <p:pic>
        <p:nvPicPr>
          <p:cNvPr id="16" name="Content Placeholder 15">
            <a:extLst>
              <a:ext uri="{FF2B5EF4-FFF2-40B4-BE49-F238E27FC236}">
                <a16:creationId xmlns:a16="http://schemas.microsoft.com/office/drawing/2014/main" id="{D570042F-76C2-193B-1039-7F633B24EB02}"/>
              </a:ext>
            </a:extLst>
          </p:cNvPr>
          <p:cNvPicPr>
            <a:picLocks noGrp="1" noChangeAspect="1"/>
          </p:cNvPicPr>
          <p:nvPr>
            <p:ph sz="quarter" idx="4"/>
          </p:nvPr>
        </p:nvPicPr>
        <p:blipFill>
          <a:blip r:embed="rId3"/>
          <a:stretch>
            <a:fillRect/>
          </a:stretch>
        </p:blipFill>
        <p:spPr>
          <a:xfrm>
            <a:off x="6342582" y="2210877"/>
            <a:ext cx="5157787" cy="4049712"/>
          </a:xfrm>
        </p:spPr>
      </p:pic>
      <p:sp>
        <p:nvSpPr>
          <p:cNvPr id="7" name="Date Placeholder 6">
            <a:extLst>
              <a:ext uri="{FF2B5EF4-FFF2-40B4-BE49-F238E27FC236}">
                <a16:creationId xmlns:a16="http://schemas.microsoft.com/office/drawing/2014/main" id="{D0C9C7FF-B113-DCF3-0510-97081AA9314E}"/>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FE7FD9A9-289B-1970-075D-2AE4CA852F37}"/>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CF143CDA-5FAE-A367-335F-4BFC5CF980EF}"/>
              </a:ext>
            </a:extLst>
          </p:cNvPr>
          <p:cNvSpPr>
            <a:spLocks noGrp="1"/>
          </p:cNvSpPr>
          <p:nvPr>
            <p:ph type="sldNum" sz="quarter" idx="12"/>
          </p:nvPr>
        </p:nvSpPr>
        <p:spPr/>
        <p:txBody>
          <a:bodyPr/>
          <a:lstStyle/>
          <a:p>
            <a:fld id="{4126E1C0-045E-4B13-8CEE-21343166338B}" type="slidenum">
              <a:rPr lang="en-IN" smtClean="0"/>
              <a:t>9</a:t>
            </a:fld>
            <a:endParaRPr lang="en-IN"/>
          </a:p>
        </p:txBody>
      </p:sp>
      <p:pic>
        <p:nvPicPr>
          <p:cNvPr id="10" name="Picture 9">
            <a:extLst>
              <a:ext uri="{FF2B5EF4-FFF2-40B4-BE49-F238E27FC236}">
                <a16:creationId xmlns:a16="http://schemas.microsoft.com/office/drawing/2014/main" id="{50821AF4-941D-4448-4842-8396963EE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10977696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7DFE-8AE2-057A-45A9-34D666AC1FFA}"/>
              </a:ext>
            </a:extLst>
          </p:cNvPr>
          <p:cNvSpPr>
            <a:spLocks noGrp="1"/>
          </p:cNvSpPr>
          <p:nvPr>
            <p:ph type="title"/>
          </p:nvPr>
        </p:nvSpPr>
        <p:spPr>
          <a:xfrm>
            <a:off x="1335640" y="150181"/>
            <a:ext cx="10019748" cy="839894"/>
          </a:xfrm>
        </p:spPr>
        <p:txBody>
          <a:bodyPr/>
          <a:lstStyle/>
          <a:p>
            <a:r>
              <a:rPr lang="en-IN" b="1" dirty="0">
                <a:solidFill>
                  <a:schemeClr val="accent2">
                    <a:lumMod val="50000"/>
                  </a:schemeClr>
                </a:solidFill>
                <a:latin typeface="Times New Roman" panose="02020603050405020304" pitchFamily="18" charset="0"/>
                <a:cs typeface="Times New Roman" panose="02020603050405020304" pitchFamily="18" charset="0"/>
              </a:rPr>
              <a:t>CONTI…</a:t>
            </a:r>
          </a:p>
        </p:txBody>
      </p:sp>
      <p:sp>
        <p:nvSpPr>
          <p:cNvPr id="3" name="Text Placeholder 2">
            <a:extLst>
              <a:ext uri="{FF2B5EF4-FFF2-40B4-BE49-F238E27FC236}">
                <a16:creationId xmlns:a16="http://schemas.microsoft.com/office/drawing/2014/main" id="{94EF0F19-9B41-5B29-7370-C9B9AA066BBF}"/>
              </a:ext>
            </a:extLst>
          </p:cNvPr>
          <p:cNvSpPr>
            <a:spLocks noGrp="1"/>
          </p:cNvSpPr>
          <p:nvPr>
            <p:ph type="body" idx="1"/>
          </p:nvPr>
        </p:nvSpPr>
        <p:spPr>
          <a:xfrm>
            <a:off x="836612" y="1218832"/>
            <a:ext cx="5160963"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Hypertension</a:t>
            </a:r>
          </a:p>
        </p:txBody>
      </p:sp>
      <p:pic>
        <p:nvPicPr>
          <p:cNvPr id="12" name="Content Placeholder 11">
            <a:extLst>
              <a:ext uri="{FF2B5EF4-FFF2-40B4-BE49-F238E27FC236}">
                <a16:creationId xmlns:a16="http://schemas.microsoft.com/office/drawing/2014/main" id="{3A7B5601-2410-9F4E-385A-916290C043B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2053016"/>
            <a:ext cx="5157787" cy="4136646"/>
          </a:xfrm>
        </p:spPr>
      </p:pic>
      <p:sp>
        <p:nvSpPr>
          <p:cNvPr id="5" name="Text Placeholder 4">
            <a:extLst>
              <a:ext uri="{FF2B5EF4-FFF2-40B4-BE49-F238E27FC236}">
                <a16:creationId xmlns:a16="http://schemas.microsoft.com/office/drawing/2014/main" id="{D2281702-BF5A-00C7-2034-6754D8AB108A}"/>
              </a:ext>
            </a:extLst>
          </p:cNvPr>
          <p:cNvSpPr>
            <a:spLocks noGrp="1"/>
          </p:cNvSpPr>
          <p:nvPr>
            <p:ph type="body" sz="quarter" idx="3"/>
          </p:nvPr>
        </p:nvSpPr>
        <p:spPr>
          <a:xfrm>
            <a:off x="6172200" y="1229104"/>
            <a:ext cx="5183188"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Fever</a:t>
            </a:r>
          </a:p>
        </p:txBody>
      </p:sp>
      <p:pic>
        <p:nvPicPr>
          <p:cNvPr id="14" name="Content Placeholder 13">
            <a:extLst>
              <a:ext uri="{FF2B5EF4-FFF2-40B4-BE49-F238E27FC236}">
                <a16:creationId xmlns:a16="http://schemas.microsoft.com/office/drawing/2014/main" id="{62F343BB-8C4A-61ED-838A-4C20E8588824}"/>
              </a:ext>
            </a:extLst>
          </p:cNvPr>
          <p:cNvPicPr>
            <a:picLocks noGrp="1" noChangeAspect="1"/>
          </p:cNvPicPr>
          <p:nvPr>
            <p:ph sz="quarter" idx="4"/>
          </p:nvPr>
        </p:nvPicPr>
        <p:blipFill>
          <a:blip r:embed="rId3"/>
          <a:stretch>
            <a:fillRect/>
          </a:stretch>
        </p:blipFill>
        <p:spPr>
          <a:xfrm>
            <a:off x="6197603" y="2053016"/>
            <a:ext cx="5383882" cy="4136646"/>
          </a:xfrm>
        </p:spPr>
      </p:pic>
      <p:sp>
        <p:nvSpPr>
          <p:cNvPr id="7" name="Date Placeholder 6">
            <a:extLst>
              <a:ext uri="{FF2B5EF4-FFF2-40B4-BE49-F238E27FC236}">
                <a16:creationId xmlns:a16="http://schemas.microsoft.com/office/drawing/2014/main" id="{BBD0DFAB-55F4-F084-312F-54B6706ADF6B}"/>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AE3ACFAB-BAB0-9023-D282-3DD893975CC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D171B18A-8C04-E35D-1B9B-3D4D8BC5E7B2}"/>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10" name="Picture 9">
            <a:extLst>
              <a:ext uri="{FF2B5EF4-FFF2-40B4-BE49-F238E27FC236}">
                <a16:creationId xmlns:a16="http://schemas.microsoft.com/office/drawing/2014/main" id="{B1FCF8EC-A56D-F3C6-1163-E316E46DA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664577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7DFE-8AE2-057A-45A9-34D666AC1FFA}"/>
              </a:ext>
            </a:extLst>
          </p:cNvPr>
          <p:cNvSpPr>
            <a:spLocks noGrp="1"/>
          </p:cNvSpPr>
          <p:nvPr>
            <p:ph type="title"/>
          </p:nvPr>
        </p:nvSpPr>
        <p:spPr>
          <a:xfrm>
            <a:off x="1335640" y="150181"/>
            <a:ext cx="10019748" cy="839894"/>
          </a:xfrm>
        </p:spPr>
        <p:txBody>
          <a:bodyPr/>
          <a:lstStyle/>
          <a:p>
            <a:r>
              <a:rPr lang="en-IN" b="1" dirty="0">
                <a:solidFill>
                  <a:schemeClr val="accent2">
                    <a:lumMod val="50000"/>
                  </a:schemeClr>
                </a:solidFill>
                <a:latin typeface="Times New Roman" panose="02020603050405020304" pitchFamily="18" charset="0"/>
                <a:cs typeface="Times New Roman" panose="02020603050405020304" pitchFamily="18" charset="0"/>
              </a:rPr>
              <a:t>CONTI…</a:t>
            </a:r>
          </a:p>
        </p:txBody>
      </p:sp>
      <p:sp>
        <p:nvSpPr>
          <p:cNvPr id="3" name="Text Placeholder 2">
            <a:extLst>
              <a:ext uri="{FF2B5EF4-FFF2-40B4-BE49-F238E27FC236}">
                <a16:creationId xmlns:a16="http://schemas.microsoft.com/office/drawing/2014/main" id="{94EF0F19-9B41-5B29-7370-C9B9AA066BBF}"/>
              </a:ext>
            </a:extLst>
          </p:cNvPr>
          <p:cNvSpPr>
            <a:spLocks noGrp="1"/>
          </p:cNvSpPr>
          <p:nvPr>
            <p:ph type="body" idx="1"/>
          </p:nvPr>
        </p:nvSpPr>
        <p:spPr>
          <a:xfrm>
            <a:off x="839788" y="1218832"/>
            <a:ext cx="5157787"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Fatigue</a:t>
            </a:r>
          </a:p>
        </p:txBody>
      </p:sp>
      <p:pic>
        <p:nvPicPr>
          <p:cNvPr id="12" name="Content Placeholder 11">
            <a:extLst>
              <a:ext uri="{FF2B5EF4-FFF2-40B4-BE49-F238E27FC236}">
                <a16:creationId xmlns:a16="http://schemas.microsoft.com/office/drawing/2014/main" id="{F1821FF1-D178-24A7-2830-39F1B46521C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3" y="2052638"/>
            <a:ext cx="5157786" cy="4137025"/>
          </a:xfrm>
        </p:spPr>
      </p:pic>
      <p:sp>
        <p:nvSpPr>
          <p:cNvPr id="5" name="Text Placeholder 4">
            <a:extLst>
              <a:ext uri="{FF2B5EF4-FFF2-40B4-BE49-F238E27FC236}">
                <a16:creationId xmlns:a16="http://schemas.microsoft.com/office/drawing/2014/main" id="{D2281702-BF5A-00C7-2034-6754D8AB108A}"/>
              </a:ext>
            </a:extLst>
          </p:cNvPr>
          <p:cNvSpPr>
            <a:spLocks noGrp="1"/>
          </p:cNvSpPr>
          <p:nvPr>
            <p:ph type="body" sz="quarter" idx="3"/>
          </p:nvPr>
        </p:nvSpPr>
        <p:spPr>
          <a:xfrm>
            <a:off x="6172200" y="1229104"/>
            <a:ext cx="5183188"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Anorexia</a:t>
            </a:r>
          </a:p>
        </p:txBody>
      </p:sp>
      <p:pic>
        <p:nvPicPr>
          <p:cNvPr id="16" name="Content Placeholder 15">
            <a:extLst>
              <a:ext uri="{FF2B5EF4-FFF2-40B4-BE49-F238E27FC236}">
                <a16:creationId xmlns:a16="http://schemas.microsoft.com/office/drawing/2014/main" id="{1D7923D3-2787-7562-B30E-74CC91FAAE0A}"/>
              </a:ext>
            </a:extLst>
          </p:cNvPr>
          <p:cNvPicPr>
            <a:picLocks noGrp="1" noChangeAspect="1"/>
          </p:cNvPicPr>
          <p:nvPr>
            <p:ph sz="quarter" idx="4"/>
          </p:nvPr>
        </p:nvPicPr>
        <p:blipFill>
          <a:blip r:embed="rId3"/>
          <a:stretch>
            <a:fillRect/>
          </a:stretch>
        </p:blipFill>
        <p:spPr>
          <a:xfrm>
            <a:off x="6170612" y="2042744"/>
            <a:ext cx="5183188" cy="4137025"/>
          </a:xfrm>
        </p:spPr>
      </p:pic>
      <p:sp>
        <p:nvSpPr>
          <p:cNvPr id="7" name="Date Placeholder 6">
            <a:extLst>
              <a:ext uri="{FF2B5EF4-FFF2-40B4-BE49-F238E27FC236}">
                <a16:creationId xmlns:a16="http://schemas.microsoft.com/office/drawing/2014/main" id="{BBD0DFAB-55F4-F084-312F-54B6706ADF6B}"/>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AE3ACFAB-BAB0-9023-D282-3DD893975CC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D171B18A-8C04-E35D-1B9B-3D4D8BC5E7B2}"/>
              </a:ext>
            </a:extLst>
          </p:cNvPr>
          <p:cNvSpPr>
            <a:spLocks noGrp="1"/>
          </p:cNvSpPr>
          <p:nvPr>
            <p:ph type="sldNum" sz="quarter" idx="12"/>
          </p:nvPr>
        </p:nvSpPr>
        <p:spPr/>
        <p:txBody>
          <a:bodyPr/>
          <a:lstStyle/>
          <a:p>
            <a:fld id="{4126E1C0-045E-4B13-8CEE-21343166338B}" type="slidenum">
              <a:rPr lang="en-IN" smtClean="0"/>
              <a:t>11</a:t>
            </a:fld>
            <a:endParaRPr lang="en-IN"/>
          </a:p>
        </p:txBody>
      </p:sp>
      <p:pic>
        <p:nvPicPr>
          <p:cNvPr id="10" name="Picture 9">
            <a:extLst>
              <a:ext uri="{FF2B5EF4-FFF2-40B4-BE49-F238E27FC236}">
                <a16:creationId xmlns:a16="http://schemas.microsoft.com/office/drawing/2014/main" id="{B1FCF8EC-A56D-F3C6-1163-E316E46DA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212772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7DFE-8AE2-057A-45A9-34D666AC1FFA}"/>
              </a:ext>
            </a:extLst>
          </p:cNvPr>
          <p:cNvSpPr>
            <a:spLocks noGrp="1"/>
          </p:cNvSpPr>
          <p:nvPr>
            <p:ph type="title"/>
          </p:nvPr>
        </p:nvSpPr>
        <p:spPr>
          <a:xfrm>
            <a:off x="1335640" y="150181"/>
            <a:ext cx="10019748" cy="839894"/>
          </a:xfrm>
        </p:spPr>
        <p:txBody>
          <a:bodyPr/>
          <a:lstStyle/>
          <a:p>
            <a:r>
              <a:rPr lang="en-IN" b="1" dirty="0">
                <a:solidFill>
                  <a:schemeClr val="accent2">
                    <a:lumMod val="50000"/>
                  </a:schemeClr>
                </a:solidFill>
                <a:latin typeface="Times New Roman" panose="02020603050405020304" pitchFamily="18" charset="0"/>
                <a:cs typeface="Times New Roman" panose="02020603050405020304" pitchFamily="18" charset="0"/>
              </a:rPr>
              <a:t>CONTI…</a:t>
            </a:r>
            <a:endParaRPr lang="en-IN" dirty="0">
              <a:solidFill>
                <a:schemeClr val="accent2">
                  <a:lumMod val="50000"/>
                </a:schemeClr>
              </a:solidFill>
            </a:endParaRPr>
          </a:p>
        </p:txBody>
      </p:sp>
      <p:sp>
        <p:nvSpPr>
          <p:cNvPr id="3" name="Text Placeholder 2">
            <a:extLst>
              <a:ext uri="{FF2B5EF4-FFF2-40B4-BE49-F238E27FC236}">
                <a16:creationId xmlns:a16="http://schemas.microsoft.com/office/drawing/2014/main" id="{94EF0F19-9B41-5B29-7370-C9B9AA066BBF}"/>
              </a:ext>
            </a:extLst>
          </p:cNvPr>
          <p:cNvSpPr>
            <a:spLocks noGrp="1"/>
          </p:cNvSpPr>
          <p:nvPr>
            <p:ph type="body" idx="1"/>
          </p:nvPr>
        </p:nvSpPr>
        <p:spPr>
          <a:xfrm>
            <a:off x="839788" y="1218832"/>
            <a:ext cx="5157787"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Pallor</a:t>
            </a:r>
          </a:p>
        </p:txBody>
      </p:sp>
      <p:pic>
        <p:nvPicPr>
          <p:cNvPr id="12" name="Content Placeholder 11">
            <a:extLst>
              <a:ext uri="{FF2B5EF4-FFF2-40B4-BE49-F238E27FC236}">
                <a16:creationId xmlns:a16="http://schemas.microsoft.com/office/drawing/2014/main" id="{36814A8A-9463-9B00-42A5-B5B9BFC8EFB9}"/>
              </a:ext>
            </a:extLst>
          </p:cNvPr>
          <p:cNvPicPr>
            <a:picLocks noGrp="1" noChangeAspect="1"/>
          </p:cNvPicPr>
          <p:nvPr>
            <p:ph sz="half" idx="2"/>
          </p:nvPr>
        </p:nvPicPr>
        <p:blipFill>
          <a:blip r:embed="rId2"/>
          <a:stretch>
            <a:fillRect/>
          </a:stretch>
        </p:blipFill>
        <p:spPr>
          <a:xfrm>
            <a:off x="839788" y="2053017"/>
            <a:ext cx="5157787" cy="4136646"/>
          </a:xfrm>
        </p:spPr>
      </p:pic>
      <p:sp>
        <p:nvSpPr>
          <p:cNvPr id="5" name="Text Placeholder 4">
            <a:extLst>
              <a:ext uri="{FF2B5EF4-FFF2-40B4-BE49-F238E27FC236}">
                <a16:creationId xmlns:a16="http://schemas.microsoft.com/office/drawing/2014/main" id="{D2281702-BF5A-00C7-2034-6754D8AB108A}"/>
              </a:ext>
            </a:extLst>
          </p:cNvPr>
          <p:cNvSpPr>
            <a:spLocks noGrp="1"/>
          </p:cNvSpPr>
          <p:nvPr>
            <p:ph type="body" sz="quarter" idx="3"/>
          </p:nvPr>
        </p:nvSpPr>
        <p:spPr>
          <a:xfrm>
            <a:off x="6172200" y="1229104"/>
            <a:ext cx="5183188"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Oliguria</a:t>
            </a:r>
          </a:p>
        </p:txBody>
      </p:sp>
      <p:sp>
        <p:nvSpPr>
          <p:cNvPr id="6" name="Content Placeholder 5">
            <a:extLst>
              <a:ext uri="{FF2B5EF4-FFF2-40B4-BE49-F238E27FC236}">
                <a16:creationId xmlns:a16="http://schemas.microsoft.com/office/drawing/2014/main" id="{E531DF28-2372-FBF7-F308-4F99B7C6BB9B}"/>
              </a:ext>
            </a:extLst>
          </p:cNvPr>
          <p:cNvSpPr>
            <a:spLocks noGrp="1"/>
          </p:cNvSpPr>
          <p:nvPr>
            <p:ph sz="quarter" idx="4"/>
          </p:nvPr>
        </p:nvSpPr>
        <p:spPr>
          <a:xfrm>
            <a:off x="6172200" y="2053016"/>
            <a:ext cx="5183188" cy="4136647"/>
          </a:xfrm>
        </p:spPr>
        <p:txBody>
          <a:bodyPr>
            <a:normAutofit/>
          </a:bodyPr>
          <a:lstStyle/>
          <a:p>
            <a:pPr marL="0" indent="0" algn="just">
              <a:lnSpc>
                <a:spcPct val="100000"/>
              </a:lnSpc>
              <a:buNone/>
            </a:pPr>
            <a:r>
              <a:rPr lang="en-US" sz="2400" b="1" dirty="0">
                <a:solidFill>
                  <a:srgbClr val="7030A0"/>
                </a:solidFill>
                <a:latin typeface="Times New Roman" panose="02020603050405020304" pitchFamily="18" charset="0"/>
                <a:cs typeface="Times New Roman" panose="02020603050405020304" pitchFamily="18" charset="0"/>
              </a:rPr>
              <a:t>U</a:t>
            </a:r>
            <a:r>
              <a:rPr lang="en-US" sz="2400" b="1" i="0" dirty="0">
                <a:solidFill>
                  <a:srgbClr val="7030A0"/>
                </a:solidFill>
                <a:effectLst/>
                <a:latin typeface="Times New Roman" panose="02020603050405020304" pitchFamily="18" charset="0"/>
                <a:cs typeface="Times New Roman" panose="02020603050405020304" pitchFamily="18" charset="0"/>
              </a:rPr>
              <a:t>rinary output less than 400 ml per day or less than 20 ml per hour</a:t>
            </a:r>
            <a:endParaRPr lang="en-IN" sz="2400" b="1" dirty="0">
              <a:solidFill>
                <a:srgbClr val="7030A0"/>
              </a:solidFill>
              <a:latin typeface="Times New Roman" panose="02020603050405020304" pitchFamily="18" charset="0"/>
              <a:cs typeface="Times New Roman" panose="02020603050405020304" pitchFamily="18" charset="0"/>
            </a:endParaRPr>
          </a:p>
        </p:txBody>
      </p:sp>
      <p:sp>
        <p:nvSpPr>
          <p:cNvPr id="7" name="Date Placeholder 6">
            <a:extLst>
              <a:ext uri="{FF2B5EF4-FFF2-40B4-BE49-F238E27FC236}">
                <a16:creationId xmlns:a16="http://schemas.microsoft.com/office/drawing/2014/main" id="{BBD0DFAB-55F4-F084-312F-54B6706ADF6B}"/>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AE3ACFAB-BAB0-9023-D282-3DD893975CC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D171B18A-8C04-E35D-1B9B-3D4D8BC5E7B2}"/>
              </a:ext>
            </a:extLst>
          </p:cNvPr>
          <p:cNvSpPr>
            <a:spLocks noGrp="1"/>
          </p:cNvSpPr>
          <p:nvPr>
            <p:ph type="sldNum" sz="quarter" idx="12"/>
          </p:nvPr>
        </p:nvSpPr>
        <p:spPr/>
        <p:txBody>
          <a:bodyPr/>
          <a:lstStyle/>
          <a:p>
            <a:fld id="{4126E1C0-045E-4B13-8CEE-21343166338B}" type="slidenum">
              <a:rPr lang="en-IN" smtClean="0"/>
              <a:t>12</a:t>
            </a:fld>
            <a:endParaRPr lang="en-IN"/>
          </a:p>
        </p:txBody>
      </p:sp>
      <p:pic>
        <p:nvPicPr>
          <p:cNvPr id="10" name="Picture 9">
            <a:extLst>
              <a:ext uri="{FF2B5EF4-FFF2-40B4-BE49-F238E27FC236}">
                <a16:creationId xmlns:a16="http://schemas.microsoft.com/office/drawing/2014/main" id="{B1FCF8EC-A56D-F3C6-1163-E316E46DA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14" name="Picture 13">
            <a:extLst>
              <a:ext uri="{FF2B5EF4-FFF2-40B4-BE49-F238E27FC236}">
                <a16:creationId xmlns:a16="http://schemas.microsoft.com/office/drawing/2014/main" id="{BA0EE890-201C-E59C-950D-02028D07957D}"/>
              </a:ext>
            </a:extLst>
          </p:cNvPr>
          <p:cNvPicPr>
            <a:picLocks noChangeAspect="1"/>
          </p:cNvPicPr>
          <p:nvPr/>
        </p:nvPicPr>
        <p:blipFill>
          <a:blip r:embed="rId4"/>
          <a:stretch>
            <a:fillRect/>
          </a:stretch>
        </p:blipFill>
        <p:spPr>
          <a:xfrm>
            <a:off x="6172200" y="2876928"/>
            <a:ext cx="5180012" cy="3312735"/>
          </a:xfrm>
          <a:prstGeom prst="rect">
            <a:avLst/>
          </a:prstGeom>
        </p:spPr>
      </p:pic>
    </p:spTree>
    <p:extLst>
      <p:ext uri="{BB962C8B-B14F-4D97-AF65-F5344CB8AC3E}">
        <p14:creationId xmlns:p14="http://schemas.microsoft.com/office/powerpoint/2010/main" val="4292657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7DFE-8AE2-057A-45A9-34D666AC1FFA}"/>
              </a:ext>
            </a:extLst>
          </p:cNvPr>
          <p:cNvSpPr>
            <a:spLocks noGrp="1"/>
          </p:cNvSpPr>
          <p:nvPr>
            <p:ph type="title"/>
          </p:nvPr>
        </p:nvSpPr>
        <p:spPr>
          <a:xfrm>
            <a:off x="1335640" y="150181"/>
            <a:ext cx="10019748" cy="839894"/>
          </a:xfrm>
        </p:spPr>
        <p:txBody>
          <a:bodyPr/>
          <a:lstStyle/>
          <a:p>
            <a:r>
              <a:rPr lang="en-IN" b="1" dirty="0">
                <a:latin typeface="Times New Roman" panose="02020603050405020304" pitchFamily="18" charset="0"/>
                <a:cs typeface="Times New Roman" panose="02020603050405020304" pitchFamily="18" charset="0"/>
              </a:rPr>
              <a:t>CONTI…</a:t>
            </a:r>
            <a:endParaRPr lang="en-IN" dirty="0"/>
          </a:p>
        </p:txBody>
      </p:sp>
      <p:sp>
        <p:nvSpPr>
          <p:cNvPr id="3" name="Text Placeholder 2">
            <a:extLst>
              <a:ext uri="{FF2B5EF4-FFF2-40B4-BE49-F238E27FC236}">
                <a16:creationId xmlns:a16="http://schemas.microsoft.com/office/drawing/2014/main" id="{94EF0F19-9B41-5B29-7370-C9B9AA066BBF}"/>
              </a:ext>
            </a:extLst>
          </p:cNvPr>
          <p:cNvSpPr>
            <a:spLocks noGrp="1"/>
          </p:cNvSpPr>
          <p:nvPr>
            <p:ph type="body" idx="1"/>
          </p:nvPr>
        </p:nvSpPr>
        <p:spPr>
          <a:xfrm>
            <a:off x="839788" y="1218832"/>
            <a:ext cx="5157787"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Haematuria</a:t>
            </a:r>
          </a:p>
        </p:txBody>
      </p:sp>
      <p:pic>
        <p:nvPicPr>
          <p:cNvPr id="12" name="Content Placeholder 11">
            <a:extLst>
              <a:ext uri="{FF2B5EF4-FFF2-40B4-BE49-F238E27FC236}">
                <a16:creationId xmlns:a16="http://schemas.microsoft.com/office/drawing/2014/main" id="{D4DFDE50-B99E-7C31-E752-47E5D9C07B4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9788" y="2053015"/>
            <a:ext cx="5157787" cy="4136647"/>
          </a:xfrm>
        </p:spPr>
      </p:pic>
      <p:sp>
        <p:nvSpPr>
          <p:cNvPr id="5" name="Text Placeholder 4">
            <a:extLst>
              <a:ext uri="{FF2B5EF4-FFF2-40B4-BE49-F238E27FC236}">
                <a16:creationId xmlns:a16="http://schemas.microsoft.com/office/drawing/2014/main" id="{D2281702-BF5A-00C7-2034-6754D8AB108A}"/>
              </a:ext>
            </a:extLst>
          </p:cNvPr>
          <p:cNvSpPr>
            <a:spLocks noGrp="1"/>
          </p:cNvSpPr>
          <p:nvPr>
            <p:ph type="body" sz="quarter" idx="3"/>
          </p:nvPr>
        </p:nvSpPr>
        <p:spPr>
          <a:xfrm>
            <a:off x="6172200" y="1229104"/>
            <a:ext cx="5183188" cy="823912"/>
          </a:xfrm>
        </p:spPr>
        <p:txBody>
          <a:bodyPr>
            <a:normAutofit/>
          </a:bodyPr>
          <a:lstStyle/>
          <a:p>
            <a:pPr algn="ctr"/>
            <a:r>
              <a:rPr lang="en-IN" sz="3200" dirty="0">
                <a:latin typeface="Times New Roman" panose="02020603050405020304" pitchFamily="18" charset="0"/>
                <a:cs typeface="Times New Roman" panose="02020603050405020304" pitchFamily="18" charset="0"/>
              </a:rPr>
              <a:t>Headache</a:t>
            </a:r>
          </a:p>
        </p:txBody>
      </p:sp>
      <p:pic>
        <p:nvPicPr>
          <p:cNvPr id="14" name="Content Placeholder 13">
            <a:extLst>
              <a:ext uri="{FF2B5EF4-FFF2-40B4-BE49-F238E27FC236}">
                <a16:creationId xmlns:a16="http://schemas.microsoft.com/office/drawing/2014/main" id="{002C0C6B-CA93-A511-CA6D-93F7514D5670}"/>
              </a:ext>
            </a:extLst>
          </p:cNvPr>
          <p:cNvPicPr>
            <a:picLocks noGrp="1" noChangeAspect="1"/>
          </p:cNvPicPr>
          <p:nvPr>
            <p:ph sz="quarter" idx="4"/>
          </p:nvPr>
        </p:nvPicPr>
        <p:blipFill>
          <a:blip r:embed="rId3"/>
          <a:stretch>
            <a:fillRect/>
          </a:stretch>
        </p:blipFill>
        <p:spPr>
          <a:xfrm>
            <a:off x="6194425" y="2042744"/>
            <a:ext cx="5157787" cy="4146918"/>
          </a:xfrm>
        </p:spPr>
      </p:pic>
      <p:sp>
        <p:nvSpPr>
          <p:cNvPr id="7" name="Date Placeholder 6">
            <a:extLst>
              <a:ext uri="{FF2B5EF4-FFF2-40B4-BE49-F238E27FC236}">
                <a16:creationId xmlns:a16="http://schemas.microsoft.com/office/drawing/2014/main" id="{BBD0DFAB-55F4-F084-312F-54B6706ADF6B}"/>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AE3ACFAB-BAB0-9023-D282-3DD893975CC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D171B18A-8C04-E35D-1B9B-3D4D8BC5E7B2}"/>
              </a:ext>
            </a:extLst>
          </p:cNvPr>
          <p:cNvSpPr>
            <a:spLocks noGrp="1"/>
          </p:cNvSpPr>
          <p:nvPr>
            <p:ph type="sldNum" sz="quarter" idx="12"/>
          </p:nvPr>
        </p:nvSpPr>
        <p:spPr/>
        <p:txBody>
          <a:bodyPr/>
          <a:lstStyle/>
          <a:p>
            <a:fld id="{4126E1C0-045E-4B13-8CEE-21343166338B}" type="slidenum">
              <a:rPr lang="en-IN" smtClean="0"/>
              <a:t>13</a:t>
            </a:fld>
            <a:endParaRPr lang="en-IN"/>
          </a:p>
        </p:txBody>
      </p:sp>
      <p:pic>
        <p:nvPicPr>
          <p:cNvPr id="10" name="Picture 9">
            <a:extLst>
              <a:ext uri="{FF2B5EF4-FFF2-40B4-BE49-F238E27FC236}">
                <a16:creationId xmlns:a16="http://schemas.microsoft.com/office/drawing/2014/main" id="{B1FCF8EC-A56D-F3C6-1163-E316E46DA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874780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7DFE-8AE2-057A-45A9-34D666AC1FFA}"/>
              </a:ext>
            </a:extLst>
          </p:cNvPr>
          <p:cNvSpPr>
            <a:spLocks noGrp="1"/>
          </p:cNvSpPr>
          <p:nvPr>
            <p:ph type="title"/>
          </p:nvPr>
        </p:nvSpPr>
        <p:spPr>
          <a:xfrm>
            <a:off x="1335640" y="150181"/>
            <a:ext cx="10019748" cy="839894"/>
          </a:xfrm>
        </p:spPr>
        <p:txBody>
          <a:bodyPr/>
          <a:lstStyle/>
          <a:p>
            <a:r>
              <a:rPr lang="en-IN" b="1" dirty="0">
                <a:solidFill>
                  <a:schemeClr val="accent2">
                    <a:lumMod val="50000"/>
                  </a:schemeClr>
                </a:solidFill>
                <a:latin typeface="Times New Roman" panose="02020603050405020304" pitchFamily="18" charset="0"/>
                <a:cs typeface="Times New Roman" panose="02020603050405020304" pitchFamily="18" charset="0"/>
              </a:rPr>
              <a:t>CONTI…</a:t>
            </a:r>
            <a:endParaRPr lang="en-IN" dirty="0">
              <a:solidFill>
                <a:schemeClr val="accent2">
                  <a:lumMod val="50000"/>
                </a:schemeClr>
              </a:solidFill>
            </a:endParaRPr>
          </a:p>
        </p:txBody>
      </p:sp>
      <p:sp>
        <p:nvSpPr>
          <p:cNvPr id="3" name="Text Placeholder 2">
            <a:extLst>
              <a:ext uri="{FF2B5EF4-FFF2-40B4-BE49-F238E27FC236}">
                <a16:creationId xmlns:a16="http://schemas.microsoft.com/office/drawing/2014/main" id="{94EF0F19-9B41-5B29-7370-C9B9AA066BBF}"/>
              </a:ext>
            </a:extLst>
          </p:cNvPr>
          <p:cNvSpPr>
            <a:spLocks noGrp="1"/>
          </p:cNvSpPr>
          <p:nvPr>
            <p:ph type="body" idx="1"/>
          </p:nvPr>
        </p:nvSpPr>
        <p:spPr>
          <a:xfrm>
            <a:off x="839788" y="1218832"/>
            <a:ext cx="5157787" cy="823912"/>
          </a:xfrm>
        </p:spPr>
        <p:txBody>
          <a:bodyPr>
            <a:normAutofit/>
          </a:bodyPr>
          <a:lstStyle/>
          <a:p>
            <a:pPr algn="ctr"/>
            <a:r>
              <a:rPr lang="en-US" sz="3200" dirty="0">
                <a:latin typeface="Times New Roman" panose="02020603050405020304" pitchFamily="18" charset="0"/>
                <a:cs typeface="Times New Roman" panose="02020603050405020304" pitchFamily="18" charset="0"/>
              </a:rPr>
              <a:t>Chills</a:t>
            </a:r>
            <a:endParaRPr lang="en-IN" sz="3200" dirty="0">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055990DE-46C5-9103-6D81-0789B13620CF}"/>
              </a:ext>
            </a:extLst>
          </p:cNvPr>
          <p:cNvPicPr>
            <a:picLocks noGrp="1" noChangeAspect="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35640" y="2052638"/>
            <a:ext cx="4593593" cy="4136647"/>
          </a:xfrm>
        </p:spPr>
      </p:pic>
      <p:sp>
        <p:nvSpPr>
          <p:cNvPr id="5" name="Text Placeholder 4">
            <a:extLst>
              <a:ext uri="{FF2B5EF4-FFF2-40B4-BE49-F238E27FC236}">
                <a16:creationId xmlns:a16="http://schemas.microsoft.com/office/drawing/2014/main" id="{D2281702-BF5A-00C7-2034-6754D8AB108A}"/>
              </a:ext>
            </a:extLst>
          </p:cNvPr>
          <p:cNvSpPr>
            <a:spLocks noGrp="1"/>
          </p:cNvSpPr>
          <p:nvPr>
            <p:ph type="body" sz="quarter" idx="3"/>
          </p:nvPr>
        </p:nvSpPr>
        <p:spPr>
          <a:xfrm>
            <a:off x="6172200" y="1229104"/>
            <a:ext cx="5183188" cy="823912"/>
          </a:xfrm>
        </p:spPr>
        <p:txBody>
          <a:bodyPr>
            <a:normAutofit/>
          </a:bodyPr>
          <a:lstStyle/>
          <a:p>
            <a:pPr algn="ctr"/>
            <a:r>
              <a:rPr lang="en-US" sz="3200" dirty="0">
                <a:latin typeface="Times New Roman" panose="02020603050405020304" pitchFamily="18" charset="0"/>
                <a:cs typeface="Times New Roman" panose="02020603050405020304" pitchFamily="18" charset="0"/>
              </a:rPr>
              <a:t>Weakness</a:t>
            </a:r>
            <a:endParaRPr lang="en-IN" sz="3200" dirty="0">
              <a:latin typeface="Times New Roman" panose="02020603050405020304" pitchFamily="18" charset="0"/>
              <a:cs typeface="Times New Roman" panose="02020603050405020304" pitchFamily="18" charset="0"/>
            </a:endParaRPr>
          </a:p>
        </p:txBody>
      </p:sp>
      <p:pic>
        <p:nvPicPr>
          <p:cNvPr id="11" name="Content Placeholder 10">
            <a:extLst>
              <a:ext uri="{FF2B5EF4-FFF2-40B4-BE49-F238E27FC236}">
                <a16:creationId xmlns:a16="http://schemas.microsoft.com/office/drawing/2014/main" id="{BBF7DB13-5F13-3D96-914E-E281C496093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262769" y="2199537"/>
            <a:ext cx="5091031" cy="4136646"/>
          </a:xfrm>
        </p:spPr>
      </p:pic>
      <p:sp>
        <p:nvSpPr>
          <p:cNvPr id="7" name="Date Placeholder 6">
            <a:extLst>
              <a:ext uri="{FF2B5EF4-FFF2-40B4-BE49-F238E27FC236}">
                <a16:creationId xmlns:a16="http://schemas.microsoft.com/office/drawing/2014/main" id="{BBD0DFAB-55F4-F084-312F-54B6706ADF6B}"/>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AE3ACFAB-BAB0-9023-D282-3DD893975CC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D171B18A-8C04-E35D-1B9B-3D4D8BC5E7B2}"/>
              </a:ext>
            </a:extLst>
          </p:cNvPr>
          <p:cNvSpPr>
            <a:spLocks noGrp="1"/>
          </p:cNvSpPr>
          <p:nvPr>
            <p:ph type="sldNum" sz="quarter" idx="12"/>
          </p:nvPr>
        </p:nvSpPr>
        <p:spPr/>
        <p:txBody>
          <a:bodyPr/>
          <a:lstStyle/>
          <a:p>
            <a:fld id="{4126E1C0-045E-4B13-8CEE-21343166338B}" type="slidenum">
              <a:rPr lang="en-IN" smtClean="0"/>
              <a:t>14</a:t>
            </a:fld>
            <a:endParaRPr lang="en-IN"/>
          </a:p>
        </p:txBody>
      </p:sp>
      <p:pic>
        <p:nvPicPr>
          <p:cNvPr id="10" name="Picture 9">
            <a:extLst>
              <a:ext uri="{FF2B5EF4-FFF2-40B4-BE49-F238E27FC236}">
                <a16:creationId xmlns:a16="http://schemas.microsoft.com/office/drawing/2014/main" id="{B1FCF8EC-A56D-F3C6-1163-E316E46DA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13" name="Rectangle 12">
            <a:extLst>
              <a:ext uri="{FF2B5EF4-FFF2-40B4-BE49-F238E27FC236}">
                <a16:creationId xmlns:a16="http://schemas.microsoft.com/office/drawing/2014/main" id="{1ABD80E0-5815-773A-F412-518AD1153126}"/>
              </a:ext>
            </a:extLst>
          </p:cNvPr>
          <p:cNvSpPr/>
          <p:nvPr/>
        </p:nvSpPr>
        <p:spPr>
          <a:xfrm>
            <a:off x="5661061" y="2199537"/>
            <a:ext cx="236305" cy="1550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25149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7DFE-8AE2-057A-45A9-34D666AC1FFA}"/>
              </a:ext>
            </a:extLst>
          </p:cNvPr>
          <p:cNvSpPr>
            <a:spLocks noGrp="1"/>
          </p:cNvSpPr>
          <p:nvPr>
            <p:ph type="title"/>
          </p:nvPr>
        </p:nvSpPr>
        <p:spPr>
          <a:xfrm>
            <a:off x="1335640" y="150181"/>
            <a:ext cx="10019748" cy="839894"/>
          </a:xfrm>
        </p:spPr>
        <p:txBody>
          <a:bodyPr/>
          <a:lstStyle/>
          <a:p>
            <a:r>
              <a:rPr lang="en-IN" b="1" dirty="0">
                <a:solidFill>
                  <a:schemeClr val="accent2">
                    <a:lumMod val="50000"/>
                  </a:schemeClr>
                </a:solidFill>
                <a:latin typeface="Times New Roman" panose="02020603050405020304" pitchFamily="18" charset="0"/>
                <a:cs typeface="Times New Roman" panose="02020603050405020304" pitchFamily="18" charset="0"/>
              </a:rPr>
              <a:t>CONTI…</a:t>
            </a:r>
            <a:endParaRPr lang="en-IN" dirty="0">
              <a:solidFill>
                <a:schemeClr val="accent2">
                  <a:lumMod val="50000"/>
                </a:schemeClr>
              </a:solidFill>
            </a:endParaRPr>
          </a:p>
        </p:txBody>
      </p:sp>
      <p:sp>
        <p:nvSpPr>
          <p:cNvPr id="3" name="Text Placeholder 2">
            <a:extLst>
              <a:ext uri="{FF2B5EF4-FFF2-40B4-BE49-F238E27FC236}">
                <a16:creationId xmlns:a16="http://schemas.microsoft.com/office/drawing/2014/main" id="{94EF0F19-9B41-5B29-7370-C9B9AA066BBF}"/>
              </a:ext>
            </a:extLst>
          </p:cNvPr>
          <p:cNvSpPr>
            <a:spLocks noGrp="1"/>
          </p:cNvSpPr>
          <p:nvPr>
            <p:ph type="body" idx="1"/>
          </p:nvPr>
        </p:nvSpPr>
        <p:spPr>
          <a:xfrm>
            <a:off x="839788" y="1218832"/>
            <a:ext cx="5157787" cy="823912"/>
          </a:xfrm>
        </p:spPr>
        <p:txBody>
          <a:bodyPr>
            <a:normAutofit/>
          </a:bodyPr>
          <a:lstStyle/>
          <a:p>
            <a:pPr algn="ctr"/>
            <a:r>
              <a:rPr lang="en-US" sz="3200" dirty="0">
                <a:latin typeface="Times New Roman" panose="02020603050405020304" pitchFamily="18" charset="0"/>
                <a:cs typeface="Times New Roman" panose="02020603050405020304" pitchFamily="18" charset="0"/>
              </a:rPr>
              <a:t>Facial Edema</a:t>
            </a:r>
            <a:endParaRPr lang="en-IN" sz="3200" dirty="0">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61078310-4977-0FD1-3582-0FF029C8748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9788" y="2053017"/>
            <a:ext cx="5157787" cy="4136646"/>
          </a:xfrm>
        </p:spPr>
      </p:pic>
      <p:sp>
        <p:nvSpPr>
          <p:cNvPr id="5" name="Text Placeholder 4">
            <a:extLst>
              <a:ext uri="{FF2B5EF4-FFF2-40B4-BE49-F238E27FC236}">
                <a16:creationId xmlns:a16="http://schemas.microsoft.com/office/drawing/2014/main" id="{D2281702-BF5A-00C7-2034-6754D8AB108A}"/>
              </a:ext>
            </a:extLst>
          </p:cNvPr>
          <p:cNvSpPr>
            <a:spLocks noGrp="1"/>
          </p:cNvSpPr>
          <p:nvPr>
            <p:ph type="body" sz="quarter" idx="3"/>
          </p:nvPr>
        </p:nvSpPr>
        <p:spPr>
          <a:xfrm>
            <a:off x="6172200" y="1229104"/>
            <a:ext cx="5183188" cy="823912"/>
          </a:xfrm>
        </p:spPr>
        <p:txBody>
          <a:bodyPr>
            <a:normAutofit/>
          </a:bodyPr>
          <a:lstStyle/>
          <a:p>
            <a:pPr algn="ctr"/>
            <a:r>
              <a:rPr lang="en-US" sz="3200" dirty="0">
                <a:latin typeface="Times New Roman" panose="02020603050405020304" pitchFamily="18" charset="0"/>
                <a:cs typeface="Times New Roman" panose="02020603050405020304" pitchFamily="18" charset="0"/>
              </a:rPr>
              <a:t>Nausea/Vomiting</a:t>
            </a:r>
            <a:endParaRPr lang="en-IN" sz="3200" dirty="0">
              <a:latin typeface="Times New Roman" panose="02020603050405020304" pitchFamily="18" charset="0"/>
              <a:cs typeface="Times New Roman" panose="02020603050405020304" pitchFamily="18" charset="0"/>
            </a:endParaRPr>
          </a:p>
        </p:txBody>
      </p:sp>
      <p:pic>
        <p:nvPicPr>
          <p:cNvPr id="14" name="Content Placeholder 13">
            <a:extLst>
              <a:ext uri="{FF2B5EF4-FFF2-40B4-BE49-F238E27FC236}">
                <a16:creationId xmlns:a16="http://schemas.microsoft.com/office/drawing/2014/main" id="{FBB6E90D-B703-7229-D0A0-1A78CDAB645B}"/>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72200" y="2053016"/>
            <a:ext cx="5180012" cy="4136646"/>
          </a:xfrm>
        </p:spPr>
      </p:pic>
      <p:sp>
        <p:nvSpPr>
          <p:cNvPr id="7" name="Date Placeholder 6">
            <a:extLst>
              <a:ext uri="{FF2B5EF4-FFF2-40B4-BE49-F238E27FC236}">
                <a16:creationId xmlns:a16="http://schemas.microsoft.com/office/drawing/2014/main" id="{BBD0DFAB-55F4-F084-312F-54B6706ADF6B}"/>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AE3ACFAB-BAB0-9023-D282-3DD893975CC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D171B18A-8C04-E35D-1B9B-3D4D8BC5E7B2}"/>
              </a:ext>
            </a:extLst>
          </p:cNvPr>
          <p:cNvSpPr>
            <a:spLocks noGrp="1"/>
          </p:cNvSpPr>
          <p:nvPr>
            <p:ph type="sldNum" sz="quarter" idx="12"/>
          </p:nvPr>
        </p:nvSpPr>
        <p:spPr/>
        <p:txBody>
          <a:bodyPr/>
          <a:lstStyle/>
          <a:p>
            <a:fld id="{4126E1C0-045E-4B13-8CEE-21343166338B}" type="slidenum">
              <a:rPr lang="en-IN" smtClean="0"/>
              <a:t>15</a:t>
            </a:fld>
            <a:endParaRPr lang="en-IN"/>
          </a:p>
        </p:txBody>
      </p:sp>
      <p:pic>
        <p:nvPicPr>
          <p:cNvPr id="10" name="Picture 9">
            <a:extLst>
              <a:ext uri="{FF2B5EF4-FFF2-40B4-BE49-F238E27FC236}">
                <a16:creationId xmlns:a16="http://schemas.microsoft.com/office/drawing/2014/main" id="{B1FCF8EC-A56D-F3C6-1163-E316E46DA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1883698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pPr>
            <a:r>
              <a:rPr lang="en-IN" sz="2400" dirty="0">
                <a:latin typeface="Times New Roman" panose="02020603050405020304" pitchFamily="18" charset="0"/>
                <a:cs typeface="Times New Roman" panose="02020603050405020304" pitchFamily="18" charset="0"/>
              </a:rPr>
              <a:t>PHYSICAL EXAMINATION</a:t>
            </a:r>
          </a:p>
          <a:p>
            <a:pPr algn="just">
              <a:lnSpc>
                <a:spcPct val="150000"/>
              </a:lnSpc>
            </a:pPr>
            <a:r>
              <a:rPr lang="en-IN" sz="2400" dirty="0">
                <a:latin typeface="Times New Roman" panose="02020603050405020304" pitchFamily="18" charset="0"/>
                <a:cs typeface="Times New Roman" panose="02020603050405020304" pitchFamily="18" charset="0"/>
              </a:rPr>
              <a:t>BUN (Blood Uria Nitrogen)</a:t>
            </a:r>
          </a:p>
          <a:p>
            <a:pPr algn="just">
              <a:lnSpc>
                <a:spcPct val="150000"/>
              </a:lnSpc>
            </a:pPr>
            <a:r>
              <a:rPr lang="en-IN" sz="2400" dirty="0">
                <a:latin typeface="Times New Roman" panose="02020603050405020304" pitchFamily="18" charset="0"/>
                <a:cs typeface="Times New Roman" panose="02020603050405020304" pitchFamily="18" charset="0"/>
              </a:rPr>
              <a:t>Urinalysis</a:t>
            </a:r>
          </a:p>
          <a:p>
            <a:pPr algn="just">
              <a:lnSpc>
                <a:spcPct val="150000"/>
              </a:lnSpc>
            </a:pPr>
            <a:r>
              <a:rPr lang="en-IN" sz="2400" dirty="0">
                <a:latin typeface="Times New Roman" panose="02020603050405020304" pitchFamily="18" charset="0"/>
                <a:cs typeface="Times New Roman" panose="02020603050405020304" pitchFamily="18" charset="0"/>
              </a:rPr>
              <a:t>ASO (Anti-streptolysin titter):- To detect streptococcus infection.</a:t>
            </a:r>
          </a:p>
          <a:p>
            <a:pPr algn="just">
              <a:lnSpc>
                <a:spcPct val="150000"/>
              </a:lnSpc>
            </a:pPr>
            <a:r>
              <a:rPr lang="en-IN" sz="2400" dirty="0">
                <a:latin typeface="Times New Roman" panose="02020603050405020304" pitchFamily="18" charset="0"/>
                <a:cs typeface="Times New Roman" panose="02020603050405020304" pitchFamily="18" charset="0"/>
              </a:rPr>
              <a:t>Needle Biopsy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24-05-2024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8540836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Antibiotic therapy for streptococcal infection, e.g.,</a:t>
            </a:r>
          </a:p>
          <a:p>
            <a:pPr algn="just">
              <a:lnSpc>
                <a:spcPct val="150000"/>
              </a:lnSpc>
            </a:pPr>
            <a:r>
              <a:rPr lang="en-US" sz="2400" dirty="0">
                <a:latin typeface="Times New Roman" panose="02020603050405020304" pitchFamily="18" charset="0"/>
                <a:cs typeface="Times New Roman" panose="02020603050405020304" pitchFamily="18" charset="0"/>
              </a:rPr>
              <a:t>Ciprofloxacin</a:t>
            </a:r>
          </a:p>
          <a:p>
            <a:pPr algn="just">
              <a:lnSpc>
                <a:spcPct val="150000"/>
              </a:lnSpc>
            </a:pPr>
            <a:r>
              <a:rPr lang="en-US" sz="2400" dirty="0">
                <a:latin typeface="Times New Roman" panose="02020603050405020304" pitchFamily="18" charset="0"/>
                <a:cs typeface="Times New Roman" panose="02020603050405020304" pitchFamily="18" charset="0"/>
              </a:rPr>
              <a:t>Ofloxacin</a:t>
            </a:r>
          </a:p>
          <a:p>
            <a:pPr algn="just">
              <a:lnSpc>
                <a:spcPct val="150000"/>
              </a:lnSpc>
            </a:pPr>
            <a:r>
              <a:rPr lang="en-US" sz="2400" dirty="0">
                <a:latin typeface="Times New Roman" panose="02020603050405020304" pitchFamily="18" charset="0"/>
                <a:cs typeface="Times New Roman" panose="02020603050405020304" pitchFamily="18" charset="0"/>
              </a:rPr>
              <a:t>Levofloxacin</a:t>
            </a:r>
          </a:p>
          <a:p>
            <a:pPr algn="just">
              <a:lnSpc>
                <a:spcPct val="150000"/>
              </a:lnSpc>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Antihypertensive therapy, e.g.,</a:t>
            </a:r>
          </a:p>
          <a:p>
            <a:pPr algn="just">
              <a:lnSpc>
                <a:spcPct val="150000"/>
              </a:lnSpc>
            </a:pPr>
            <a:r>
              <a:rPr lang="en-US" sz="2400" dirty="0">
                <a:latin typeface="Times New Roman" panose="02020603050405020304" pitchFamily="18" charset="0"/>
                <a:cs typeface="Times New Roman" panose="02020603050405020304" pitchFamily="18" charset="0"/>
              </a:rPr>
              <a:t>Propranolol</a:t>
            </a:r>
          </a:p>
          <a:p>
            <a:pPr algn="just">
              <a:lnSpc>
                <a:spcPct val="150000"/>
              </a:lnSpc>
            </a:pPr>
            <a:r>
              <a:rPr lang="en-US" sz="2400" dirty="0">
                <a:latin typeface="Times New Roman" panose="02020603050405020304" pitchFamily="18" charset="0"/>
                <a:cs typeface="Times New Roman" panose="02020603050405020304" pitchFamily="18" charset="0"/>
              </a:rPr>
              <a:t>Atenolol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24-05-2024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1700669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Corticosteroid and immune suppressant agent, e.g., cyclophosphamide, prednisolone</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Diuretics (to relive edema), e.g.,</a:t>
            </a:r>
          </a:p>
          <a:p>
            <a:pPr algn="just">
              <a:lnSpc>
                <a:spcPct val="150000"/>
              </a:lnSpc>
            </a:pPr>
            <a:r>
              <a:rPr lang="en-US" sz="2400" dirty="0">
                <a:latin typeface="Times New Roman" panose="02020603050405020304" pitchFamily="18" charset="0"/>
                <a:cs typeface="Times New Roman" panose="02020603050405020304" pitchFamily="18" charset="0"/>
              </a:rPr>
              <a:t>Furosemide</a:t>
            </a:r>
          </a:p>
          <a:p>
            <a:pPr algn="just">
              <a:lnSpc>
                <a:spcPct val="150000"/>
              </a:lnSpc>
            </a:pPr>
            <a:r>
              <a:rPr lang="en-US" sz="2400" dirty="0">
                <a:latin typeface="Times New Roman" panose="02020603050405020304" pitchFamily="18" charset="0"/>
                <a:cs typeface="Times New Roman" panose="02020603050405020304" pitchFamily="18" charset="0"/>
              </a:rPr>
              <a:t>Spironolactone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24-05-2024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13073392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DIETARY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17834"/>
            <a:ext cx="10294706" cy="4759129"/>
          </a:xfrm>
        </p:spPr>
        <p:txBody>
          <a:bodyPr>
            <a:normAutofit/>
          </a:bodyPr>
          <a:lstStyle/>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Low sodium diet should be given</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Provide balanced nutritional diet</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High calories and rich protein diet.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24-05-2024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28560948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NURSING DIAGNOSIS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407560" y="1078787"/>
            <a:ext cx="10140593" cy="5098176"/>
          </a:xfrm>
        </p:spPr>
        <p:txBody>
          <a:bodyPr>
            <a:normAutofit/>
          </a:bodyPr>
          <a:lstStyle/>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Excess fluid volume related to decrease fluid excretion by kidney as evidenced by </a:t>
            </a:r>
            <a:r>
              <a:rPr lang="en-IN" sz="2400" b="0" i="0" dirty="0">
                <a:solidFill>
                  <a:srgbClr val="353535"/>
                </a:solidFill>
                <a:effectLst/>
                <a:latin typeface="Times New Roman" panose="02020603050405020304" pitchFamily="18" charset="0"/>
                <a:cs typeface="Times New Roman" panose="02020603050405020304" pitchFamily="18" charset="0"/>
              </a:rPr>
              <a:t>Dependent oedema.</a:t>
            </a:r>
          </a:p>
          <a:p>
            <a:pPr marL="457200" indent="-457200" algn="just">
              <a:lnSpc>
                <a:spcPct val="150000"/>
              </a:lnSpc>
              <a:buFont typeface="+mj-lt"/>
              <a:buAutoNum type="arabicPeriod"/>
            </a:pPr>
            <a:r>
              <a:rPr lang="en-IN" sz="2400" b="0" i="0" dirty="0">
                <a:solidFill>
                  <a:srgbClr val="353535"/>
                </a:solidFill>
                <a:effectLst/>
                <a:latin typeface="Times New Roman" panose="02020603050405020304" pitchFamily="18" charset="0"/>
                <a:cs typeface="Times New Roman" panose="02020603050405020304" pitchFamily="18" charset="0"/>
              </a:rPr>
              <a:t>Activity Intolerance related to Bed rest as evidenced  by expressed weakness and fatigue.</a:t>
            </a:r>
            <a:endParaRPr lang="en-IN" sz="3600" b="0" i="0" dirty="0">
              <a:solidFill>
                <a:srgbClr val="353535"/>
              </a:solidFill>
              <a:effectLst/>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Imbalanced nutrition less than body requirement related to anorexia and altered renal function</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Risk for impaired skin integrity related to edema and decrease activity.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24-05-2024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20</a:t>
            </a:fld>
            <a:endParaRPr lang="en-IN"/>
          </a:p>
        </p:txBody>
      </p:sp>
    </p:spTree>
    <p:extLst>
      <p:ext uri="{BB962C8B-B14F-4D97-AF65-F5344CB8AC3E}">
        <p14:creationId xmlns:p14="http://schemas.microsoft.com/office/powerpoint/2010/main" val="23498462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NURSING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277562"/>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Maintain fluid intake</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Monitor daily intake and output chart</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Check weight daily.</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Provide sodium restricted diet</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Provide high calories in diet and controlled protein diet.</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Provide good hygiene, massage and change position regularly.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24-05-2024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21</a:t>
            </a:fld>
            <a:endParaRPr lang="en-IN"/>
          </a:p>
        </p:txBody>
      </p:sp>
    </p:spTree>
    <p:extLst>
      <p:ext uri="{BB962C8B-B14F-4D97-AF65-F5344CB8AC3E}">
        <p14:creationId xmlns:p14="http://schemas.microsoft.com/office/powerpoint/2010/main" val="3846905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SUMMARY</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267270"/>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24-05-2024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22</a:t>
            </a:fld>
            <a:endParaRPr lang="en-IN"/>
          </a:p>
        </p:txBody>
      </p:sp>
    </p:spTree>
    <p:extLst>
      <p:ext uri="{BB962C8B-B14F-4D97-AF65-F5344CB8AC3E}">
        <p14:creationId xmlns:p14="http://schemas.microsoft.com/office/powerpoint/2010/main" val="3334379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1102276"/>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REFERENCES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5151330"/>
          </a:xfrm>
        </p:spPr>
        <p:txBody>
          <a:bodyPr>
            <a:normAutofit/>
          </a:bodyPr>
          <a:lstStyle/>
          <a:p>
            <a:pPr marL="457200" indent="-457200">
              <a:lnSpc>
                <a:spcPct val="150000"/>
              </a:lnSpc>
              <a:buFont typeface="+mj-lt"/>
              <a:buAutoNum type="arabicPeriod"/>
            </a:pPr>
            <a:r>
              <a:rPr lang="en-US" sz="2400" dirty="0" err="1">
                <a:latin typeface="Times New Roman" panose="02020603050405020304" pitchFamily="18" charset="0"/>
                <a:cs typeface="Times New Roman" panose="02020603050405020304" pitchFamily="18" charset="0"/>
              </a:rPr>
              <a:t>Lwis</a:t>
            </a:r>
            <a:r>
              <a:rPr lang="en-US" sz="2400" dirty="0">
                <a:latin typeface="Times New Roman" panose="02020603050405020304" pitchFamily="18" charset="0"/>
                <a:cs typeface="Times New Roman" panose="02020603050405020304" pitchFamily="18" charset="0"/>
              </a:rPr>
              <a:t>. Dirksen. Heitkemper. Textbook of medical surgical nursing, second south </a:t>
            </a:r>
            <a:r>
              <a:rPr lang="en-US" sz="2400" dirty="0" err="1">
                <a:latin typeface="Times New Roman" panose="02020603050405020304" pitchFamily="18" charset="0"/>
                <a:cs typeface="Times New Roman" panose="02020603050405020304" pitchFamily="18" charset="0"/>
              </a:rPr>
              <a:t>asia</a:t>
            </a:r>
            <a:r>
              <a:rPr lang="en-US" sz="2400" dirty="0">
                <a:latin typeface="Times New Roman" panose="02020603050405020304" pitchFamily="18" charset="0"/>
                <a:cs typeface="Times New Roman" panose="02020603050405020304" pitchFamily="18" charset="0"/>
              </a:rPr>
              <a:t> edition, volume1. page no.</a:t>
            </a:r>
          </a:p>
          <a:p>
            <a:pPr marL="457200" indent="-457200">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Brunner and </a:t>
            </a:r>
            <a:r>
              <a:rPr lang="en-US" sz="2400" dirty="0" err="1">
                <a:latin typeface="Times New Roman" panose="02020603050405020304" pitchFamily="18" charset="0"/>
                <a:cs typeface="Times New Roman" panose="02020603050405020304" pitchFamily="18" charset="0"/>
              </a:rPr>
              <a:t>suddarth’s</a:t>
            </a:r>
            <a:r>
              <a:rPr lang="en-US" sz="2400" dirty="0">
                <a:latin typeface="Times New Roman" panose="02020603050405020304" pitchFamily="18" charset="0"/>
                <a:cs typeface="Times New Roman" panose="02020603050405020304" pitchFamily="18" charset="0"/>
              </a:rPr>
              <a:t> textbook of medical surgical nursing 13</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south Asian edition, volume 2 page no. 1532 to 1533.</a:t>
            </a:r>
          </a:p>
          <a:p>
            <a:pPr marL="457200" indent="-457200">
              <a:lnSpc>
                <a:spcPct val="150000"/>
              </a:lnSpc>
              <a:buFont typeface="+mj-lt"/>
              <a:buAutoNum type="arabicPeriod"/>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Panwar K.P. medical surgical nursing, 4</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edition, AITBS publishers, India, page no.133-134</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50000"/>
              </a:lnSpc>
              <a:buFont typeface="+mj-lt"/>
              <a:buAutoNum type="arabicPeriod"/>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24-05-2024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23</a:t>
            </a:fld>
            <a:endParaRPr lang="en-IN"/>
          </a:p>
        </p:txBody>
      </p:sp>
    </p:spTree>
    <p:extLst>
      <p:ext uri="{BB962C8B-B14F-4D97-AF65-F5344CB8AC3E}">
        <p14:creationId xmlns:p14="http://schemas.microsoft.com/office/powerpoint/2010/main" val="879235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24-05-2024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24</a:t>
            </a:fld>
            <a:endParaRPr lang="en-IN"/>
          </a:p>
        </p:txBody>
      </p:sp>
      <p:pic>
        <p:nvPicPr>
          <p:cNvPr id="11" name="Content Placeholder 10">
            <a:extLst>
              <a:ext uri="{FF2B5EF4-FFF2-40B4-BE49-F238E27FC236}">
                <a16:creationId xmlns:a16="http://schemas.microsoft.com/office/drawing/2014/main" id="{34E45CB5-C8F1-6BD0-C05B-850509A1131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287676"/>
            <a:ext cx="10294706" cy="6068674"/>
          </a:xfrm>
        </p:spPr>
      </p:pic>
    </p:spTree>
    <p:extLst>
      <p:ext uri="{BB962C8B-B14F-4D97-AF65-F5344CB8AC3E}">
        <p14:creationId xmlns:p14="http://schemas.microsoft.com/office/powerpoint/2010/main" val="2372507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1480</TotalTime>
  <Words>688</Words>
  <Application>Microsoft Office PowerPoint</Application>
  <PresentationFormat>Widescreen</PresentationFormat>
  <Paragraphs>166</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Times New Roman</vt:lpstr>
      <vt:lpstr>Wingdings</vt:lpstr>
      <vt:lpstr>Office Theme</vt:lpstr>
      <vt:lpstr>PowerPoint Presentation</vt:lpstr>
      <vt:lpstr>GLOMERULONEPHRITIS</vt:lpstr>
      <vt:lpstr>OBJECTIVES</vt:lpstr>
      <vt:lpstr>INTRODUCTION</vt:lpstr>
      <vt:lpstr>DEFINITION</vt:lpstr>
      <vt:lpstr>ETIOLOGY</vt:lpstr>
      <vt:lpstr>TYPES</vt:lpstr>
      <vt:lpstr>PATHOPHYSIOLOGY</vt:lpstr>
      <vt:lpstr>CLINICAL MANIFESTATION</vt:lpstr>
      <vt:lpstr>CONTI…</vt:lpstr>
      <vt:lpstr>CONTI…</vt:lpstr>
      <vt:lpstr>CONTI…</vt:lpstr>
      <vt:lpstr>CONTI…</vt:lpstr>
      <vt:lpstr>CONTI…</vt:lpstr>
      <vt:lpstr>CONTI…</vt:lpstr>
      <vt:lpstr>DIAGNOSTIC EVALUATION</vt:lpstr>
      <vt:lpstr>MANAGEMENT</vt:lpstr>
      <vt:lpstr>CONTI…</vt:lpstr>
      <vt:lpstr>DIETARY MANAGEMENT</vt:lpstr>
      <vt:lpstr>NURSING DIAGNOSIS</vt:lpstr>
      <vt:lpstr>NURSING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159</cp:revision>
  <dcterms:created xsi:type="dcterms:W3CDTF">2022-08-05T05:07:17Z</dcterms:created>
  <dcterms:modified xsi:type="dcterms:W3CDTF">2024-05-24T09:09:11Z</dcterms:modified>
</cp:coreProperties>
</file>