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84" r:id="rId7"/>
    <p:sldId id="276" r:id="rId8"/>
    <p:sldId id="277" r:id="rId9"/>
    <p:sldId id="279" r:id="rId10"/>
    <p:sldId id="278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13-08-2024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13-08-2024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13-08-2024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eb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CARIES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44065"/>
            <a:ext cx="10515600" cy="208822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13-08-2024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DBDF2C1-3272-85F1-37C4-EDD50D11FD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1467400"/>
            <a:ext cx="10181690" cy="4888949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8335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19884"/>
            <a:ext cx="5393934" cy="5157625"/>
          </a:xfrm>
        </p:spPr>
        <p:txBody>
          <a:bodyPr>
            <a:no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Cavities are permanently damaged areas in the hard surface of the teeth that develop into tiny openings or holes. Cavities, also called tooth decay or caries, are </a:t>
            </a: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caused by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including bacteria into the mouth, frequent snacking, sipping sugary drinks and not cleaning your teeth well.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63725F-4F57-3C8F-F827-D139D3F12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976" y="1153668"/>
            <a:ext cx="5063766" cy="520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69920"/>
            <a:ext cx="10294706" cy="94996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0" y="1119884"/>
            <a:ext cx="4114800" cy="507930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Bacteria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requent snacking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ipping sugary drinks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ot cleaning your teeth well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E4A7DC-BF63-141A-EA24-068921321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563" y="1277046"/>
            <a:ext cx="6503540" cy="492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89760"/>
            <a:ext cx="10294706" cy="94039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7"/>
            <a:ext cx="10294706" cy="5046806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Poor Oral 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ygiene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Unregulated diet of sweet food and drinks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Autoimmune disease: connective tissue disorder, dry mouth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Dehydrated mouth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cancer medications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56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69920"/>
            <a:ext cx="10294706" cy="949964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9884"/>
            <a:ext cx="10294706" cy="50570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Dull continuous severe pain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Edema of facial structures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obility of involved tooth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welling of gum and fever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Hot and cold sensation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13-08-2024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05019"/>
            <a:ext cx="10294706" cy="497194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 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sign and symptoms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X-ray’s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4"/>
            <a:ext cx="10294706" cy="1015554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18296"/>
            <a:ext cx="2907589" cy="505866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includes: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Filling tooth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Tooth extraction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Dental implants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4F7B96-9B26-16A4-AC5C-C8DAA7FDB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150" y="1118297"/>
            <a:ext cx="3295222" cy="25264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719213-3CB4-24FE-6F4D-61C84DCC5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0570" y="1118297"/>
            <a:ext cx="3336211" cy="25163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48DAF6-DC54-3F96-C3BA-63E55A069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834928"/>
            <a:ext cx="3295222" cy="25264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C24C27E-0964-6C61-972A-DB5BB61933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291" y="3839967"/>
            <a:ext cx="3378055" cy="251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106849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58238"/>
            <a:ext cx="10294706" cy="511872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Brushing- teeth must be brushed twice in a day to prevent plaque formation.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Flossing- this will help in removing plaque from between teeth.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Rinsing- mouth should be rinsed with water thoroughly after each meal.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dental exams at the dentist to verify the brushing method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Nutritious and balanced diet should be taken.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Topical fluoride is also recommended to protect the surface of the teeth. This may include a fluoride toothpaste or mouthwash.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13-08-2024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348</Words>
  <Application>Microsoft Office PowerPoint</Application>
  <PresentationFormat>Widescreen</PresentationFormat>
  <Paragraphs>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DENTAL CARIES</vt:lpstr>
      <vt:lpstr>OBJECTIVES</vt:lpstr>
      <vt:lpstr>INTRODUCTION</vt:lpstr>
      <vt:lpstr>DEFINITION</vt:lpstr>
      <vt:lpstr>ETIOLOGY</vt:lpstr>
      <vt:lpstr>RISK FACTORS</vt:lpstr>
      <vt:lpstr>CLINICAL MANIFESTATION</vt:lpstr>
      <vt:lpstr>DIAGNOSTIC EVALUATION</vt:lpstr>
      <vt:lpstr>MANAGEMENT</vt:lpstr>
      <vt:lpstr>PREVENTION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81</cp:revision>
  <dcterms:created xsi:type="dcterms:W3CDTF">2022-08-05T05:07:17Z</dcterms:created>
  <dcterms:modified xsi:type="dcterms:W3CDTF">2024-08-13T02:44:10Z</dcterms:modified>
</cp:coreProperties>
</file>