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84" r:id="rId3"/>
    <p:sldId id="260" r:id="rId4"/>
    <p:sldId id="261" r:id="rId5"/>
    <p:sldId id="285" r:id="rId6"/>
    <p:sldId id="262" r:id="rId7"/>
    <p:sldId id="263" r:id="rId8"/>
    <p:sldId id="278" r:id="rId9"/>
    <p:sldId id="286" r:id="rId10"/>
    <p:sldId id="276" r:id="rId11"/>
    <p:sldId id="287" r:id="rId12"/>
    <p:sldId id="277" r:id="rId13"/>
    <p:sldId id="288" r:id="rId14"/>
    <p:sldId id="279" r:id="rId15"/>
    <p:sldId id="289" r:id="rId16"/>
    <p:sldId id="280" r:id="rId17"/>
    <p:sldId id="282" r:id="rId18"/>
    <p:sldId id="28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0066"/>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30-06-2023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D8E62806-6654-4ECE-BF7E-8DE6AAEF3BE9}" type="datetime1">
              <a:rPr lang="en-IN" smtClean="0"/>
              <a:t>30-06-2023</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04E07CD6-6053-457D-8663-62EB40CA0BA8}" type="datetime1">
              <a:rPr lang="en-IN" smtClean="0"/>
              <a:t>30-06-2023</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274258F-71B2-4ED9-8A9C-B03C3A4B1827}" type="datetime1">
              <a:rPr lang="en-IN" smtClean="0"/>
              <a:t>30-06-2023</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1C4833C0-8012-45E2-AA4E-7E251A15D545}" type="datetime1">
              <a:rPr lang="en-IN" smtClean="0"/>
              <a:t>30-06-2023</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3749CB60-2548-4C59-A0AA-7E84ADD6C01B}" type="datetime1">
              <a:rPr lang="en-IN" smtClean="0"/>
              <a:t>30-06-2023</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MR. DINESH SINGH</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F8DC46F-5AA3-478D-87C3-F962C1D74EA1}" type="datetime1">
              <a:rPr lang="en-IN" smtClean="0"/>
              <a:t>30-06-2023</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MR. DINESH SINGH</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BB5345A0-CB04-4EF8-B0B3-2EDA418EA2E6}" type="datetime1">
              <a:rPr lang="en-IN" smtClean="0"/>
              <a:t>30-06-2023</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MR. DINESH SINGH</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E372054F-5D57-448C-B3B1-8F3CA543F8C9}" type="datetime1">
              <a:rPr lang="en-IN" smtClean="0"/>
              <a:t>30-06-2023</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891DAF2B-CAA7-470F-BF90-D004FF0AB176}" type="datetime1">
              <a:rPr lang="en-IN" smtClean="0"/>
              <a:t>30-06-2023</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0B06B988-9EA0-4509-B548-FC0A1E6AEBB5}" type="datetime1">
              <a:rPr lang="en-IN" smtClean="0"/>
              <a:t>30-06-2023</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4B3179DF-CF72-479C-BA1D-90AC574629C8}" type="datetime1">
              <a:rPr lang="en-IN" smtClean="0"/>
              <a:t>30-06-2023</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B8066-F869-43B3-98DE-692FCD3BFA89}" type="datetime1">
              <a:rPr lang="en-IN" smtClean="0"/>
              <a:t>30-06-2023</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MR. DINESH SINGH</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0342F559-3B04-474D-84B5-15AAF75E7BC7}" type="datetime1">
              <a:rPr lang="en-IN" smtClean="0"/>
              <a:t>30-06-2023</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BF46448B-0D6F-7F8B-6EB8-FA8F11536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1998" cy="6935055"/>
          </a:xfrm>
          <a:prstGeom prst="rect">
            <a:avLst/>
          </a:prstGeom>
        </p:spPr>
      </p:pic>
      <p:pic>
        <p:nvPicPr>
          <p:cNvPr id="11" name="Picture 10">
            <a:extLst>
              <a:ext uri="{FF2B5EF4-FFF2-40B4-BE49-F238E27FC236}">
                <a16:creationId xmlns:a16="http://schemas.microsoft.com/office/drawing/2014/main" id="{31D7E90B-A43C-30C7-F952-C592DFAF2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04B35DD3-8D57-4804-9935-8862F62A6F03}" type="datetime1">
              <a:rPr lang="en-IN" smtClean="0"/>
              <a:t>30-06-2023</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dirty="0"/>
              <a:t>MR. DINESH SINGH</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
        <p:nvSpPr>
          <p:cNvPr id="8" name="Rectangle 7">
            <a:extLst>
              <a:ext uri="{FF2B5EF4-FFF2-40B4-BE49-F238E27FC236}">
                <a16:creationId xmlns:a16="http://schemas.microsoft.com/office/drawing/2014/main" id="{ED90DF0C-8014-6E77-5BE2-B4EB1EFF04C8}"/>
              </a:ext>
            </a:extLst>
          </p:cNvPr>
          <p:cNvSpPr/>
          <p:nvPr/>
        </p:nvSpPr>
        <p:spPr>
          <a:xfrm>
            <a:off x="1058115" y="1335184"/>
            <a:ext cx="876851" cy="1569660"/>
          </a:xfrm>
          <a:prstGeom prst="rect">
            <a:avLst/>
          </a:prstGeom>
          <a:noFill/>
          <a:ln>
            <a:noFill/>
          </a:ln>
        </p:spPr>
        <p:txBody>
          <a:bodyPr wrap="square" lIns="91440" tIns="45720" rIns="91440" bIns="45720">
            <a:spAutoFit/>
          </a:bodyPr>
          <a:lstStyle/>
          <a:p>
            <a:pPr algn="ctr"/>
            <a:r>
              <a:rPr lang="en-US" sz="9600" b="1" dirty="0">
                <a:ln w="22225">
                  <a:solidFill>
                    <a:schemeClr val="accent2"/>
                  </a:solidFill>
                  <a:prstDash val="solid"/>
                </a:ln>
                <a:solidFill>
                  <a:srgbClr val="FF0000"/>
                </a:solidFill>
                <a:latin typeface="Times New Roman" panose="02020603050405020304" pitchFamily="18" charset="0"/>
                <a:cs typeface="Times New Roman" panose="02020603050405020304" pitchFamily="18" charset="0"/>
              </a:rPr>
              <a:t>U</a:t>
            </a:r>
            <a:endParaRPr lang="en-US" sz="9600" b="1" cap="none" spc="0" dirty="0">
              <a:ln w="22225">
                <a:solidFill>
                  <a:schemeClr val="accent2"/>
                </a:solidFill>
                <a:prstDash val="solid"/>
              </a:ln>
              <a:solidFill>
                <a:srgbClr val="FF0000"/>
              </a:solidFill>
              <a:effectLst/>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C029C0F9-90DF-DCA7-445D-0590F55FE9F8}"/>
              </a:ext>
            </a:extLst>
          </p:cNvPr>
          <p:cNvSpPr/>
          <p:nvPr/>
        </p:nvSpPr>
        <p:spPr>
          <a:xfrm>
            <a:off x="2032447" y="1335184"/>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chemeClr val="accent4">
                    <a:lumMod val="60000"/>
                    <a:lumOff val="40000"/>
                  </a:schemeClr>
                </a:solidFill>
                <a:effectLst/>
                <a:latin typeface="Times New Roman" panose="02020603050405020304" pitchFamily="18" charset="0"/>
                <a:cs typeface="Times New Roman" panose="02020603050405020304" pitchFamily="18" charset="0"/>
              </a:rPr>
              <a:t>R</a:t>
            </a:r>
          </a:p>
        </p:txBody>
      </p:sp>
      <p:sp>
        <p:nvSpPr>
          <p:cNvPr id="10" name="Rectangle 9">
            <a:extLst>
              <a:ext uri="{FF2B5EF4-FFF2-40B4-BE49-F238E27FC236}">
                <a16:creationId xmlns:a16="http://schemas.microsoft.com/office/drawing/2014/main" id="{C41005BE-2674-B118-497A-7D1E4FCDFF9F}"/>
              </a:ext>
            </a:extLst>
          </p:cNvPr>
          <p:cNvSpPr/>
          <p:nvPr/>
        </p:nvSpPr>
        <p:spPr>
          <a:xfrm>
            <a:off x="3002982" y="1337168"/>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rPr>
              <a:t>O</a:t>
            </a:r>
          </a:p>
        </p:txBody>
      </p:sp>
      <p:sp>
        <p:nvSpPr>
          <p:cNvPr id="11" name="Rectangle 10">
            <a:extLst>
              <a:ext uri="{FF2B5EF4-FFF2-40B4-BE49-F238E27FC236}">
                <a16:creationId xmlns:a16="http://schemas.microsoft.com/office/drawing/2014/main" id="{8FB27566-DC5A-2AB0-7825-699A4381C5A5}"/>
              </a:ext>
            </a:extLst>
          </p:cNvPr>
          <p:cNvSpPr/>
          <p:nvPr/>
        </p:nvSpPr>
        <p:spPr>
          <a:xfrm>
            <a:off x="3925943" y="1357716"/>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chemeClr val="accent6"/>
                </a:solidFill>
                <a:effectLst/>
                <a:latin typeface="Times New Roman" panose="02020603050405020304" pitchFamily="18" charset="0"/>
                <a:cs typeface="Times New Roman" panose="02020603050405020304" pitchFamily="18" charset="0"/>
              </a:rPr>
              <a:t>L</a:t>
            </a:r>
          </a:p>
        </p:txBody>
      </p:sp>
      <p:sp>
        <p:nvSpPr>
          <p:cNvPr id="12" name="Rectangle 11">
            <a:extLst>
              <a:ext uri="{FF2B5EF4-FFF2-40B4-BE49-F238E27FC236}">
                <a16:creationId xmlns:a16="http://schemas.microsoft.com/office/drawing/2014/main" id="{22DECEFB-5836-7131-4B40-AB091464E960}"/>
              </a:ext>
            </a:extLst>
          </p:cNvPr>
          <p:cNvSpPr/>
          <p:nvPr/>
        </p:nvSpPr>
        <p:spPr>
          <a:xfrm>
            <a:off x="4816245" y="1357716"/>
            <a:ext cx="876851" cy="1569660"/>
          </a:xfrm>
          <a:prstGeom prst="rect">
            <a:avLst/>
          </a:prstGeom>
          <a:noFill/>
        </p:spPr>
        <p:txBody>
          <a:bodyPr wrap="square" lIns="91440" tIns="45720" rIns="91440" bIns="45720">
            <a:spAutoFit/>
          </a:bodyPr>
          <a:lstStyle/>
          <a:p>
            <a:pPr algn="ctr"/>
            <a:r>
              <a:rPr lang="en-US" sz="9600" b="1" dirty="0">
                <a:ln w="22225">
                  <a:solidFill>
                    <a:schemeClr val="accent2"/>
                  </a:solidFill>
                  <a:prstDash val="solid"/>
                </a:ln>
                <a:solidFill>
                  <a:schemeClr val="accent2"/>
                </a:solidFill>
                <a:latin typeface="Times New Roman" panose="02020603050405020304" pitchFamily="18" charset="0"/>
                <a:cs typeface="Times New Roman" panose="02020603050405020304" pitchFamily="18" charset="0"/>
              </a:rPr>
              <a:t>I</a:t>
            </a:r>
            <a:endParaRPr lang="en-US" sz="9600" b="1" cap="none" spc="0" dirty="0">
              <a:ln w="22225">
                <a:solidFill>
                  <a:schemeClr val="accent2"/>
                </a:solidFill>
                <a:prstDash val="solid"/>
              </a:ln>
              <a:solidFill>
                <a:schemeClr val="accent2"/>
              </a:solidFill>
              <a:effectLst/>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25409443-6886-A8E7-BF0C-62B82BEC54B0}"/>
              </a:ext>
            </a:extLst>
          </p:cNvPr>
          <p:cNvSpPr/>
          <p:nvPr/>
        </p:nvSpPr>
        <p:spPr>
          <a:xfrm>
            <a:off x="5573193" y="1357716"/>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7030A0"/>
                </a:solidFill>
                <a:effectLst/>
                <a:latin typeface="Times New Roman" panose="02020603050405020304" pitchFamily="18" charset="0"/>
                <a:cs typeface="Times New Roman" panose="02020603050405020304" pitchFamily="18" charset="0"/>
              </a:rPr>
              <a:t>T</a:t>
            </a:r>
          </a:p>
        </p:txBody>
      </p:sp>
      <p:sp>
        <p:nvSpPr>
          <p:cNvPr id="14" name="Rectangle 13">
            <a:extLst>
              <a:ext uri="{FF2B5EF4-FFF2-40B4-BE49-F238E27FC236}">
                <a16:creationId xmlns:a16="http://schemas.microsoft.com/office/drawing/2014/main" id="{E9D5B97D-2A62-BD14-80CC-EC4A859F6758}"/>
              </a:ext>
            </a:extLst>
          </p:cNvPr>
          <p:cNvSpPr/>
          <p:nvPr/>
        </p:nvSpPr>
        <p:spPr>
          <a:xfrm>
            <a:off x="6563957" y="1335184"/>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FF00FF"/>
                </a:solidFill>
                <a:effectLst/>
                <a:latin typeface="Times New Roman" panose="02020603050405020304" pitchFamily="18" charset="0"/>
                <a:cs typeface="Times New Roman" panose="02020603050405020304" pitchFamily="18" charset="0"/>
              </a:rPr>
              <a:t>H</a:t>
            </a:r>
          </a:p>
        </p:txBody>
      </p:sp>
      <p:sp>
        <p:nvSpPr>
          <p:cNvPr id="15" name="Rectangle 14">
            <a:extLst>
              <a:ext uri="{FF2B5EF4-FFF2-40B4-BE49-F238E27FC236}">
                <a16:creationId xmlns:a16="http://schemas.microsoft.com/office/drawing/2014/main" id="{5C4D2B56-10FF-93A5-117F-5B08E43E0827}"/>
              </a:ext>
            </a:extLst>
          </p:cNvPr>
          <p:cNvSpPr/>
          <p:nvPr/>
        </p:nvSpPr>
        <p:spPr>
          <a:xfrm>
            <a:off x="8199776" y="1312652"/>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chemeClr val="accent4"/>
                </a:solidFill>
                <a:effectLst/>
                <a:latin typeface="Times New Roman" panose="02020603050405020304" pitchFamily="18" charset="0"/>
                <a:cs typeface="Times New Roman" panose="02020603050405020304" pitchFamily="18" charset="0"/>
              </a:rPr>
              <a:t>A</a:t>
            </a:r>
          </a:p>
        </p:txBody>
      </p:sp>
      <p:sp>
        <p:nvSpPr>
          <p:cNvPr id="16" name="Rectangle 15">
            <a:extLst>
              <a:ext uri="{FF2B5EF4-FFF2-40B4-BE49-F238E27FC236}">
                <a16:creationId xmlns:a16="http://schemas.microsoft.com/office/drawing/2014/main" id="{C90BCD09-EC00-2DFF-A3CD-CF092869D280}"/>
              </a:ext>
            </a:extLst>
          </p:cNvPr>
          <p:cNvSpPr/>
          <p:nvPr/>
        </p:nvSpPr>
        <p:spPr>
          <a:xfrm>
            <a:off x="7386499" y="1335184"/>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A50021"/>
                </a:solidFill>
                <a:effectLst/>
                <a:latin typeface="Times New Roman" panose="02020603050405020304" pitchFamily="18" charset="0"/>
                <a:cs typeface="Times New Roman" panose="02020603050405020304" pitchFamily="18" charset="0"/>
              </a:rPr>
              <a:t>I</a:t>
            </a:r>
          </a:p>
        </p:txBody>
      </p:sp>
      <p:sp>
        <p:nvSpPr>
          <p:cNvPr id="17" name="Rectangle 16">
            <a:extLst>
              <a:ext uri="{FF2B5EF4-FFF2-40B4-BE49-F238E27FC236}">
                <a16:creationId xmlns:a16="http://schemas.microsoft.com/office/drawing/2014/main" id="{77E86780-38AB-88AF-7C8A-45E8F82E7731}"/>
              </a:ext>
            </a:extLst>
          </p:cNvPr>
          <p:cNvSpPr/>
          <p:nvPr/>
        </p:nvSpPr>
        <p:spPr>
          <a:xfrm>
            <a:off x="9022318" y="1320183"/>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00B0F0"/>
                </a:solidFill>
                <a:effectLst/>
                <a:latin typeface="Times New Roman" panose="02020603050405020304" pitchFamily="18" charset="0"/>
                <a:cs typeface="Times New Roman" panose="02020603050405020304" pitchFamily="18" charset="0"/>
              </a:rPr>
              <a:t>S</a:t>
            </a:r>
          </a:p>
        </p:txBody>
      </p:sp>
      <p:sp>
        <p:nvSpPr>
          <p:cNvPr id="18" name="Rectangle 17">
            <a:extLst>
              <a:ext uri="{FF2B5EF4-FFF2-40B4-BE49-F238E27FC236}">
                <a16:creationId xmlns:a16="http://schemas.microsoft.com/office/drawing/2014/main" id="{205A5095-80EB-D4C8-65E1-68EE2E8AC3FD}"/>
              </a:ext>
            </a:extLst>
          </p:cNvPr>
          <p:cNvSpPr/>
          <p:nvPr/>
        </p:nvSpPr>
        <p:spPr>
          <a:xfrm>
            <a:off x="9765684" y="1355747"/>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00B050"/>
                </a:solidFill>
                <a:effectLst/>
                <a:latin typeface="Times New Roman" panose="02020603050405020304" pitchFamily="18" charset="0"/>
                <a:cs typeface="Times New Roman" panose="02020603050405020304" pitchFamily="18" charset="0"/>
              </a:rPr>
              <a:t>I</a:t>
            </a:r>
          </a:p>
        </p:txBody>
      </p:sp>
      <p:sp>
        <p:nvSpPr>
          <p:cNvPr id="19" name="Rectangle 18">
            <a:extLst>
              <a:ext uri="{FF2B5EF4-FFF2-40B4-BE49-F238E27FC236}">
                <a16:creationId xmlns:a16="http://schemas.microsoft.com/office/drawing/2014/main" id="{5A105788-91F4-6469-932F-4C218E7CD49F}"/>
              </a:ext>
            </a:extLst>
          </p:cNvPr>
          <p:cNvSpPr/>
          <p:nvPr/>
        </p:nvSpPr>
        <p:spPr>
          <a:xfrm>
            <a:off x="10563359" y="1355747"/>
            <a:ext cx="876851" cy="1569660"/>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rgbClr val="FF0066"/>
                </a:solidFill>
                <a:effectLst/>
                <a:latin typeface="Times New Roman" panose="02020603050405020304" pitchFamily="18" charset="0"/>
                <a:cs typeface="Times New Roman" panose="02020603050405020304" pitchFamily="18" charset="0"/>
              </a:rPr>
              <a:t>S</a:t>
            </a:r>
          </a:p>
        </p:txBody>
      </p:sp>
    </p:spTree>
    <p:extLst>
      <p:ext uri="{BB962C8B-B14F-4D97-AF65-F5344CB8AC3E}">
        <p14:creationId xmlns:p14="http://schemas.microsoft.com/office/powerpoint/2010/main" val="758101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80">
                                          <p:stCondLst>
                                            <p:cond delay="0"/>
                                          </p:stCondLst>
                                        </p:cTn>
                                        <p:tgtEl>
                                          <p:spTgt spid="10"/>
                                        </p:tgtEl>
                                      </p:cBhvr>
                                    </p:animEffect>
                                    <p:anim calcmode="lin" valueType="num">
                                      <p:cBhvr>
                                        <p:cTn id="4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9" dur="26">
                                          <p:stCondLst>
                                            <p:cond delay="650"/>
                                          </p:stCondLst>
                                        </p:cTn>
                                        <p:tgtEl>
                                          <p:spTgt spid="10"/>
                                        </p:tgtEl>
                                      </p:cBhvr>
                                      <p:to x="100000" y="60000"/>
                                    </p:animScale>
                                    <p:animScale>
                                      <p:cBhvr>
                                        <p:cTn id="50" dur="166" decel="50000">
                                          <p:stCondLst>
                                            <p:cond delay="676"/>
                                          </p:stCondLst>
                                        </p:cTn>
                                        <p:tgtEl>
                                          <p:spTgt spid="10"/>
                                        </p:tgtEl>
                                      </p:cBhvr>
                                      <p:to x="100000" y="100000"/>
                                    </p:animScale>
                                    <p:animScale>
                                      <p:cBhvr>
                                        <p:cTn id="51" dur="26">
                                          <p:stCondLst>
                                            <p:cond delay="1312"/>
                                          </p:stCondLst>
                                        </p:cTn>
                                        <p:tgtEl>
                                          <p:spTgt spid="10"/>
                                        </p:tgtEl>
                                      </p:cBhvr>
                                      <p:to x="100000" y="80000"/>
                                    </p:animScale>
                                    <p:animScale>
                                      <p:cBhvr>
                                        <p:cTn id="52" dur="166" decel="50000">
                                          <p:stCondLst>
                                            <p:cond delay="1338"/>
                                          </p:stCondLst>
                                        </p:cTn>
                                        <p:tgtEl>
                                          <p:spTgt spid="10"/>
                                        </p:tgtEl>
                                      </p:cBhvr>
                                      <p:to x="100000" y="100000"/>
                                    </p:animScale>
                                    <p:animScale>
                                      <p:cBhvr>
                                        <p:cTn id="53" dur="26">
                                          <p:stCondLst>
                                            <p:cond delay="1642"/>
                                          </p:stCondLst>
                                        </p:cTn>
                                        <p:tgtEl>
                                          <p:spTgt spid="10"/>
                                        </p:tgtEl>
                                      </p:cBhvr>
                                      <p:to x="100000" y="90000"/>
                                    </p:animScale>
                                    <p:animScale>
                                      <p:cBhvr>
                                        <p:cTn id="54" dur="166" decel="50000">
                                          <p:stCondLst>
                                            <p:cond delay="1668"/>
                                          </p:stCondLst>
                                        </p:cTn>
                                        <p:tgtEl>
                                          <p:spTgt spid="10"/>
                                        </p:tgtEl>
                                      </p:cBhvr>
                                      <p:to x="100000" y="100000"/>
                                    </p:animScale>
                                    <p:animScale>
                                      <p:cBhvr>
                                        <p:cTn id="55" dur="26">
                                          <p:stCondLst>
                                            <p:cond delay="1808"/>
                                          </p:stCondLst>
                                        </p:cTn>
                                        <p:tgtEl>
                                          <p:spTgt spid="10"/>
                                        </p:tgtEl>
                                      </p:cBhvr>
                                      <p:to x="100000" y="95000"/>
                                    </p:animScale>
                                    <p:animScale>
                                      <p:cBhvr>
                                        <p:cTn id="56" dur="166" decel="50000">
                                          <p:stCondLst>
                                            <p:cond delay="1834"/>
                                          </p:stCondLst>
                                        </p:cTn>
                                        <p:tgtEl>
                                          <p:spTgt spid="10"/>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80">
                                          <p:stCondLst>
                                            <p:cond delay="0"/>
                                          </p:stCondLst>
                                        </p:cTn>
                                        <p:tgtEl>
                                          <p:spTgt spid="12"/>
                                        </p:tgtEl>
                                      </p:cBhvr>
                                    </p:animEffect>
                                    <p:anim calcmode="lin" valueType="num">
                                      <p:cBhvr>
                                        <p:cTn id="8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85" dur="26">
                                          <p:stCondLst>
                                            <p:cond delay="650"/>
                                          </p:stCondLst>
                                        </p:cTn>
                                        <p:tgtEl>
                                          <p:spTgt spid="12"/>
                                        </p:tgtEl>
                                      </p:cBhvr>
                                      <p:to x="100000" y="60000"/>
                                    </p:animScale>
                                    <p:animScale>
                                      <p:cBhvr>
                                        <p:cTn id="86" dur="166" decel="50000">
                                          <p:stCondLst>
                                            <p:cond delay="676"/>
                                          </p:stCondLst>
                                        </p:cTn>
                                        <p:tgtEl>
                                          <p:spTgt spid="12"/>
                                        </p:tgtEl>
                                      </p:cBhvr>
                                      <p:to x="100000" y="100000"/>
                                    </p:animScale>
                                    <p:animScale>
                                      <p:cBhvr>
                                        <p:cTn id="87" dur="26">
                                          <p:stCondLst>
                                            <p:cond delay="1312"/>
                                          </p:stCondLst>
                                        </p:cTn>
                                        <p:tgtEl>
                                          <p:spTgt spid="12"/>
                                        </p:tgtEl>
                                      </p:cBhvr>
                                      <p:to x="100000" y="80000"/>
                                    </p:animScale>
                                    <p:animScale>
                                      <p:cBhvr>
                                        <p:cTn id="88" dur="166" decel="50000">
                                          <p:stCondLst>
                                            <p:cond delay="1338"/>
                                          </p:stCondLst>
                                        </p:cTn>
                                        <p:tgtEl>
                                          <p:spTgt spid="12"/>
                                        </p:tgtEl>
                                      </p:cBhvr>
                                      <p:to x="100000" y="100000"/>
                                    </p:animScale>
                                    <p:animScale>
                                      <p:cBhvr>
                                        <p:cTn id="89" dur="26">
                                          <p:stCondLst>
                                            <p:cond delay="1642"/>
                                          </p:stCondLst>
                                        </p:cTn>
                                        <p:tgtEl>
                                          <p:spTgt spid="12"/>
                                        </p:tgtEl>
                                      </p:cBhvr>
                                      <p:to x="100000" y="90000"/>
                                    </p:animScale>
                                    <p:animScale>
                                      <p:cBhvr>
                                        <p:cTn id="90" dur="166" decel="50000">
                                          <p:stCondLst>
                                            <p:cond delay="1668"/>
                                          </p:stCondLst>
                                        </p:cTn>
                                        <p:tgtEl>
                                          <p:spTgt spid="12"/>
                                        </p:tgtEl>
                                      </p:cBhvr>
                                      <p:to x="100000" y="100000"/>
                                    </p:animScale>
                                    <p:animScale>
                                      <p:cBhvr>
                                        <p:cTn id="91" dur="26">
                                          <p:stCondLst>
                                            <p:cond delay="1808"/>
                                          </p:stCondLst>
                                        </p:cTn>
                                        <p:tgtEl>
                                          <p:spTgt spid="12"/>
                                        </p:tgtEl>
                                      </p:cBhvr>
                                      <p:to x="100000" y="95000"/>
                                    </p:animScale>
                                    <p:animScale>
                                      <p:cBhvr>
                                        <p:cTn id="92" dur="166" decel="50000">
                                          <p:stCondLst>
                                            <p:cond delay="1834"/>
                                          </p:stCondLst>
                                        </p:cTn>
                                        <p:tgtEl>
                                          <p:spTgt spid="12"/>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wipe(down)">
                                      <p:cBhvr>
                                        <p:cTn id="97" dur="580">
                                          <p:stCondLst>
                                            <p:cond delay="0"/>
                                          </p:stCondLst>
                                        </p:cTn>
                                        <p:tgtEl>
                                          <p:spTgt spid="13"/>
                                        </p:tgtEl>
                                      </p:cBhvr>
                                    </p:animEffect>
                                    <p:anim calcmode="lin" valueType="num">
                                      <p:cBhvr>
                                        <p:cTn id="9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03" dur="26">
                                          <p:stCondLst>
                                            <p:cond delay="650"/>
                                          </p:stCondLst>
                                        </p:cTn>
                                        <p:tgtEl>
                                          <p:spTgt spid="13"/>
                                        </p:tgtEl>
                                      </p:cBhvr>
                                      <p:to x="100000" y="60000"/>
                                    </p:animScale>
                                    <p:animScale>
                                      <p:cBhvr>
                                        <p:cTn id="104" dur="166" decel="50000">
                                          <p:stCondLst>
                                            <p:cond delay="676"/>
                                          </p:stCondLst>
                                        </p:cTn>
                                        <p:tgtEl>
                                          <p:spTgt spid="13"/>
                                        </p:tgtEl>
                                      </p:cBhvr>
                                      <p:to x="100000" y="100000"/>
                                    </p:animScale>
                                    <p:animScale>
                                      <p:cBhvr>
                                        <p:cTn id="105" dur="26">
                                          <p:stCondLst>
                                            <p:cond delay="1312"/>
                                          </p:stCondLst>
                                        </p:cTn>
                                        <p:tgtEl>
                                          <p:spTgt spid="13"/>
                                        </p:tgtEl>
                                      </p:cBhvr>
                                      <p:to x="100000" y="80000"/>
                                    </p:animScale>
                                    <p:animScale>
                                      <p:cBhvr>
                                        <p:cTn id="106" dur="166" decel="50000">
                                          <p:stCondLst>
                                            <p:cond delay="1338"/>
                                          </p:stCondLst>
                                        </p:cTn>
                                        <p:tgtEl>
                                          <p:spTgt spid="13"/>
                                        </p:tgtEl>
                                      </p:cBhvr>
                                      <p:to x="100000" y="100000"/>
                                    </p:animScale>
                                    <p:animScale>
                                      <p:cBhvr>
                                        <p:cTn id="107" dur="26">
                                          <p:stCondLst>
                                            <p:cond delay="1642"/>
                                          </p:stCondLst>
                                        </p:cTn>
                                        <p:tgtEl>
                                          <p:spTgt spid="13"/>
                                        </p:tgtEl>
                                      </p:cBhvr>
                                      <p:to x="100000" y="90000"/>
                                    </p:animScale>
                                    <p:animScale>
                                      <p:cBhvr>
                                        <p:cTn id="108" dur="166" decel="50000">
                                          <p:stCondLst>
                                            <p:cond delay="1668"/>
                                          </p:stCondLst>
                                        </p:cTn>
                                        <p:tgtEl>
                                          <p:spTgt spid="13"/>
                                        </p:tgtEl>
                                      </p:cBhvr>
                                      <p:to x="100000" y="100000"/>
                                    </p:animScale>
                                    <p:animScale>
                                      <p:cBhvr>
                                        <p:cTn id="109" dur="26">
                                          <p:stCondLst>
                                            <p:cond delay="1808"/>
                                          </p:stCondLst>
                                        </p:cTn>
                                        <p:tgtEl>
                                          <p:spTgt spid="13"/>
                                        </p:tgtEl>
                                      </p:cBhvr>
                                      <p:to x="100000" y="95000"/>
                                    </p:animScale>
                                    <p:animScale>
                                      <p:cBhvr>
                                        <p:cTn id="110" dur="166" decel="50000">
                                          <p:stCondLst>
                                            <p:cond delay="1834"/>
                                          </p:stCondLst>
                                        </p:cTn>
                                        <p:tgtEl>
                                          <p:spTgt spid="13"/>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wipe(down)">
                                      <p:cBhvr>
                                        <p:cTn id="115" dur="580">
                                          <p:stCondLst>
                                            <p:cond delay="0"/>
                                          </p:stCondLst>
                                        </p:cTn>
                                        <p:tgtEl>
                                          <p:spTgt spid="14"/>
                                        </p:tgtEl>
                                      </p:cBhvr>
                                    </p:animEffect>
                                    <p:anim calcmode="lin" valueType="num">
                                      <p:cBhvr>
                                        <p:cTn id="11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1" dur="26">
                                          <p:stCondLst>
                                            <p:cond delay="650"/>
                                          </p:stCondLst>
                                        </p:cTn>
                                        <p:tgtEl>
                                          <p:spTgt spid="14"/>
                                        </p:tgtEl>
                                      </p:cBhvr>
                                      <p:to x="100000" y="60000"/>
                                    </p:animScale>
                                    <p:animScale>
                                      <p:cBhvr>
                                        <p:cTn id="122" dur="166" decel="50000">
                                          <p:stCondLst>
                                            <p:cond delay="676"/>
                                          </p:stCondLst>
                                        </p:cTn>
                                        <p:tgtEl>
                                          <p:spTgt spid="14"/>
                                        </p:tgtEl>
                                      </p:cBhvr>
                                      <p:to x="100000" y="100000"/>
                                    </p:animScale>
                                    <p:animScale>
                                      <p:cBhvr>
                                        <p:cTn id="123" dur="26">
                                          <p:stCondLst>
                                            <p:cond delay="1312"/>
                                          </p:stCondLst>
                                        </p:cTn>
                                        <p:tgtEl>
                                          <p:spTgt spid="14"/>
                                        </p:tgtEl>
                                      </p:cBhvr>
                                      <p:to x="100000" y="80000"/>
                                    </p:animScale>
                                    <p:animScale>
                                      <p:cBhvr>
                                        <p:cTn id="124" dur="166" decel="50000">
                                          <p:stCondLst>
                                            <p:cond delay="1338"/>
                                          </p:stCondLst>
                                        </p:cTn>
                                        <p:tgtEl>
                                          <p:spTgt spid="14"/>
                                        </p:tgtEl>
                                      </p:cBhvr>
                                      <p:to x="100000" y="100000"/>
                                    </p:animScale>
                                    <p:animScale>
                                      <p:cBhvr>
                                        <p:cTn id="125" dur="26">
                                          <p:stCondLst>
                                            <p:cond delay="1642"/>
                                          </p:stCondLst>
                                        </p:cTn>
                                        <p:tgtEl>
                                          <p:spTgt spid="14"/>
                                        </p:tgtEl>
                                      </p:cBhvr>
                                      <p:to x="100000" y="90000"/>
                                    </p:animScale>
                                    <p:animScale>
                                      <p:cBhvr>
                                        <p:cTn id="126" dur="166" decel="50000">
                                          <p:stCondLst>
                                            <p:cond delay="1668"/>
                                          </p:stCondLst>
                                        </p:cTn>
                                        <p:tgtEl>
                                          <p:spTgt spid="14"/>
                                        </p:tgtEl>
                                      </p:cBhvr>
                                      <p:to x="100000" y="100000"/>
                                    </p:animScale>
                                    <p:animScale>
                                      <p:cBhvr>
                                        <p:cTn id="127" dur="26">
                                          <p:stCondLst>
                                            <p:cond delay="1808"/>
                                          </p:stCondLst>
                                        </p:cTn>
                                        <p:tgtEl>
                                          <p:spTgt spid="14"/>
                                        </p:tgtEl>
                                      </p:cBhvr>
                                      <p:to x="100000" y="95000"/>
                                    </p:animScale>
                                    <p:animScale>
                                      <p:cBhvr>
                                        <p:cTn id="128" dur="166" decel="50000">
                                          <p:stCondLst>
                                            <p:cond delay="1834"/>
                                          </p:stCondLst>
                                        </p:cTn>
                                        <p:tgtEl>
                                          <p:spTgt spid="14"/>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wipe(down)">
                                      <p:cBhvr>
                                        <p:cTn id="133" dur="580">
                                          <p:stCondLst>
                                            <p:cond delay="0"/>
                                          </p:stCondLst>
                                        </p:cTn>
                                        <p:tgtEl>
                                          <p:spTgt spid="16"/>
                                        </p:tgtEl>
                                      </p:cBhvr>
                                    </p:animEffect>
                                    <p:anim calcmode="lin" valueType="num">
                                      <p:cBhvr>
                                        <p:cTn id="13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9" dur="26">
                                          <p:stCondLst>
                                            <p:cond delay="650"/>
                                          </p:stCondLst>
                                        </p:cTn>
                                        <p:tgtEl>
                                          <p:spTgt spid="16"/>
                                        </p:tgtEl>
                                      </p:cBhvr>
                                      <p:to x="100000" y="60000"/>
                                    </p:animScale>
                                    <p:animScale>
                                      <p:cBhvr>
                                        <p:cTn id="140" dur="166" decel="50000">
                                          <p:stCondLst>
                                            <p:cond delay="676"/>
                                          </p:stCondLst>
                                        </p:cTn>
                                        <p:tgtEl>
                                          <p:spTgt spid="16"/>
                                        </p:tgtEl>
                                      </p:cBhvr>
                                      <p:to x="100000" y="100000"/>
                                    </p:animScale>
                                    <p:animScale>
                                      <p:cBhvr>
                                        <p:cTn id="141" dur="26">
                                          <p:stCondLst>
                                            <p:cond delay="1312"/>
                                          </p:stCondLst>
                                        </p:cTn>
                                        <p:tgtEl>
                                          <p:spTgt spid="16"/>
                                        </p:tgtEl>
                                      </p:cBhvr>
                                      <p:to x="100000" y="80000"/>
                                    </p:animScale>
                                    <p:animScale>
                                      <p:cBhvr>
                                        <p:cTn id="142" dur="166" decel="50000">
                                          <p:stCondLst>
                                            <p:cond delay="1338"/>
                                          </p:stCondLst>
                                        </p:cTn>
                                        <p:tgtEl>
                                          <p:spTgt spid="16"/>
                                        </p:tgtEl>
                                      </p:cBhvr>
                                      <p:to x="100000" y="100000"/>
                                    </p:animScale>
                                    <p:animScale>
                                      <p:cBhvr>
                                        <p:cTn id="143" dur="26">
                                          <p:stCondLst>
                                            <p:cond delay="1642"/>
                                          </p:stCondLst>
                                        </p:cTn>
                                        <p:tgtEl>
                                          <p:spTgt spid="16"/>
                                        </p:tgtEl>
                                      </p:cBhvr>
                                      <p:to x="100000" y="90000"/>
                                    </p:animScale>
                                    <p:animScale>
                                      <p:cBhvr>
                                        <p:cTn id="144" dur="166" decel="50000">
                                          <p:stCondLst>
                                            <p:cond delay="1668"/>
                                          </p:stCondLst>
                                        </p:cTn>
                                        <p:tgtEl>
                                          <p:spTgt spid="16"/>
                                        </p:tgtEl>
                                      </p:cBhvr>
                                      <p:to x="100000" y="100000"/>
                                    </p:animScale>
                                    <p:animScale>
                                      <p:cBhvr>
                                        <p:cTn id="145" dur="26">
                                          <p:stCondLst>
                                            <p:cond delay="1808"/>
                                          </p:stCondLst>
                                        </p:cTn>
                                        <p:tgtEl>
                                          <p:spTgt spid="16"/>
                                        </p:tgtEl>
                                      </p:cBhvr>
                                      <p:to x="100000" y="95000"/>
                                    </p:animScale>
                                    <p:animScale>
                                      <p:cBhvr>
                                        <p:cTn id="146" dur="166" decel="50000">
                                          <p:stCondLst>
                                            <p:cond delay="1834"/>
                                          </p:stCondLst>
                                        </p:cTn>
                                        <p:tgtEl>
                                          <p:spTgt spid="16"/>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580">
                                          <p:stCondLst>
                                            <p:cond delay="0"/>
                                          </p:stCondLst>
                                        </p:cTn>
                                        <p:tgtEl>
                                          <p:spTgt spid="15"/>
                                        </p:tgtEl>
                                      </p:cBhvr>
                                    </p:animEffect>
                                    <p:anim calcmode="lin" valueType="num">
                                      <p:cBhvr>
                                        <p:cTn id="15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57" dur="26">
                                          <p:stCondLst>
                                            <p:cond delay="650"/>
                                          </p:stCondLst>
                                        </p:cTn>
                                        <p:tgtEl>
                                          <p:spTgt spid="15"/>
                                        </p:tgtEl>
                                      </p:cBhvr>
                                      <p:to x="100000" y="60000"/>
                                    </p:animScale>
                                    <p:animScale>
                                      <p:cBhvr>
                                        <p:cTn id="158" dur="166" decel="50000">
                                          <p:stCondLst>
                                            <p:cond delay="676"/>
                                          </p:stCondLst>
                                        </p:cTn>
                                        <p:tgtEl>
                                          <p:spTgt spid="15"/>
                                        </p:tgtEl>
                                      </p:cBhvr>
                                      <p:to x="100000" y="100000"/>
                                    </p:animScale>
                                    <p:animScale>
                                      <p:cBhvr>
                                        <p:cTn id="159" dur="26">
                                          <p:stCondLst>
                                            <p:cond delay="1312"/>
                                          </p:stCondLst>
                                        </p:cTn>
                                        <p:tgtEl>
                                          <p:spTgt spid="15"/>
                                        </p:tgtEl>
                                      </p:cBhvr>
                                      <p:to x="100000" y="80000"/>
                                    </p:animScale>
                                    <p:animScale>
                                      <p:cBhvr>
                                        <p:cTn id="160" dur="166" decel="50000">
                                          <p:stCondLst>
                                            <p:cond delay="1338"/>
                                          </p:stCondLst>
                                        </p:cTn>
                                        <p:tgtEl>
                                          <p:spTgt spid="15"/>
                                        </p:tgtEl>
                                      </p:cBhvr>
                                      <p:to x="100000" y="100000"/>
                                    </p:animScale>
                                    <p:animScale>
                                      <p:cBhvr>
                                        <p:cTn id="161" dur="26">
                                          <p:stCondLst>
                                            <p:cond delay="1642"/>
                                          </p:stCondLst>
                                        </p:cTn>
                                        <p:tgtEl>
                                          <p:spTgt spid="15"/>
                                        </p:tgtEl>
                                      </p:cBhvr>
                                      <p:to x="100000" y="90000"/>
                                    </p:animScale>
                                    <p:animScale>
                                      <p:cBhvr>
                                        <p:cTn id="162" dur="166" decel="50000">
                                          <p:stCondLst>
                                            <p:cond delay="1668"/>
                                          </p:stCondLst>
                                        </p:cTn>
                                        <p:tgtEl>
                                          <p:spTgt spid="15"/>
                                        </p:tgtEl>
                                      </p:cBhvr>
                                      <p:to x="100000" y="100000"/>
                                    </p:animScale>
                                    <p:animScale>
                                      <p:cBhvr>
                                        <p:cTn id="163" dur="26">
                                          <p:stCondLst>
                                            <p:cond delay="1808"/>
                                          </p:stCondLst>
                                        </p:cTn>
                                        <p:tgtEl>
                                          <p:spTgt spid="15"/>
                                        </p:tgtEl>
                                      </p:cBhvr>
                                      <p:to x="100000" y="95000"/>
                                    </p:animScale>
                                    <p:animScale>
                                      <p:cBhvr>
                                        <p:cTn id="164" dur="166" decel="50000">
                                          <p:stCondLst>
                                            <p:cond delay="1834"/>
                                          </p:stCondLst>
                                        </p:cTn>
                                        <p:tgtEl>
                                          <p:spTgt spid="15"/>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nodeType="clickEffect">
                                  <p:stCondLst>
                                    <p:cond delay="0"/>
                                  </p:stCondLst>
                                  <p:childTnLst>
                                    <p:set>
                                      <p:cBhvr>
                                        <p:cTn id="168" dur="1" fill="hold">
                                          <p:stCondLst>
                                            <p:cond delay="0"/>
                                          </p:stCondLst>
                                        </p:cTn>
                                        <p:tgtEl>
                                          <p:spTgt spid="17">
                                            <p:txEl>
                                              <p:pRg st="0" end="0"/>
                                            </p:txEl>
                                          </p:spTgt>
                                        </p:tgtEl>
                                        <p:attrNameLst>
                                          <p:attrName>style.visibility</p:attrName>
                                        </p:attrNameLst>
                                      </p:cBhvr>
                                      <p:to>
                                        <p:strVal val="visible"/>
                                      </p:to>
                                    </p:set>
                                    <p:animEffect transition="in" filter="wipe(down)">
                                      <p:cBhvr>
                                        <p:cTn id="169" dur="580">
                                          <p:stCondLst>
                                            <p:cond delay="0"/>
                                          </p:stCondLst>
                                        </p:cTn>
                                        <p:tgtEl>
                                          <p:spTgt spid="17">
                                            <p:txEl>
                                              <p:pRg st="0" end="0"/>
                                            </p:txEl>
                                          </p:spTgt>
                                        </p:tgtEl>
                                      </p:cBhvr>
                                    </p:animEffect>
                                    <p:anim calcmode="lin" valueType="num">
                                      <p:cBhvr>
                                        <p:cTn id="170" dur="1822" tmFilter="0,0; 0.14,0.36; 0.43,0.73; 0.71,0.91; 1.0,1.0">
                                          <p:stCondLst>
                                            <p:cond delay="0"/>
                                          </p:stCondLst>
                                        </p:cTn>
                                        <p:tgtEl>
                                          <p:spTgt spid="17">
                                            <p:txEl>
                                              <p:pRg st="0" end="0"/>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17">
                                            <p:txEl>
                                              <p:pRg st="0" end="0"/>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17">
                                            <p:txEl>
                                              <p:pRg st="0" end="0"/>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17">
                                            <p:txEl>
                                              <p:pRg st="0" end="0"/>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17">
                                            <p:txEl>
                                              <p:pRg st="0" end="0"/>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17">
                                            <p:txEl>
                                              <p:pRg st="0" end="0"/>
                                            </p:txEl>
                                          </p:spTgt>
                                        </p:tgtEl>
                                      </p:cBhvr>
                                      <p:to x="100000" y="60000"/>
                                    </p:animScale>
                                    <p:animScale>
                                      <p:cBhvr>
                                        <p:cTn id="176" dur="166" decel="50000">
                                          <p:stCondLst>
                                            <p:cond delay="676"/>
                                          </p:stCondLst>
                                        </p:cTn>
                                        <p:tgtEl>
                                          <p:spTgt spid="17">
                                            <p:txEl>
                                              <p:pRg st="0" end="0"/>
                                            </p:txEl>
                                          </p:spTgt>
                                        </p:tgtEl>
                                      </p:cBhvr>
                                      <p:to x="100000" y="100000"/>
                                    </p:animScale>
                                    <p:animScale>
                                      <p:cBhvr>
                                        <p:cTn id="177" dur="26">
                                          <p:stCondLst>
                                            <p:cond delay="1312"/>
                                          </p:stCondLst>
                                        </p:cTn>
                                        <p:tgtEl>
                                          <p:spTgt spid="17">
                                            <p:txEl>
                                              <p:pRg st="0" end="0"/>
                                            </p:txEl>
                                          </p:spTgt>
                                        </p:tgtEl>
                                      </p:cBhvr>
                                      <p:to x="100000" y="80000"/>
                                    </p:animScale>
                                    <p:animScale>
                                      <p:cBhvr>
                                        <p:cTn id="178" dur="166" decel="50000">
                                          <p:stCondLst>
                                            <p:cond delay="1338"/>
                                          </p:stCondLst>
                                        </p:cTn>
                                        <p:tgtEl>
                                          <p:spTgt spid="17">
                                            <p:txEl>
                                              <p:pRg st="0" end="0"/>
                                            </p:txEl>
                                          </p:spTgt>
                                        </p:tgtEl>
                                      </p:cBhvr>
                                      <p:to x="100000" y="100000"/>
                                    </p:animScale>
                                    <p:animScale>
                                      <p:cBhvr>
                                        <p:cTn id="179" dur="26">
                                          <p:stCondLst>
                                            <p:cond delay="1642"/>
                                          </p:stCondLst>
                                        </p:cTn>
                                        <p:tgtEl>
                                          <p:spTgt spid="17">
                                            <p:txEl>
                                              <p:pRg st="0" end="0"/>
                                            </p:txEl>
                                          </p:spTgt>
                                        </p:tgtEl>
                                      </p:cBhvr>
                                      <p:to x="100000" y="90000"/>
                                    </p:animScale>
                                    <p:animScale>
                                      <p:cBhvr>
                                        <p:cTn id="180" dur="166" decel="50000">
                                          <p:stCondLst>
                                            <p:cond delay="1668"/>
                                          </p:stCondLst>
                                        </p:cTn>
                                        <p:tgtEl>
                                          <p:spTgt spid="17">
                                            <p:txEl>
                                              <p:pRg st="0" end="0"/>
                                            </p:txEl>
                                          </p:spTgt>
                                        </p:tgtEl>
                                      </p:cBhvr>
                                      <p:to x="100000" y="100000"/>
                                    </p:animScale>
                                    <p:animScale>
                                      <p:cBhvr>
                                        <p:cTn id="181" dur="26">
                                          <p:stCondLst>
                                            <p:cond delay="1808"/>
                                          </p:stCondLst>
                                        </p:cTn>
                                        <p:tgtEl>
                                          <p:spTgt spid="17">
                                            <p:txEl>
                                              <p:pRg st="0" end="0"/>
                                            </p:txEl>
                                          </p:spTgt>
                                        </p:tgtEl>
                                      </p:cBhvr>
                                      <p:to x="100000" y="95000"/>
                                    </p:animScale>
                                    <p:animScale>
                                      <p:cBhvr>
                                        <p:cTn id="182" dur="166" decel="50000">
                                          <p:stCondLst>
                                            <p:cond delay="1834"/>
                                          </p:stCondLst>
                                        </p:cTn>
                                        <p:tgtEl>
                                          <p:spTgt spid="17">
                                            <p:txEl>
                                              <p:pRg st="0" end="0"/>
                                            </p:txEl>
                                          </p:spTgt>
                                        </p:tgtEl>
                                      </p:cBhvr>
                                      <p:to x="100000" y="100000"/>
                                    </p:animScale>
                                  </p:child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nodeType="clickEffect">
                                  <p:stCondLst>
                                    <p:cond delay="0"/>
                                  </p:stCondLst>
                                  <p:childTnLst>
                                    <p:set>
                                      <p:cBhvr>
                                        <p:cTn id="186" dur="1" fill="hold">
                                          <p:stCondLst>
                                            <p:cond delay="0"/>
                                          </p:stCondLst>
                                        </p:cTn>
                                        <p:tgtEl>
                                          <p:spTgt spid="18">
                                            <p:txEl>
                                              <p:pRg st="0" end="0"/>
                                            </p:txEl>
                                          </p:spTgt>
                                        </p:tgtEl>
                                        <p:attrNameLst>
                                          <p:attrName>style.visibility</p:attrName>
                                        </p:attrNameLst>
                                      </p:cBhvr>
                                      <p:to>
                                        <p:strVal val="visible"/>
                                      </p:to>
                                    </p:set>
                                    <p:animEffect transition="in" filter="wipe(down)">
                                      <p:cBhvr>
                                        <p:cTn id="187" dur="580">
                                          <p:stCondLst>
                                            <p:cond delay="0"/>
                                          </p:stCondLst>
                                        </p:cTn>
                                        <p:tgtEl>
                                          <p:spTgt spid="18">
                                            <p:txEl>
                                              <p:pRg st="0" end="0"/>
                                            </p:txEl>
                                          </p:spTgt>
                                        </p:tgtEl>
                                      </p:cBhvr>
                                    </p:animEffect>
                                    <p:anim calcmode="lin" valueType="num">
                                      <p:cBhvr>
                                        <p:cTn id="188" dur="1822" tmFilter="0,0; 0.14,0.36; 0.43,0.73; 0.71,0.91; 1.0,1.0">
                                          <p:stCondLst>
                                            <p:cond delay="0"/>
                                          </p:stCondLst>
                                        </p:cTn>
                                        <p:tgtEl>
                                          <p:spTgt spid="18">
                                            <p:txEl>
                                              <p:pRg st="0" end="0"/>
                                            </p:txEl>
                                          </p:spTgt>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18">
                                            <p:txEl>
                                              <p:pRg st="0" end="0"/>
                                            </p:txEl>
                                          </p:spTgt>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18">
                                            <p:txEl>
                                              <p:pRg st="0" end="0"/>
                                            </p:txEl>
                                          </p:spTgt>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18">
                                            <p:txEl>
                                              <p:pRg st="0" end="0"/>
                                            </p:txEl>
                                          </p:spTgt>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18">
                                            <p:txEl>
                                              <p:pRg st="0" end="0"/>
                                            </p:txEl>
                                          </p:spTgt>
                                        </p:tgtEl>
                                        <p:attrNameLst>
                                          <p:attrName>ppt_y</p:attrName>
                                        </p:attrNameLst>
                                      </p:cBhvr>
                                      <p:tavLst>
                                        <p:tav tm="0" fmla="#ppt_y-sin(pi*$)/81">
                                          <p:val>
                                            <p:fltVal val="0"/>
                                          </p:val>
                                        </p:tav>
                                        <p:tav tm="100000">
                                          <p:val>
                                            <p:fltVal val="1"/>
                                          </p:val>
                                        </p:tav>
                                      </p:tavLst>
                                    </p:anim>
                                    <p:animScale>
                                      <p:cBhvr>
                                        <p:cTn id="193" dur="26">
                                          <p:stCondLst>
                                            <p:cond delay="650"/>
                                          </p:stCondLst>
                                        </p:cTn>
                                        <p:tgtEl>
                                          <p:spTgt spid="18">
                                            <p:txEl>
                                              <p:pRg st="0" end="0"/>
                                            </p:txEl>
                                          </p:spTgt>
                                        </p:tgtEl>
                                      </p:cBhvr>
                                      <p:to x="100000" y="60000"/>
                                    </p:animScale>
                                    <p:animScale>
                                      <p:cBhvr>
                                        <p:cTn id="194" dur="166" decel="50000">
                                          <p:stCondLst>
                                            <p:cond delay="676"/>
                                          </p:stCondLst>
                                        </p:cTn>
                                        <p:tgtEl>
                                          <p:spTgt spid="18">
                                            <p:txEl>
                                              <p:pRg st="0" end="0"/>
                                            </p:txEl>
                                          </p:spTgt>
                                        </p:tgtEl>
                                      </p:cBhvr>
                                      <p:to x="100000" y="100000"/>
                                    </p:animScale>
                                    <p:animScale>
                                      <p:cBhvr>
                                        <p:cTn id="195" dur="26">
                                          <p:stCondLst>
                                            <p:cond delay="1312"/>
                                          </p:stCondLst>
                                        </p:cTn>
                                        <p:tgtEl>
                                          <p:spTgt spid="18">
                                            <p:txEl>
                                              <p:pRg st="0" end="0"/>
                                            </p:txEl>
                                          </p:spTgt>
                                        </p:tgtEl>
                                      </p:cBhvr>
                                      <p:to x="100000" y="80000"/>
                                    </p:animScale>
                                    <p:animScale>
                                      <p:cBhvr>
                                        <p:cTn id="196" dur="166" decel="50000">
                                          <p:stCondLst>
                                            <p:cond delay="1338"/>
                                          </p:stCondLst>
                                        </p:cTn>
                                        <p:tgtEl>
                                          <p:spTgt spid="18">
                                            <p:txEl>
                                              <p:pRg st="0" end="0"/>
                                            </p:txEl>
                                          </p:spTgt>
                                        </p:tgtEl>
                                      </p:cBhvr>
                                      <p:to x="100000" y="100000"/>
                                    </p:animScale>
                                    <p:animScale>
                                      <p:cBhvr>
                                        <p:cTn id="197" dur="26">
                                          <p:stCondLst>
                                            <p:cond delay="1642"/>
                                          </p:stCondLst>
                                        </p:cTn>
                                        <p:tgtEl>
                                          <p:spTgt spid="18">
                                            <p:txEl>
                                              <p:pRg st="0" end="0"/>
                                            </p:txEl>
                                          </p:spTgt>
                                        </p:tgtEl>
                                      </p:cBhvr>
                                      <p:to x="100000" y="90000"/>
                                    </p:animScale>
                                    <p:animScale>
                                      <p:cBhvr>
                                        <p:cTn id="198" dur="166" decel="50000">
                                          <p:stCondLst>
                                            <p:cond delay="1668"/>
                                          </p:stCondLst>
                                        </p:cTn>
                                        <p:tgtEl>
                                          <p:spTgt spid="18">
                                            <p:txEl>
                                              <p:pRg st="0" end="0"/>
                                            </p:txEl>
                                          </p:spTgt>
                                        </p:tgtEl>
                                      </p:cBhvr>
                                      <p:to x="100000" y="100000"/>
                                    </p:animScale>
                                    <p:animScale>
                                      <p:cBhvr>
                                        <p:cTn id="199" dur="26">
                                          <p:stCondLst>
                                            <p:cond delay="1808"/>
                                          </p:stCondLst>
                                        </p:cTn>
                                        <p:tgtEl>
                                          <p:spTgt spid="18">
                                            <p:txEl>
                                              <p:pRg st="0" end="0"/>
                                            </p:txEl>
                                          </p:spTgt>
                                        </p:tgtEl>
                                      </p:cBhvr>
                                      <p:to x="100000" y="95000"/>
                                    </p:animScale>
                                    <p:animScale>
                                      <p:cBhvr>
                                        <p:cTn id="200" dur="166" decel="50000">
                                          <p:stCondLst>
                                            <p:cond delay="1834"/>
                                          </p:stCondLst>
                                        </p:cTn>
                                        <p:tgtEl>
                                          <p:spTgt spid="18">
                                            <p:txEl>
                                              <p:pRg st="0" end="0"/>
                                            </p:txEl>
                                          </p:spTgt>
                                        </p:tgtEl>
                                      </p:cBhvr>
                                      <p:to x="100000" y="100000"/>
                                    </p:animScale>
                                  </p:childTnLst>
                                </p:cTn>
                              </p:par>
                            </p:childTnLst>
                          </p:cTn>
                        </p:par>
                      </p:childTnLst>
                    </p:cTn>
                  </p:par>
                  <p:par>
                    <p:cTn id="201" fill="hold">
                      <p:stCondLst>
                        <p:cond delay="indefinite"/>
                      </p:stCondLst>
                      <p:childTnLst>
                        <p:par>
                          <p:cTn id="202" fill="hold">
                            <p:stCondLst>
                              <p:cond delay="0"/>
                            </p:stCondLst>
                            <p:childTnLst>
                              <p:par>
                                <p:cTn id="203" presetID="26" presetClass="entr" presetSubtype="0" fill="hold" grpId="0" nodeType="clickEffect">
                                  <p:stCondLst>
                                    <p:cond delay="0"/>
                                  </p:stCondLst>
                                  <p:childTnLst>
                                    <p:set>
                                      <p:cBhvr>
                                        <p:cTn id="204" dur="1" fill="hold">
                                          <p:stCondLst>
                                            <p:cond delay="0"/>
                                          </p:stCondLst>
                                        </p:cTn>
                                        <p:tgtEl>
                                          <p:spTgt spid="19"/>
                                        </p:tgtEl>
                                        <p:attrNameLst>
                                          <p:attrName>style.visibility</p:attrName>
                                        </p:attrNameLst>
                                      </p:cBhvr>
                                      <p:to>
                                        <p:strVal val="visible"/>
                                      </p:to>
                                    </p:set>
                                    <p:animEffect transition="in" filter="wipe(down)">
                                      <p:cBhvr>
                                        <p:cTn id="205" dur="580">
                                          <p:stCondLst>
                                            <p:cond delay="0"/>
                                          </p:stCondLst>
                                        </p:cTn>
                                        <p:tgtEl>
                                          <p:spTgt spid="19"/>
                                        </p:tgtEl>
                                      </p:cBhvr>
                                    </p:animEffect>
                                    <p:anim calcmode="lin" valueType="num">
                                      <p:cBhvr>
                                        <p:cTn id="2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11" dur="26">
                                          <p:stCondLst>
                                            <p:cond delay="650"/>
                                          </p:stCondLst>
                                        </p:cTn>
                                        <p:tgtEl>
                                          <p:spTgt spid="19"/>
                                        </p:tgtEl>
                                      </p:cBhvr>
                                      <p:to x="100000" y="60000"/>
                                    </p:animScale>
                                    <p:animScale>
                                      <p:cBhvr>
                                        <p:cTn id="212" dur="166" decel="50000">
                                          <p:stCondLst>
                                            <p:cond delay="676"/>
                                          </p:stCondLst>
                                        </p:cTn>
                                        <p:tgtEl>
                                          <p:spTgt spid="19"/>
                                        </p:tgtEl>
                                      </p:cBhvr>
                                      <p:to x="100000" y="100000"/>
                                    </p:animScale>
                                    <p:animScale>
                                      <p:cBhvr>
                                        <p:cTn id="213" dur="26">
                                          <p:stCondLst>
                                            <p:cond delay="1312"/>
                                          </p:stCondLst>
                                        </p:cTn>
                                        <p:tgtEl>
                                          <p:spTgt spid="19"/>
                                        </p:tgtEl>
                                      </p:cBhvr>
                                      <p:to x="100000" y="80000"/>
                                    </p:animScale>
                                    <p:animScale>
                                      <p:cBhvr>
                                        <p:cTn id="214" dur="166" decel="50000">
                                          <p:stCondLst>
                                            <p:cond delay="1338"/>
                                          </p:stCondLst>
                                        </p:cTn>
                                        <p:tgtEl>
                                          <p:spTgt spid="19"/>
                                        </p:tgtEl>
                                      </p:cBhvr>
                                      <p:to x="100000" y="100000"/>
                                    </p:animScale>
                                    <p:animScale>
                                      <p:cBhvr>
                                        <p:cTn id="215" dur="26">
                                          <p:stCondLst>
                                            <p:cond delay="1642"/>
                                          </p:stCondLst>
                                        </p:cTn>
                                        <p:tgtEl>
                                          <p:spTgt spid="19"/>
                                        </p:tgtEl>
                                      </p:cBhvr>
                                      <p:to x="100000" y="90000"/>
                                    </p:animScale>
                                    <p:animScale>
                                      <p:cBhvr>
                                        <p:cTn id="216" dur="166" decel="50000">
                                          <p:stCondLst>
                                            <p:cond delay="1668"/>
                                          </p:stCondLst>
                                        </p:cTn>
                                        <p:tgtEl>
                                          <p:spTgt spid="19"/>
                                        </p:tgtEl>
                                      </p:cBhvr>
                                      <p:to x="100000" y="100000"/>
                                    </p:animScale>
                                    <p:animScale>
                                      <p:cBhvr>
                                        <p:cTn id="217" dur="26">
                                          <p:stCondLst>
                                            <p:cond delay="1808"/>
                                          </p:stCondLst>
                                        </p:cTn>
                                        <p:tgtEl>
                                          <p:spTgt spid="19"/>
                                        </p:tgtEl>
                                      </p:cBhvr>
                                      <p:to x="100000" y="95000"/>
                                    </p:animScale>
                                    <p:animScale>
                                      <p:cBhvr>
                                        <p:cTn id="218" dur="166" decel="50000">
                                          <p:stCondLst>
                                            <p:cond delay="1834"/>
                                          </p:stCondLst>
                                        </p:cTn>
                                        <p:tgtEl>
                                          <p:spTgt spid="19"/>
                                        </p:tgtEl>
                                      </p:cBhvr>
                                      <p:to x="100000" y="100000"/>
                                    </p:animScale>
                                  </p:childTnLst>
                                </p:cTn>
                              </p:par>
                            </p:childTnLst>
                          </p:cTn>
                        </p:par>
                      </p:childTnLst>
                    </p:cTn>
                  </p:par>
                  <p:par>
                    <p:cTn id="219" fill="hold">
                      <p:stCondLst>
                        <p:cond delay="indefinite"/>
                      </p:stCondLst>
                      <p:childTnLst>
                        <p:par>
                          <p:cTn id="220" fill="hold">
                            <p:stCondLst>
                              <p:cond delay="0"/>
                            </p:stCondLst>
                            <p:childTnLst>
                              <p:par>
                                <p:cTn id="221" presetID="26" presetClass="entr" presetSubtype="0" fill="hold" grpId="0" nodeType="clickEffect">
                                  <p:stCondLst>
                                    <p:cond delay="0"/>
                                  </p:stCondLst>
                                  <p:childTnLst>
                                    <p:set>
                                      <p:cBhvr>
                                        <p:cTn id="222" dur="1" fill="hold">
                                          <p:stCondLst>
                                            <p:cond delay="0"/>
                                          </p:stCondLst>
                                        </p:cTn>
                                        <p:tgtEl>
                                          <p:spTgt spid="3">
                                            <p:txEl>
                                              <p:pRg st="0" end="0"/>
                                            </p:txEl>
                                          </p:spTgt>
                                        </p:tgtEl>
                                        <p:attrNameLst>
                                          <p:attrName>style.visibility</p:attrName>
                                        </p:attrNameLst>
                                      </p:cBhvr>
                                      <p:to>
                                        <p:strVal val="visible"/>
                                      </p:to>
                                    </p:set>
                                    <p:animEffect transition="in" filter="wipe(down)">
                                      <p:cBhvr>
                                        <p:cTn id="223" dur="580">
                                          <p:stCondLst>
                                            <p:cond delay="0"/>
                                          </p:stCondLst>
                                        </p:cTn>
                                        <p:tgtEl>
                                          <p:spTgt spid="3">
                                            <p:txEl>
                                              <p:pRg st="0" end="0"/>
                                            </p:txEl>
                                          </p:spTgt>
                                        </p:tgtEl>
                                      </p:cBhvr>
                                    </p:animEffect>
                                    <p:anim calcmode="lin" valueType="num">
                                      <p:cBhvr>
                                        <p:cTn id="22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2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2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2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2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29" dur="26">
                                          <p:stCondLst>
                                            <p:cond delay="650"/>
                                          </p:stCondLst>
                                        </p:cTn>
                                        <p:tgtEl>
                                          <p:spTgt spid="3">
                                            <p:txEl>
                                              <p:pRg st="0" end="0"/>
                                            </p:txEl>
                                          </p:spTgt>
                                        </p:tgtEl>
                                      </p:cBhvr>
                                      <p:to x="100000" y="60000"/>
                                    </p:animScale>
                                    <p:animScale>
                                      <p:cBhvr>
                                        <p:cTn id="230" dur="166" decel="50000">
                                          <p:stCondLst>
                                            <p:cond delay="676"/>
                                          </p:stCondLst>
                                        </p:cTn>
                                        <p:tgtEl>
                                          <p:spTgt spid="3">
                                            <p:txEl>
                                              <p:pRg st="0" end="0"/>
                                            </p:txEl>
                                          </p:spTgt>
                                        </p:tgtEl>
                                      </p:cBhvr>
                                      <p:to x="100000" y="100000"/>
                                    </p:animScale>
                                    <p:animScale>
                                      <p:cBhvr>
                                        <p:cTn id="231" dur="26">
                                          <p:stCondLst>
                                            <p:cond delay="1312"/>
                                          </p:stCondLst>
                                        </p:cTn>
                                        <p:tgtEl>
                                          <p:spTgt spid="3">
                                            <p:txEl>
                                              <p:pRg st="0" end="0"/>
                                            </p:txEl>
                                          </p:spTgt>
                                        </p:tgtEl>
                                      </p:cBhvr>
                                      <p:to x="100000" y="80000"/>
                                    </p:animScale>
                                    <p:animScale>
                                      <p:cBhvr>
                                        <p:cTn id="232" dur="166" decel="50000">
                                          <p:stCondLst>
                                            <p:cond delay="1338"/>
                                          </p:stCondLst>
                                        </p:cTn>
                                        <p:tgtEl>
                                          <p:spTgt spid="3">
                                            <p:txEl>
                                              <p:pRg st="0" end="0"/>
                                            </p:txEl>
                                          </p:spTgt>
                                        </p:tgtEl>
                                      </p:cBhvr>
                                      <p:to x="100000" y="100000"/>
                                    </p:animScale>
                                    <p:animScale>
                                      <p:cBhvr>
                                        <p:cTn id="233" dur="26">
                                          <p:stCondLst>
                                            <p:cond delay="1642"/>
                                          </p:stCondLst>
                                        </p:cTn>
                                        <p:tgtEl>
                                          <p:spTgt spid="3">
                                            <p:txEl>
                                              <p:pRg st="0" end="0"/>
                                            </p:txEl>
                                          </p:spTgt>
                                        </p:tgtEl>
                                      </p:cBhvr>
                                      <p:to x="100000" y="90000"/>
                                    </p:animScale>
                                    <p:animScale>
                                      <p:cBhvr>
                                        <p:cTn id="234" dur="166" decel="50000">
                                          <p:stCondLst>
                                            <p:cond delay="1668"/>
                                          </p:stCondLst>
                                        </p:cTn>
                                        <p:tgtEl>
                                          <p:spTgt spid="3">
                                            <p:txEl>
                                              <p:pRg st="0" end="0"/>
                                            </p:txEl>
                                          </p:spTgt>
                                        </p:tgtEl>
                                      </p:cBhvr>
                                      <p:to x="100000" y="100000"/>
                                    </p:animScale>
                                    <p:animScale>
                                      <p:cBhvr>
                                        <p:cTn id="235" dur="26">
                                          <p:stCondLst>
                                            <p:cond delay="1808"/>
                                          </p:stCondLst>
                                        </p:cTn>
                                        <p:tgtEl>
                                          <p:spTgt spid="3">
                                            <p:txEl>
                                              <p:pRg st="0" end="0"/>
                                            </p:txEl>
                                          </p:spTgt>
                                        </p:tgtEl>
                                      </p:cBhvr>
                                      <p:to x="100000" y="95000"/>
                                    </p:animScale>
                                    <p:animScale>
                                      <p:cBhvr>
                                        <p:cTn id="236" dur="166" decel="50000">
                                          <p:stCondLst>
                                            <p:cond delay="1834"/>
                                          </p:stCondLst>
                                        </p:cTn>
                                        <p:tgtEl>
                                          <p:spTgt spid="3">
                                            <p:txEl>
                                              <p:pRg st="0" end="0"/>
                                            </p:txEl>
                                          </p:spTgt>
                                        </p:tgtEl>
                                      </p:cBhvr>
                                      <p:to x="100000" y="100000"/>
                                    </p:animScale>
                                  </p:childTnLst>
                                </p:cTn>
                              </p:par>
                            </p:childTnLst>
                          </p:cTn>
                        </p:par>
                      </p:childTnLst>
                    </p:cTn>
                  </p:par>
                  <p:par>
                    <p:cTn id="237" fill="hold">
                      <p:stCondLst>
                        <p:cond delay="indefinite"/>
                      </p:stCondLst>
                      <p:childTnLst>
                        <p:par>
                          <p:cTn id="238" fill="hold">
                            <p:stCondLst>
                              <p:cond delay="0"/>
                            </p:stCondLst>
                            <p:childTnLst>
                              <p:par>
                                <p:cTn id="239" presetID="26" presetClass="entr" presetSubtype="0" fill="hold" grpId="0" nodeType="clickEffect">
                                  <p:stCondLst>
                                    <p:cond delay="0"/>
                                  </p:stCondLst>
                                  <p:childTnLst>
                                    <p:set>
                                      <p:cBhvr>
                                        <p:cTn id="240" dur="1" fill="hold">
                                          <p:stCondLst>
                                            <p:cond delay="0"/>
                                          </p:stCondLst>
                                        </p:cTn>
                                        <p:tgtEl>
                                          <p:spTgt spid="3">
                                            <p:txEl>
                                              <p:pRg st="1" end="1"/>
                                            </p:txEl>
                                          </p:spTgt>
                                        </p:tgtEl>
                                        <p:attrNameLst>
                                          <p:attrName>style.visibility</p:attrName>
                                        </p:attrNameLst>
                                      </p:cBhvr>
                                      <p:to>
                                        <p:strVal val="visible"/>
                                      </p:to>
                                    </p:set>
                                    <p:animEffect transition="in" filter="wipe(down)">
                                      <p:cBhvr>
                                        <p:cTn id="241" dur="580">
                                          <p:stCondLst>
                                            <p:cond delay="0"/>
                                          </p:stCondLst>
                                        </p:cTn>
                                        <p:tgtEl>
                                          <p:spTgt spid="3">
                                            <p:txEl>
                                              <p:pRg st="1" end="1"/>
                                            </p:txEl>
                                          </p:spTgt>
                                        </p:tgtEl>
                                      </p:cBhvr>
                                    </p:animEffect>
                                    <p:anim calcmode="lin" valueType="num">
                                      <p:cBhvr>
                                        <p:cTn id="242"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43"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44"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45"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46"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47" dur="26">
                                          <p:stCondLst>
                                            <p:cond delay="650"/>
                                          </p:stCondLst>
                                        </p:cTn>
                                        <p:tgtEl>
                                          <p:spTgt spid="3">
                                            <p:txEl>
                                              <p:pRg st="1" end="1"/>
                                            </p:txEl>
                                          </p:spTgt>
                                        </p:tgtEl>
                                      </p:cBhvr>
                                      <p:to x="100000" y="60000"/>
                                    </p:animScale>
                                    <p:animScale>
                                      <p:cBhvr>
                                        <p:cTn id="248" dur="166" decel="50000">
                                          <p:stCondLst>
                                            <p:cond delay="676"/>
                                          </p:stCondLst>
                                        </p:cTn>
                                        <p:tgtEl>
                                          <p:spTgt spid="3">
                                            <p:txEl>
                                              <p:pRg st="1" end="1"/>
                                            </p:txEl>
                                          </p:spTgt>
                                        </p:tgtEl>
                                      </p:cBhvr>
                                      <p:to x="100000" y="100000"/>
                                    </p:animScale>
                                    <p:animScale>
                                      <p:cBhvr>
                                        <p:cTn id="249" dur="26">
                                          <p:stCondLst>
                                            <p:cond delay="1312"/>
                                          </p:stCondLst>
                                        </p:cTn>
                                        <p:tgtEl>
                                          <p:spTgt spid="3">
                                            <p:txEl>
                                              <p:pRg st="1" end="1"/>
                                            </p:txEl>
                                          </p:spTgt>
                                        </p:tgtEl>
                                      </p:cBhvr>
                                      <p:to x="100000" y="80000"/>
                                    </p:animScale>
                                    <p:animScale>
                                      <p:cBhvr>
                                        <p:cTn id="250" dur="166" decel="50000">
                                          <p:stCondLst>
                                            <p:cond delay="1338"/>
                                          </p:stCondLst>
                                        </p:cTn>
                                        <p:tgtEl>
                                          <p:spTgt spid="3">
                                            <p:txEl>
                                              <p:pRg st="1" end="1"/>
                                            </p:txEl>
                                          </p:spTgt>
                                        </p:tgtEl>
                                      </p:cBhvr>
                                      <p:to x="100000" y="100000"/>
                                    </p:animScale>
                                    <p:animScale>
                                      <p:cBhvr>
                                        <p:cTn id="251" dur="26">
                                          <p:stCondLst>
                                            <p:cond delay="1642"/>
                                          </p:stCondLst>
                                        </p:cTn>
                                        <p:tgtEl>
                                          <p:spTgt spid="3">
                                            <p:txEl>
                                              <p:pRg st="1" end="1"/>
                                            </p:txEl>
                                          </p:spTgt>
                                        </p:tgtEl>
                                      </p:cBhvr>
                                      <p:to x="100000" y="90000"/>
                                    </p:animScale>
                                    <p:animScale>
                                      <p:cBhvr>
                                        <p:cTn id="252" dur="166" decel="50000">
                                          <p:stCondLst>
                                            <p:cond delay="1668"/>
                                          </p:stCondLst>
                                        </p:cTn>
                                        <p:tgtEl>
                                          <p:spTgt spid="3">
                                            <p:txEl>
                                              <p:pRg st="1" end="1"/>
                                            </p:txEl>
                                          </p:spTgt>
                                        </p:tgtEl>
                                      </p:cBhvr>
                                      <p:to x="100000" y="100000"/>
                                    </p:animScale>
                                    <p:animScale>
                                      <p:cBhvr>
                                        <p:cTn id="253" dur="26">
                                          <p:stCondLst>
                                            <p:cond delay="1808"/>
                                          </p:stCondLst>
                                        </p:cTn>
                                        <p:tgtEl>
                                          <p:spTgt spid="3">
                                            <p:txEl>
                                              <p:pRg st="1" end="1"/>
                                            </p:txEl>
                                          </p:spTgt>
                                        </p:tgtEl>
                                      </p:cBhvr>
                                      <p:to x="100000" y="95000"/>
                                    </p:animScale>
                                    <p:animScale>
                                      <p:cBhvr>
                                        <p:cTn id="254" dur="166" decel="50000">
                                          <p:stCondLst>
                                            <p:cond delay="1834"/>
                                          </p:stCondLst>
                                        </p:cTn>
                                        <p:tgtEl>
                                          <p:spTgt spid="3">
                                            <p:txEl>
                                              <p:pRg st="1" end="1"/>
                                            </p:txEl>
                                          </p:spTgt>
                                        </p:tgtEl>
                                      </p:cBhvr>
                                      <p:to x="100000" y="100000"/>
                                    </p:animScale>
                                  </p:childTnLst>
                                </p:cTn>
                              </p:par>
                            </p:childTnLst>
                          </p:cTn>
                        </p:par>
                      </p:childTnLst>
                    </p:cTn>
                  </p:par>
                  <p:par>
                    <p:cTn id="255" fill="hold">
                      <p:stCondLst>
                        <p:cond delay="indefinite"/>
                      </p:stCondLst>
                      <p:childTnLst>
                        <p:par>
                          <p:cTn id="256" fill="hold">
                            <p:stCondLst>
                              <p:cond delay="0"/>
                            </p:stCondLst>
                            <p:childTnLst>
                              <p:par>
                                <p:cTn id="257" presetID="26" presetClass="entr" presetSubtype="0" fill="hold" grpId="0" nodeType="clickEffect">
                                  <p:stCondLst>
                                    <p:cond delay="0"/>
                                  </p:stCondLst>
                                  <p:childTnLst>
                                    <p:set>
                                      <p:cBhvr>
                                        <p:cTn id="258" dur="1" fill="hold">
                                          <p:stCondLst>
                                            <p:cond delay="0"/>
                                          </p:stCondLst>
                                        </p:cTn>
                                        <p:tgtEl>
                                          <p:spTgt spid="3">
                                            <p:txEl>
                                              <p:pRg st="2" end="2"/>
                                            </p:txEl>
                                          </p:spTgt>
                                        </p:tgtEl>
                                        <p:attrNameLst>
                                          <p:attrName>style.visibility</p:attrName>
                                        </p:attrNameLst>
                                      </p:cBhvr>
                                      <p:to>
                                        <p:strVal val="visible"/>
                                      </p:to>
                                    </p:set>
                                    <p:animEffect transition="in" filter="wipe(down)">
                                      <p:cBhvr>
                                        <p:cTn id="259" dur="580">
                                          <p:stCondLst>
                                            <p:cond delay="0"/>
                                          </p:stCondLst>
                                        </p:cTn>
                                        <p:tgtEl>
                                          <p:spTgt spid="3">
                                            <p:txEl>
                                              <p:pRg st="2" end="2"/>
                                            </p:txEl>
                                          </p:spTgt>
                                        </p:tgtEl>
                                      </p:cBhvr>
                                    </p:animEffect>
                                    <p:anim calcmode="lin" valueType="num">
                                      <p:cBhvr>
                                        <p:cTn id="26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6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6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65" dur="26">
                                          <p:stCondLst>
                                            <p:cond delay="650"/>
                                          </p:stCondLst>
                                        </p:cTn>
                                        <p:tgtEl>
                                          <p:spTgt spid="3">
                                            <p:txEl>
                                              <p:pRg st="2" end="2"/>
                                            </p:txEl>
                                          </p:spTgt>
                                        </p:tgtEl>
                                      </p:cBhvr>
                                      <p:to x="100000" y="60000"/>
                                    </p:animScale>
                                    <p:animScale>
                                      <p:cBhvr>
                                        <p:cTn id="266" dur="166" decel="50000">
                                          <p:stCondLst>
                                            <p:cond delay="676"/>
                                          </p:stCondLst>
                                        </p:cTn>
                                        <p:tgtEl>
                                          <p:spTgt spid="3">
                                            <p:txEl>
                                              <p:pRg st="2" end="2"/>
                                            </p:txEl>
                                          </p:spTgt>
                                        </p:tgtEl>
                                      </p:cBhvr>
                                      <p:to x="100000" y="100000"/>
                                    </p:animScale>
                                    <p:animScale>
                                      <p:cBhvr>
                                        <p:cTn id="267" dur="26">
                                          <p:stCondLst>
                                            <p:cond delay="1312"/>
                                          </p:stCondLst>
                                        </p:cTn>
                                        <p:tgtEl>
                                          <p:spTgt spid="3">
                                            <p:txEl>
                                              <p:pRg st="2" end="2"/>
                                            </p:txEl>
                                          </p:spTgt>
                                        </p:tgtEl>
                                      </p:cBhvr>
                                      <p:to x="100000" y="80000"/>
                                    </p:animScale>
                                    <p:animScale>
                                      <p:cBhvr>
                                        <p:cTn id="268" dur="166" decel="50000">
                                          <p:stCondLst>
                                            <p:cond delay="1338"/>
                                          </p:stCondLst>
                                        </p:cTn>
                                        <p:tgtEl>
                                          <p:spTgt spid="3">
                                            <p:txEl>
                                              <p:pRg st="2" end="2"/>
                                            </p:txEl>
                                          </p:spTgt>
                                        </p:tgtEl>
                                      </p:cBhvr>
                                      <p:to x="100000" y="100000"/>
                                    </p:animScale>
                                    <p:animScale>
                                      <p:cBhvr>
                                        <p:cTn id="269" dur="26">
                                          <p:stCondLst>
                                            <p:cond delay="1642"/>
                                          </p:stCondLst>
                                        </p:cTn>
                                        <p:tgtEl>
                                          <p:spTgt spid="3">
                                            <p:txEl>
                                              <p:pRg st="2" end="2"/>
                                            </p:txEl>
                                          </p:spTgt>
                                        </p:tgtEl>
                                      </p:cBhvr>
                                      <p:to x="100000" y="90000"/>
                                    </p:animScale>
                                    <p:animScale>
                                      <p:cBhvr>
                                        <p:cTn id="270" dur="166" decel="50000">
                                          <p:stCondLst>
                                            <p:cond delay="1668"/>
                                          </p:stCondLst>
                                        </p:cTn>
                                        <p:tgtEl>
                                          <p:spTgt spid="3">
                                            <p:txEl>
                                              <p:pRg st="2" end="2"/>
                                            </p:txEl>
                                          </p:spTgt>
                                        </p:tgtEl>
                                      </p:cBhvr>
                                      <p:to x="100000" y="100000"/>
                                    </p:animScale>
                                    <p:animScale>
                                      <p:cBhvr>
                                        <p:cTn id="271" dur="26">
                                          <p:stCondLst>
                                            <p:cond delay="1808"/>
                                          </p:stCondLst>
                                        </p:cTn>
                                        <p:tgtEl>
                                          <p:spTgt spid="3">
                                            <p:txEl>
                                              <p:pRg st="2" end="2"/>
                                            </p:txEl>
                                          </p:spTgt>
                                        </p:tgtEl>
                                      </p:cBhvr>
                                      <p:to x="100000" y="95000"/>
                                    </p:animScale>
                                    <p:animScale>
                                      <p:cBhvr>
                                        <p:cTn id="27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P spid="11" grpId="0"/>
      <p:bldP spid="12" grpId="0"/>
      <p:bldP spid="13" grpId="0"/>
      <p:bldP spid="14" grpId="0"/>
      <p:bldP spid="15" grpId="0"/>
      <p:bldP spid="16"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Peritonitis.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Peritonitis.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Peritonitis.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3B56F603-FA6C-4E94-B9C1-48C605A7EFE1}" type="datetime1">
              <a:rPr lang="en-IN" smtClean="0"/>
              <a:t>30-06-2023</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3092522" y="836811"/>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40" y="2332577"/>
            <a:ext cx="10294706" cy="4206335"/>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Urolithiasis (from Greek </a:t>
            </a:r>
            <a:r>
              <a:rPr lang="en-US" b="1" dirty="0" err="1">
                <a:latin typeface="Times New Roman" panose="02020603050405020304" pitchFamily="18" charset="0"/>
                <a:cs typeface="Times New Roman" panose="02020603050405020304" pitchFamily="18" charset="0"/>
              </a:rPr>
              <a:t>ouron</a:t>
            </a:r>
            <a:r>
              <a:rPr lang="en-US" dirty="0">
                <a:latin typeface="Times New Roman" panose="02020603050405020304" pitchFamily="18" charset="0"/>
                <a:cs typeface="Times New Roman" panose="02020603050405020304" pitchFamily="18" charset="0"/>
              </a:rPr>
              <a:t>-urine and </a:t>
            </a:r>
            <a:r>
              <a:rPr lang="en-US" b="1" dirty="0" err="1">
                <a:latin typeface="Times New Roman" panose="02020603050405020304" pitchFamily="18" charset="0"/>
                <a:cs typeface="Times New Roman" panose="02020603050405020304" pitchFamily="18" charset="0"/>
              </a:rPr>
              <a:t>lithos</a:t>
            </a:r>
            <a:r>
              <a:rPr lang="en-US" dirty="0">
                <a:latin typeface="Times New Roman" panose="02020603050405020304" pitchFamily="18" charset="0"/>
                <a:cs typeface="Times New Roman" panose="02020603050405020304" pitchFamily="18" charset="0"/>
              </a:rPr>
              <a:t>-stone) is the condition where urinary stones are formed or located anywhere in the urinary system.</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73E6CE62-7241-4137-83BD-1B385C842823}" type="datetime1">
              <a:rPr lang="en-IN" smtClean="0"/>
              <a:t>30-06-2023</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b="1" dirty="0">
                <a:solidFill>
                  <a:schemeClr val="tx1"/>
                </a:solidFill>
                <a:latin typeface="Times New Roman" panose="02020603050405020304" pitchFamily="18" charset="0"/>
                <a:cs typeface="Times New Roman" panose="02020603050405020304" pitchFamily="18" charset="0"/>
              </a:rPr>
              <a:t>MR. DINESH SINGH</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B23DA0D8-A00D-4816-A303-741DAA8840A3}" type="datetime1">
              <a:rPr lang="en-IN" smtClean="0"/>
              <a:t>30-06-2023</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511F1794-D608-6DB1-722F-63D52F771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636" y="136526"/>
            <a:ext cx="10294706" cy="6219824"/>
          </a:xfrm>
          <a:prstGeom prst="rect">
            <a:avLst/>
          </a:prstGeom>
        </p:spPr>
      </p:pic>
    </p:spTree>
    <p:extLst>
      <p:ext uri="{BB962C8B-B14F-4D97-AF65-F5344CB8AC3E}">
        <p14:creationId xmlns:p14="http://schemas.microsoft.com/office/powerpoint/2010/main" val="3899492663"/>
      </p:ext>
    </p:extLst>
  </p:cSld>
  <p:clrMapOvr>
    <a:masterClrMapping/>
  </p:clrMapOvr>
  <mc:AlternateContent xmlns:mc="http://schemas.openxmlformats.org/markup-compatibility/2006" xmlns:p14="http://schemas.microsoft.com/office/powerpoint/2010/main">
    <mc:Choice Requires="p14">
      <p:transition spd="slow" p14:dur="4400" advClick="0">
        <p14:honeycomb/>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r="-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715784" y="136526"/>
            <a:ext cx="9914562" cy="870342"/>
          </a:xfrm>
        </p:spPr>
        <p:txBody>
          <a:bodyPr>
            <a:normAutofit/>
          </a:bodyPr>
          <a:lstStyle/>
          <a:p>
            <a:r>
              <a:rPr lang="en-US" b="1" dirty="0">
                <a:latin typeface="Times New Roman" panose="02020603050405020304" pitchFamily="18" charset="0"/>
                <a:cs typeface="Times New Roman" panose="02020603050405020304" pitchFamily="18" charset="0"/>
              </a:rPr>
              <a:t>DEFINITION</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40" y="1205019"/>
            <a:ext cx="6817760" cy="5247151"/>
          </a:xfrm>
        </p:spPr>
        <p:txBody>
          <a:bodyPr rIns="72000">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It refers to stones in urinary tract. These stones are formed when concentration of substances such as calcium and uric acid increases in the urine.</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	Stones are formed in urinary tract when urinary concentration of calcium oxalate, calcium phosphate and uric acid increases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B6E355D4-3A5F-4CE1-B824-0C6C6054F1CE}" type="datetime1">
              <a:rPr lang="en-IN" smtClean="0"/>
              <a:t>30-06-2023</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064555366"/>
      </p:ext>
    </p:extLst>
  </p:cSld>
  <p:clrMapOvr>
    <a:masterClrMapping/>
  </p:clrMapOvr>
  <mc:AlternateContent xmlns:mc="http://schemas.openxmlformats.org/markup-compatibility/2006" xmlns:p14="http://schemas.microsoft.com/office/powerpoint/2010/main">
    <mc:Choice Requires="p14">
      <p:transition spd="slow" p14:dur="3900" advClick="0">
        <p14:glitter pattern="hexagon"/>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lnSpcReduction="10000"/>
          </a:bodyPr>
          <a:lstStyle/>
          <a:p>
            <a:pPr marL="457200" indent="-457200" algn="just">
              <a:lnSpc>
                <a:spcPct val="20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Hyperparathyroidism:</a:t>
            </a:r>
            <a:r>
              <a:rPr lang="en-US" sz="2400" i="0" dirty="0">
                <a:solidFill>
                  <a:srgbClr val="212B32"/>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Hyperparathyroidism is a condition in which one or more of your parathyroid glands become overactive and release (secrete) too much parathyroid hormone (PTH). This causes the levels of calcium in your blood to rise, a condition known as </a:t>
            </a:r>
            <a:r>
              <a:rPr lang="en-US" sz="2400" dirty="0">
                <a:latin typeface="Times New Roman" panose="02020603050405020304" pitchFamily="18" charset="0"/>
                <a:cs typeface="Times New Roman" panose="02020603050405020304" pitchFamily="18" charset="0"/>
              </a:rPr>
              <a:t>hypercalcemia</a:t>
            </a:r>
            <a:endParaRPr lang="en-US" sz="3600" i="0" dirty="0">
              <a:effectLst/>
              <a:latin typeface="Times New Roman" panose="02020603050405020304" pitchFamily="18" charset="0"/>
              <a:cs typeface="Times New Roman" panose="02020603050405020304" pitchFamily="18" charset="0"/>
            </a:endParaRPr>
          </a:p>
          <a:p>
            <a:pPr marL="457200" indent="-457200" algn="just">
              <a:lnSpc>
                <a:spcPct val="200000"/>
              </a:lnSpc>
              <a:buFont typeface="+mj-lt"/>
              <a:buAutoNum type="arabicPeriod"/>
            </a:pPr>
            <a:r>
              <a:rPr lang="en-US" sz="2400" b="1" dirty="0">
                <a:solidFill>
                  <a:srgbClr val="212B32"/>
                </a:solidFill>
                <a:latin typeface="Times New Roman" panose="02020603050405020304" pitchFamily="18" charset="0"/>
                <a:cs typeface="Times New Roman" panose="02020603050405020304" pitchFamily="18" charset="0"/>
              </a:rPr>
              <a:t>Renal tubular acidosis: </a:t>
            </a:r>
            <a:r>
              <a:rPr lang="en-US" sz="2400" b="0" i="0" dirty="0">
                <a:solidFill>
                  <a:srgbClr val="231F20"/>
                </a:solidFill>
                <a:effectLst/>
                <a:latin typeface="Times New Roman" panose="02020603050405020304" pitchFamily="18" charset="0"/>
                <a:cs typeface="Times New Roman" panose="02020603050405020304" pitchFamily="18" charset="0"/>
              </a:rPr>
              <a:t>Hyperparathyroidism happens when the parathyroid glands make too much parathyroid hormone. This can affect your calcium levels</a:t>
            </a:r>
            <a:endParaRPr lang="en-US" sz="2400" dirty="0">
              <a:solidFill>
                <a:srgbClr val="212B3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84AC8C28-5DE7-4D19-AA3B-9DECBBDB09A7}" type="datetime1">
              <a:rPr lang="en-IN" smtClean="0"/>
              <a:t>30-06-2023</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837732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Autofit/>
          </a:bodyPr>
          <a:lstStyle/>
          <a:p>
            <a:pPr marL="457200" indent="-457200" algn="just">
              <a:lnSpc>
                <a:spcPct val="150000"/>
              </a:lnSpc>
              <a:buFont typeface="+mj-lt"/>
              <a:buAutoNum type="arabicPeriod" startAt="3"/>
            </a:pPr>
            <a:r>
              <a:rPr lang="en-US" sz="2400" b="1" dirty="0">
                <a:solidFill>
                  <a:srgbClr val="212B32"/>
                </a:solidFill>
                <a:latin typeface="Times New Roman" panose="02020603050405020304" pitchFamily="18" charset="0"/>
                <a:cs typeface="Times New Roman" panose="02020603050405020304" pitchFamily="18" charset="0"/>
              </a:rPr>
              <a:t>Granulomatous disease: </a:t>
            </a:r>
            <a:r>
              <a:rPr lang="en-US" sz="2400" b="0" i="0" dirty="0">
                <a:solidFill>
                  <a:srgbClr val="080808"/>
                </a:solidFill>
                <a:effectLst/>
                <a:latin typeface="Times New Roman" panose="02020603050405020304" pitchFamily="18" charset="0"/>
                <a:cs typeface="Times New Roman" panose="02020603050405020304" pitchFamily="18" charset="0"/>
              </a:rPr>
              <a:t>is an inherited disorder that occurs when a type of white blood cell, called a phagocyte, doesn't work properly. Phagocytes usually help your body fight infections. When they don't work as they should, phagocytes can't protect body from bacterial and fungal infections.</a:t>
            </a:r>
            <a:endParaRPr lang="en-US" sz="2400" dirty="0">
              <a:solidFill>
                <a:srgbClr val="212B3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startAt="3"/>
            </a:pPr>
            <a:r>
              <a:rPr lang="en-US" sz="2400" i="0" dirty="0">
                <a:solidFill>
                  <a:srgbClr val="212B32"/>
                </a:solidFill>
                <a:effectLst/>
                <a:latin typeface="Times New Roman" panose="02020603050405020304" pitchFamily="18" charset="0"/>
                <a:cs typeface="Times New Roman" panose="02020603050405020304" pitchFamily="18" charset="0"/>
              </a:rPr>
              <a:t>Excessive vitamin D intake</a:t>
            </a:r>
          </a:p>
          <a:p>
            <a:pPr marL="457200" indent="-457200" algn="just">
              <a:lnSpc>
                <a:spcPct val="150000"/>
              </a:lnSpc>
              <a:buFont typeface="+mj-lt"/>
              <a:buAutoNum type="arabicPeriod" startAt="3"/>
            </a:pPr>
            <a:r>
              <a:rPr lang="en-US" sz="2400" dirty="0">
                <a:solidFill>
                  <a:srgbClr val="212B32"/>
                </a:solidFill>
                <a:latin typeface="Times New Roman" panose="02020603050405020304" pitchFamily="18" charset="0"/>
                <a:cs typeface="Times New Roman" panose="02020603050405020304" pitchFamily="18" charset="0"/>
              </a:rPr>
              <a:t>Excessive milk intake</a:t>
            </a:r>
          </a:p>
          <a:p>
            <a:pPr marL="457200" indent="-457200" algn="just">
              <a:lnSpc>
                <a:spcPct val="170000"/>
              </a:lnSpc>
              <a:buFont typeface="+mj-lt"/>
              <a:buAutoNum type="arabicPeriod" startAt="3"/>
            </a:pPr>
            <a:r>
              <a:rPr lang="en-US" sz="2400" i="0" dirty="0">
                <a:solidFill>
                  <a:srgbClr val="212B32"/>
                </a:solidFill>
                <a:effectLst/>
                <a:latin typeface="Times New Roman" panose="02020603050405020304" pitchFamily="18" charset="0"/>
                <a:cs typeface="Times New Roman" panose="02020603050405020304" pitchFamily="18" charset="0"/>
              </a:rPr>
              <a:t>Cancer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7F54B57-DBF3-451E-A66A-B447F519EE68}" type="datetime1">
              <a:rPr lang="en-IN" smtClean="0"/>
              <a:t>30-06-2023</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3073392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P</a:t>
            </a:r>
            <a:r>
              <a:rPr lang="en-IN" sz="4000" b="1" dirty="0">
                <a:latin typeface="Times New Roman" panose="02020603050405020304" pitchFamily="18" charset="0"/>
                <a:cs typeface="Times New Roman" panose="02020603050405020304" pitchFamily="18" charset="0"/>
              </a:rPr>
              <a:t>ATHOPHYSIOLOGY</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marL="0" indent="0" algn="just">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4984759A-37FD-4E03-B9D9-F471555C2AAA}" type="datetime1">
              <a:rPr lang="en-IN" smtClean="0"/>
              <a:t>30-06-2023</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9</a:t>
            </a:fld>
            <a:endParaRPr lang="en-IN"/>
          </a:p>
        </p:txBody>
      </p:sp>
      <p:sp>
        <p:nvSpPr>
          <p:cNvPr id="8" name="Rectangle: Rounded Corners 7">
            <a:extLst>
              <a:ext uri="{FF2B5EF4-FFF2-40B4-BE49-F238E27FC236}">
                <a16:creationId xmlns:a16="http://schemas.microsoft.com/office/drawing/2014/main" id="{24BFDC77-589C-7CE9-79E6-98739E3644D1}"/>
              </a:ext>
            </a:extLst>
          </p:cNvPr>
          <p:cNvSpPr/>
          <p:nvPr/>
        </p:nvSpPr>
        <p:spPr>
          <a:xfrm>
            <a:off x="1253447" y="1073580"/>
            <a:ext cx="7825490" cy="110227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Supersaturation of crystals due to excess calcium oxalate, calcium phosphate and uric acid</a:t>
            </a:r>
            <a:endParaRPr lang="en-IN" sz="2400" b="1" dirty="0">
              <a:solidFill>
                <a:schemeClr val="tx1"/>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1797E512-268B-264C-2C2C-00B4F88650BB}"/>
              </a:ext>
            </a:extLst>
          </p:cNvPr>
          <p:cNvSpPr/>
          <p:nvPr/>
        </p:nvSpPr>
        <p:spPr>
          <a:xfrm>
            <a:off x="1905644" y="2660405"/>
            <a:ext cx="5695739" cy="914401"/>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Stone formation</a:t>
            </a:r>
            <a:endParaRPr lang="en-IN" sz="2400" b="1" dirty="0">
              <a:latin typeface="Times New Roman" panose="02020603050405020304" pitchFamily="18" charset="0"/>
              <a:cs typeface="Times New Roman" panose="02020603050405020304" pitchFamily="18" charset="0"/>
            </a:endParaRPr>
          </a:p>
        </p:txBody>
      </p:sp>
      <p:sp>
        <p:nvSpPr>
          <p:cNvPr id="10" name="Rectangle: Folded Corner 9">
            <a:extLst>
              <a:ext uri="{FF2B5EF4-FFF2-40B4-BE49-F238E27FC236}">
                <a16:creationId xmlns:a16="http://schemas.microsoft.com/office/drawing/2014/main" id="{DD1C4D42-0ABD-7123-B4E7-927AFBE6FBD2}"/>
              </a:ext>
            </a:extLst>
          </p:cNvPr>
          <p:cNvSpPr/>
          <p:nvPr/>
        </p:nvSpPr>
        <p:spPr>
          <a:xfrm>
            <a:off x="2024010" y="4132480"/>
            <a:ext cx="5695738" cy="747745"/>
          </a:xfrm>
          <a:prstGeom prst="foldedCorner">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May pass through the urinary tract</a:t>
            </a:r>
            <a:endParaRPr lang="en-IN" sz="2400" b="1" dirty="0">
              <a:solidFill>
                <a:schemeClr val="tx1"/>
              </a:solidFill>
              <a:latin typeface="Times New Roman" panose="02020603050405020304" pitchFamily="18" charset="0"/>
              <a:cs typeface="Times New Roman" panose="02020603050405020304" pitchFamily="18" charset="0"/>
            </a:endParaRPr>
          </a:p>
        </p:txBody>
      </p:sp>
      <p:sp>
        <p:nvSpPr>
          <p:cNvPr id="11" name="Flowchart: Terminator 10">
            <a:extLst>
              <a:ext uri="{FF2B5EF4-FFF2-40B4-BE49-F238E27FC236}">
                <a16:creationId xmlns:a16="http://schemas.microsoft.com/office/drawing/2014/main" id="{F7F09AEB-74F8-C65A-1FC9-0E8276936B3E}"/>
              </a:ext>
            </a:extLst>
          </p:cNvPr>
          <p:cNvSpPr/>
          <p:nvPr/>
        </p:nvSpPr>
        <p:spPr>
          <a:xfrm>
            <a:off x="838200" y="5427552"/>
            <a:ext cx="7376845" cy="859677"/>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Obstruction, infection and hydronephrosis occurs</a:t>
            </a:r>
            <a:endParaRPr lang="en-IN" sz="2400" b="1" dirty="0">
              <a:latin typeface="Times New Roman" panose="02020603050405020304" pitchFamily="18" charset="0"/>
              <a:cs typeface="Times New Roman" panose="02020603050405020304" pitchFamily="18" charset="0"/>
            </a:endParaRPr>
          </a:p>
        </p:txBody>
      </p:sp>
      <p:sp>
        <p:nvSpPr>
          <p:cNvPr id="12" name="Arrow: Down 11">
            <a:extLst>
              <a:ext uri="{FF2B5EF4-FFF2-40B4-BE49-F238E27FC236}">
                <a16:creationId xmlns:a16="http://schemas.microsoft.com/office/drawing/2014/main" id="{0CABBB25-392E-7DB6-647D-9E26145C2EEA}"/>
              </a:ext>
            </a:extLst>
          </p:cNvPr>
          <p:cNvSpPr/>
          <p:nvPr/>
        </p:nvSpPr>
        <p:spPr>
          <a:xfrm>
            <a:off x="4511197" y="2228168"/>
            <a:ext cx="484632" cy="390948"/>
          </a:xfrm>
          <a:prstGeom prst="downArrow">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Arrow: Down 13">
            <a:extLst>
              <a:ext uri="{FF2B5EF4-FFF2-40B4-BE49-F238E27FC236}">
                <a16:creationId xmlns:a16="http://schemas.microsoft.com/office/drawing/2014/main" id="{EE5A1505-47F6-7FE9-A8F5-40B38B5E8547}"/>
              </a:ext>
            </a:extLst>
          </p:cNvPr>
          <p:cNvSpPr/>
          <p:nvPr/>
        </p:nvSpPr>
        <p:spPr>
          <a:xfrm>
            <a:off x="4511195" y="3676067"/>
            <a:ext cx="484632" cy="390948"/>
          </a:xfrm>
          <a:prstGeom prst="downArrow">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Arrow: Down 14">
            <a:extLst>
              <a:ext uri="{FF2B5EF4-FFF2-40B4-BE49-F238E27FC236}">
                <a16:creationId xmlns:a16="http://schemas.microsoft.com/office/drawing/2014/main" id="{64D7083D-3709-2AD5-51B6-C6C1155B111E}"/>
              </a:ext>
            </a:extLst>
          </p:cNvPr>
          <p:cNvSpPr/>
          <p:nvPr/>
        </p:nvSpPr>
        <p:spPr>
          <a:xfrm>
            <a:off x="4511195" y="4948744"/>
            <a:ext cx="484632" cy="390948"/>
          </a:xfrm>
          <a:prstGeom prst="downArrow">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26623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80">
                                          <p:stCondLst>
                                            <p:cond delay="0"/>
                                          </p:stCondLst>
                                        </p:cTn>
                                        <p:tgtEl>
                                          <p:spTgt spid="12"/>
                                        </p:tgtEl>
                                      </p:cBhvr>
                                    </p:animEffect>
                                    <p:anim calcmode="lin" valueType="num">
                                      <p:cBhvr>
                                        <p:cTn id="2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1" dur="26">
                                          <p:stCondLst>
                                            <p:cond delay="650"/>
                                          </p:stCondLst>
                                        </p:cTn>
                                        <p:tgtEl>
                                          <p:spTgt spid="12"/>
                                        </p:tgtEl>
                                      </p:cBhvr>
                                      <p:to x="100000" y="60000"/>
                                    </p:animScale>
                                    <p:animScale>
                                      <p:cBhvr>
                                        <p:cTn id="32" dur="166" decel="50000">
                                          <p:stCondLst>
                                            <p:cond delay="676"/>
                                          </p:stCondLst>
                                        </p:cTn>
                                        <p:tgtEl>
                                          <p:spTgt spid="12"/>
                                        </p:tgtEl>
                                      </p:cBhvr>
                                      <p:to x="100000" y="100000"/>
                                    </p:animScale>
                                    <p:animScale>
                                      <p:cBhvr>
                                        <p:cTn id="33" dur="26">
                                          <p:stCondLst>
                                            <p:cond delay="1312"/>
                                          </p:stCondLst>
                                        </p:cTn>
                                        <p:tgtEl>
                                          <p:spTgt spid="12"/>
                                        </p:tgtEl>
                                      </p:cBhvr>
                                      <p:to x="100000" y="80000"/>
                                    </p:animScale>
                                    <p:animScale>
                                      <p:cBhvr>
                                        <p:cTn id="34" dur="166" decel="50000">
                                          <p:stCondLst>
                                            <p:cond delay="1338"/>
                                          </p:stCondLst>
                                        </p:cTn>
                                        <p:tgtEl>
                                          <p:spTgt spid="12"/>
                                        </p:tgtEl>
                                      </p:cBhvr>
                                      <p:to x="100000" y="100000"/>
                                    </p:animScale>
                                    <p:animScale>
                                      <p:cBhvr>
                                        <p:cTn id="35" dur="26">
                                          <p:stCondLst>
                                            <p:cond delay="1642"/>
                                          </p:stCondLst>
                                        </p:cTn>
                                        <p:tgtEl>
                                          <p:spTgt spid="12"/>
                                        </p:tgtEl>
                                      </p:cBhvr>
                                      <p:to x="100000" y="90000"/>
                                    </p:animScale>
                                    <p:animScale>
                                      <p:cBhvr>
                                        <p:cTn id="36" dur="166" decel="50000">
                                          <p:stCondLst>
                                            <p:cond delay="1668"/>
                                          </p:stCondLst>
                                        </p:cTn>
                                        <p:tgtEl>
                                          <p:spTgt spid="12"/>
                                        </p:tgtEl>
                                      </p:cBhvr>
                                      <p:to x="100000" y="100000"/>
                                    </p:animScale>
                                    <p:animScale>
                                      <p:cBhvr>
                                        <p:cTn id="37" dur="26">
                                          <p:stCondLst>
                                            <p:cond delay="1808"/>
                                          </p:stCondLst>
                                        </p:cTn>
                                        <p:tgtEl>
                                          <p:spTgt spid="12"/>
                                        </p:tgtEl>
                                      </p:cBhvr>
                                      <p:to x="100000" y="95000"/>
                                    </p:animScale>
                                    <p:animScale>
                                      <p:cBhvr>
                                        <p:cTn id="38" dur="166" decel="50000">
                                          <p:stCondLst>
                                            <p:cond delay="1834"/>
                                          </p:stCondLst>
                                        </p:cTn>
                                        <p:tgtEl>
                                          <p:spTgt spid="1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80">
                                          <p:stCondLst>
                                            <p:cond delay="0"/>
                                          </p:stCondLst>
                                        </p:cTn>
                                        <p:tgtEl>
                                          <p:spTgt spid="9"/>
                                        </p:tgtEl>
                                      </p:cBhvr>
                                    </p:animEffect>
                                    <p:anim calcmode="lin" valueType="num">
                                      <p:cBhvr>
                                        <p:cTn id="4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gtEl>
                                      </p:cBhvr>
                                      <p:to x="100000" y="60000"/>
                                    </p:animScale>
                                    <p:animScale>
                                      <p:cBhvr>
                                        <p:cTn id="50" dur="166" decel="50000">
                                          <p:stCondLst>
                                            <p:cond delay="676"/>
                                          </p:stCondLst>
                                        </p:cTn>
                                        <p:tgtEl>
                                          <p:spTgt spid="9"/>
                                        </p:tgtEl>
                                      </p:cBhvr>
                                      <p:to x="100000" y="100000"/>
                                    </p:animScale>
                                    <p:animScale>
                                      <p:cBhvr>
                                        <p:cTn id="51" dur="26">
                                          <p:stCondLst>
                                            <p:cond delay="1312"/>
                                          </p:stCondLst>
                                        </p:cTn>
                                        <p:tgtEl>
                                          <p:spTgt spid="9"/>
                                        </p:tgtEl>
                                      </p:cBhvr>
                                      <p:to x="100000" y="80000"/>
                                    </p:animScale>
                                    <p:animScale>
                                      <p:cBhvr>
                                        <p:cTn id="52" dur="166" decel="50000">
                                          <p:stCondLst>
                                            <p:cond delay="1338"/>
                                          </p:stCondLst>
                                        </p:cTn>
                                        <p:tgtEl>
                                          <p:spTgt spid="9"/>
                                        </p:tgtEl>
                                      </p:cBhvr>
                                      <p:to x="100000" y="100000"/>
                                    </p:animScale>
                                    <p:animScale>
                                      <p:cBhvr>
                                        <p:cTn id="53" dur="26">
                                          <p:stCondLst>
                                            <p:cond delay="1642"/>
                                          </p:stCondLst>
                                        </p:cTn>
                                        <p:tgtEl>
                                          <p:spTgt spid="9"/>
                                        </p:tgtEl>
                                      </p:cBhvr>
                                      <p:to x="100000" y="90000"/>
                                    </p:animScale>
                                    <p:animScale>
                                      <p:cBhvr>
                                        <p:cTn id="54" dur="166" decel="50000">
                                          <p:stCondLst>
                                            <p:cond delay="1668"/>
                                          </p:stCondLst>
                                        </p:cTn>
                                        <p:tgtEl>
                                          <p:spTgt spid="9"/>
                                        </p:tgtEl>
                                      </p:cBhvr>
                                      <p:to x="100000" y="100000"/>
                                    </p:animScale>
                                    <p:animScale>
                                      <p:cBhvr>
                                        <p:cTn id="55" dur="26">
                                          <p:stCondLst>
                                            <p:cond delay="1808"/>
                                          </p:stCondLst>
                                        </p:cTn>
                                        <p:tgtEl>
                                          <p:spTgt spid="9"/>
                                        </p:tgtEl>
                                      </p:cBhvr>
                                      <p:to x="100000" y="95000"/>
                                    </p:animScale>
                                    <p:animScale>
                                      <p:cBhvr>
                                        <p:cTn id="56" dur="166" decel="50000">
                                          <p:stCondLst>
                                            <p:cond delay="1834"/>
                                          </p:stCondLst>
                                        </p:cTn>
                                        <p:tgtEl>
                                          <p:spTgt spid="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580">
                                          <p:stCondLst>
                                            <p:cond delay="0"/>
                                          </p:stCondLst>
                                        </p:cTn>
                                        <p:tgtEl>
                                          <p:spTgt spid="14"/>
                                        </p:tgtEl>
                                      </p:cBhvr>
                                    </p:animEffect>
                                    <p:anim calcmode="lin" valueType="num">
                                      <p:cBhvr>
                                        <p:cTn id="6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7" dur="26">
                                          <p:stCondLst>
                                            <p:cond delay="650"/>
                                          </p:stCondLst>
                                        </p:cTn>
                                        <p:tgtEl>
                                          <p:spTgt spid="14"/>
                                        </p:tgtEl>
                                      </p:cBhvr>
                                      <p:to x="100000" y="60000"/>
                                    </p:animScale>
                                    <p:animScale>
                                      <p:cBhvr>
                                        <p:cTn id="68" dur="166" decel="50000">
                                          <p:stCondLst>
                                            <p:cond delay="676"/>
                                          </p:stCondLst>
                                        </p:cTn>
                                        <p:tgtEl>
                                          <p:spTgt spid="14"/>
                                        </p:tgtEl>
                                      </p:cBhvr>
                                      <p:to x="100000" y="100000"/>
                                    </p:animScale>
                                    <p:animScale>
                                      <p:cBhvr>
                                        <p:cTn id="69" dur="26">
                                          <p:stCondLst>
                                            <p:cond delay="1312"/>
                                          </p:stCondLst>
                                        </p:cTn>
                                        <p:tgtEl>
                                          <p:spTgt spid="14"/>
                                        </p:tgtEl>
                                      </p:cBhvr>
                                      <p:to x="100000" y="80000"/>
                                    </p:animScale>
                                    <p:animScale>
                                      <p:cBhvr>
                                        <p:cTn id="70" dur="166" decel="50000">
                                          <p:stCondLst>
                                            <p:cond delay="1338"/>
                                          </p:stCondLst>
                                        </p:cTn>
                                        <p:tgtEl>
                                          <p:spTgt spid="14"/>
                                        </p:tgtEl>
                                      </p:cBhvr>
                                      <p:to x="100000" y="100000"/>
                                    </p:animScale>
                                    <p:animScale>
                                      <p:cBhvr>
                                        <p:cTn id="71" dur="26">
                                          <p:stCondLst>
                                            <p:cond delay="1642"/>
                                          </p:stCondLst>
                                        </p:cTn>
                                        <p:tgtEl>
                                          <p:spTgt spid="14"/>
                                        </p:tgtEl>
                                      </p:cBhvr>
                                      <p:to x="100000" y="90000"/>
                                    </p:animScale>
                                    <p:animScale>
                                      <p:cBhvr>
                                        <p:cTn id="72" dur="166" decel="50000">
                                          <p:stCondLst>
                                            <p:cond delay="1668"/>
                                          </p:stCondLst>
                                        </p:cTn>
                                        <p:tgtEl>
                                          <p:spTgt spid="14"/>
                                        </p:tgtEl>
                                      </p:cBhvr>
                                      <p:to x="100000" y="100000"/>
                                    </p:animScale>
                                    <p:animScale>
                                      <p:cBhvr>
                                        <p:cTn id="73" dur="26">
                                          <p:stCondLst>
                                            <p:cond delay="1808"/>
                                          </p:stCondLst>
                                        </p:cTn>
                                        <p:tgtEl>
                                          <p:spTgt spid="14"/>
                                        </p:tgtEl>
                                      </p:cBhvr>
                                      <p:to x="100000" y="95000"/>
                                    </p:animScale>
                                    <p:animScale>
                                      <p:cBhvr>
                                        <p:cTn id="74" dur="166" decel="50000">
                                          <p:stCondLst>
                                            <p:cond delay="1834"/>
                                          </p:stCondLst>
                                        </p:cTn>
                                        <p:tgtEl>
                                          <p:spTgt spid="14"/>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down)">
                                      <p:cBhvr>
                                        <p:cTn id="79" dur="580">
                                          <p:stCondLst>
                                            <p:cond delay="0"/>
                                          </p:stCondLst>
                                        </p:cTn>
                                        <p:tgtEl>
                                          <p:spTgt spid="10"/>
                                        </p:tgtEl>
                                      </p:cBhvr>
                                    </p:animEffect>
                                    <p:anim calcmode="lin" valueType="num">
                                      <p:cBhvr>
                                        <p:cTn id="8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5" dur="26">
                                          <p:stCondLst>
                                            <p:cond delay="650"/>
                                          </p:stCondLst>
                                        </p:cTn>
                                        <p:tgtEl>
                                          <p:spTgt spid="10"/>
                                        </p:tgtEl>
                                      </p:cBhvr>
                                      <p:to x="100000" y="60000"/>
                                    </p:animScale>
                                    <p:animScale>
                                      <p:cBhvr>
                                        <p:cTn id="86" dur="166" decel="50000">
                                          <p:stCondLst>
                                            <p:cond delay="676"/>
                                          </p:stCondLst>
                                        </p:cTn>
                                        <p:tgtEl>
                                          <p:spTgt spid="10"/>
                                        </p:tgtEl>
                                      </p:cBhvr>
                                      <p:to x="100000" y="100000"/>
                                    </p:animScale>
                                    <p:animScale>
                                      <p:cBhvr>
                                        <p:cTn id="87" dur="26">
                                          <p:stCondLst>
                                            <p:cond delay="1312"/>
                                          </p:stCondLst>
                                        </p:cTn>
                                        <p:tgtEl>
                                          <p:spTgt spid="10"/>
                                        </p:tgtEl>
                                      </p:cBhvr>
                                      <p:to x="100000" y="80000"/>
                                    </p:animScale>
                                    <p:animScale>
                                      <p:cBhvr>
                                        <p:cTn id="88" dur="166" decel="50000">
                                          <p:stCondLst>
                                            <p:cond delay="1338"/>
                                          </p:stCondLst>
                                        </p:cTn>
                                        <p:tgtEl>
                                          <p:spTgt spid="10"/>
                                        </p:tgtEl>
                                      </p:cBhvr>
                                      <p:to x="100000" y="100000"/>
                                    </p:animScale>
                                    <p:animScale>
                                      <p:cBhvr>
                                        <p:cTn id="89" dur="26">
                                          <p:stCondLst>
                                            <p:cond delay="1642"/>
                                          </p:stCondLst>
                                        </p:cTn>
                                        <p:tgtEl>
                                          <p:spTgt spid="10"/>
                                        </p:tgtEl>
                                      </p:cBhvr>
                                      <p:to x="100000" y="90000"/>
                                    </p:animScale>
                                    <p:animScale>
                                      <p:cBhvr>
                                        <p:cTn id="90" dur="166" decel="50000">
                                          <p:stCondLst>
                                            <p:cond delay="1668"/>
                                          </p:stCondLst>
                                        </p:cTn>
                                        <p:tgtEl>
                                          <p:spTgt spid="10"/>
                                        </p:tgtEl>
                                      </p:cBhvr>
                                      <p:to x="100000" y="100000"/>
                                    </p:animScale>
                                    <p:animScale>
                                      <p:cBhvr>
                                        <p:cTn id="91" dur="26">
                                          <p:stCondLst>
                                            <p:cond delay="1808"/>
                                          </p:stCondLst>
                                        </p:cTn>
                                        <p:tgtEl>
                                          <p:spTgt spid="10"/>
                                        </p:tgtEl>
                                      </p:cBhvr>
                                      <p:to x="100000" y="95000"/>
                                    </p:animScale>
                                    <p:animScale>
                                      <p:cBhvr>
                                        <p:cTn id="92" dur="166" decel="50000">
                                          <p:stCondLst>
                                            <p:cond delay="1834"/>
                                          </p:stCondLst>
                                        </p:cTn>
                                        <p:tgtEl>
                                          <p:spTgt spid="10"/>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down)">
                                      <p:cBhvr>
                                        <p:cTn id="97" dur="580">
                                          <p:stCondLst>
                                            <p:cond delay="0"/>
                                          </p:stCondLst>
                                        </p:cTn>
                                        <p:tgtEl>
                                          <p:spTgt spid="15"/>
                                        </p:tgtEl>
                                      </p:cBhvr>
                                    </p:animEffect>
                                    <p:anim calcmode="lin" valueType="num">
                                      <p:cBhvr>
                                        <p:cTn id="9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3" dur="26">
                                          <p:stCondLst>
                                            <p:cond delay="650"/>
                                          </p:stCondLst>
                                        </p:cTn>
                                        <p:tgtEl>
                                          <p:spTgt spid="15"/>
                                        </p:tgtEl>
                                      </p:cBhvr>
                                      <p:to x="100000" y="60000"/>
                                    </p:animScale>
                                    <p:animScale>
                                      <p:cBhvr>
                                        <p:cTn id="104" dur="166" decel="50000">
                                          <p:stCondLst>
                                            <p:cond delay="676"/>
                                          </p:stCondLst>
                                        </p:cTn>
                                        <p:tgtEl>
                                          <p:spTgt spid="15"/>
                                        </p:tgtEl>
                                      </p:cBhvr>
                                      <p:to x="100000" y="100000"/>
                                    </p:animScale>
                                    <p:animScale>
                                      <p:cBhvr>
                                        <p:cTn id="105" dur="26">
                                          <p:stCondLst>
                                            <p:cond delay="1312"/>
                                          </p:stCondLst>
                                        </p:cTn>
                                        <p:tgtEl>
                                          <p:spTgt spid="15"/>
                                        </p:tgtEl>
                                      </p:cBhvr>
                                      <p:to x="100000" y="80000"/>
                                    </p:animScale>
                                    <p:animScale>
                                      <p:cBhvr>
                                        <p:cTn id="106" dur="166" decel="50000">
                                          <p:stCondLst>
                                            <p:cond delay="1338"/>
                                          </p:stCondLst>
                                        </p:cTn>
                                        <p:tgtEl>
                                          <p:spTgt spid="15"/>
                                        </p:tgtEl>
                                      </p:cBhvr>
                                      <p:to x="100000" y="100000"/>
                                    </p:animScale>
                                    <p:animScale>
                                      <p:cBhvr>
                                        <p:cTn id="107" dur="26">
                                          <p:stCondLst>
                                            <p:cond delay="1642"/>
                                          </p:stCondLst>
                                        </p:cTn>
                                        <p:tgtEl>
                                          <p:spTgt spid="15"/>
                                        </p:tgtEl>
                                      </p:cBhvr>
                                      <p:to x="100000" y="90000"/>
                                    </p:animScale>
                                    <p:animScale>
                                      <p:cBhvr>
                                        <p:cTn id="108" dur="166" decel="50000">
                                          <p:stCondLst>
                                            <p:cond delay="1668"/>
                                          </p:stCondLst>
                                        </p:cTn>
                                        <p:tgtEl>
                                          <p:spTgt spid="15"/>
                                        </p:tgtEl>
                                      </p:cBhvr>
                                      <p:to x="100000" y="100000"/>
                                    </p:animScale>
                                    <p:animScale>
                                      <p:cBhvr>
                                        <p:cTn id="109" dur="26">
                                          <p:stCondLst>
                                            <p:cond delay="1808"/>
                                          </p:stCondLst>
                                        </p:cTn>
                                        <p:tgtEl>
                                          <p:spTgt spid="15"/>
                                        </p:tgtEl>
                                      </p:cBhvr>
                                      <p:to x="100000" y="95000"/>
                                    </p:animScale>
                                    <p:animScale>
                                      <p:cBhvr>
                                        <p:cTn id="110" dur="166" decel="50000">
                                          <p:stCondLst>
                                            <p:cond delay="1834"/>
                                          </p:stCondLst>
                                        </p:cTn>
                                        <p:tgtEl>
                                          <p:spTgt spid="15"/>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11"/>
                                        </p:tgtEl>
                                        <p:attrNameLst>
                                          <p:attrName>style.visibility</p:attrName>
                                        </p:attrNameLst>
                                      </p:cBhvr>
                                      <p:to>
                                        <p:strVal val="visible"/>
                                      </p:to>
                                    </p:set>
                                    <p:animEffect transition="in" filter="wipe(down)">
                                      <p:cBhvr>
                                        <p:cTn id="115" dur="580">
                                          <p:stCondLst>
                                            <p:cond delay="0"/>
                                          </p:stCondLst>
                                        </p:cTn>
                                        <p:tgtEl>
                                          <p:spTgt spid="11"/>
                                        </p:tgtEl>
                                      </p:cBhvr>
                                    </p:animEffect>
                                    <p:anim calcmode="lin" valueType="num">
                                      <p:cBhvr>
                                        <p:cTn id="11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21" dur="26">
                                          <p:stCondLst>
                                            <p:cond delay="650"/>
                                          </p:stCondLst>
                                        </p:cTn>
                                        <p:tgtEl>
                                          <p:spTgt spid="11"/>
                                        </p:tgtEl>
                                      </p:cBhvr>
                                      <p:to x="100000" y="60000"/>
                                    </p:animScale>
                                    <p:animScale>
                                      <p:cBhvr>
                                        <p:cTn id="122" dur="166" decel="50000">
                                          <p:stCondLst>
                                            <p:cond delay="676"/>
                                          </p:stCondLst>
                                        </p:cTn>
                                        <p:tgtEl>
                                          <p:spTgt spid="11"/>
                                        </p:tgtEl>
                                      </p:cBhvr>
                                      <p:to x="100000" y="100000"/>
                                    </p:animScale>
                                    <p:animScale>
                                      <p:cBhvr>
                                        <p:cTn id="123" dur="26">
                                          <p:stCondLst>
                                            <p:cond delay="1312"/>
                                          </p:stCondLst>
                                        </p:cTn>
                                        <p:tgtEl>
                                          <p:spTgt spid="11"/>
                                        </p:tgtEl>
                                      </p:cBhvr>
                                      <p:to x="100000" y="80000"/>
                                    </p:animScale>
                                    <p:animScale>
                                      <p:cBhvr>
                                        <p:cTn id="124" dur="166" decel="50000">
                                          <p:stCondLst>
                                            <p:cond delay="1338"/>
                                          </p:stCondLst>
                                        </p:cTn>
                                        <p:tgtEl>
                                          <p:spTgt spid="11"/>
                                        </p:tgtEl>
                                      </p:cBhvr>
                                      <p:to x="100000" y="100000"/>
                                    </p:animScale>
                                    <p:animScale>
                                      <p:cBhvr>
                                        <p:cTn id="125" dur="26">
                                          <p:stCondLst>
                                            <p:cond delay="1642"/>
                                          </p:stCondLst>
                                        </p:cTn>
                                        <p:tgtEl>
                                          <p:spTgt spid="11"/>
                                        </p:tgtEl>
                                      </p:cBhvr>
                                      <p:to x="100000" y="90000"/>
                                    </p:animScale>
                                    <p:animScale>
                                      <p:cBhvr>
                                        <p:cTn id="126" dur="166" decel="50000">
                                          <p:stCondLst>
                                            <p:cond delay="1668"/>
                                          </p:stCondLst>
                                        </p:cTn>
                                        <p:tgtEl>
                                          <p:spTgt spid="11"/>
                                        </p:tgtEl>
                                      </p:cBhvr>
                                      <p:to x="100000" y="100000"/>
                                    </p:animScale>
                                    <p:animScale>
                                      <p:cBhvr>
                                        <p:cTn id="127" dur="26">
                                          <p:stCondLst>
                                            <p:cond delay="1808"/>
                                          </p:stCondLst>
                                        </p:cTn>
                                        <p:tgtEl>
                                          <p:spTgt spid="11"/>
                                        </p:tgtEl>
                                      </p:cBhvr>
                                      <p:to x="100000" y="95000"/>
                                    </p:animScale>
                                    <p:animScale>
                                      <p:cBhvr>
                                        <p:cTn id="12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Infection can occur from irritation by stone.</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Some stones cause pain and discomfort.</a:t>
            </a:r>
          </a:p>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Hematuria is common and Pyuria is also present.</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Pain originating in the renal area radiate towards the bladder in the female and towards testes in male.</a:t>
            </a:r>
          </a:p>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Nausea and vomiting is also present along renal colic pain</a:t>
            </a:r>
            <a:r>
              <a:rPr lang="en-US" sz="2400" dirty="0">
                <a:solidFill>
                  <a:srgbClr val="111111"/>
                </a:solidFill>
                <a:latin typeface="Times New Roman" panose="02020603050405020304" pitchFamily="18" charset="0"/>
                <a:cs typeface="Times New Roman" panose="02020603050405020304" pitchFamily="18" charset="0"/>
              </a:rPr>
              <a:t>. Diarrhea and abdominal discomfort may occur.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77BA5346-F7B2-415B-8B84-EA8DB02AC6D8}" type="datetime1">
              <a:rPr lang="en-IN" smtClean="0"/>
              <a:t>30-06-2023</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MR. 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856094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6"/>
            </a:pPr>
            <a:r>
              <a:rPr lang="en-US" sz="2400" b="0" i="0" dirty="0">
                <a:solidFill>
                  <a:srgbClr val="111111"/>
                </a:solidFill>
                <a:effectLst/>
                <a:latin typeface="Times New Roman" panose="02020603050405020304" pitchFamily="18" charset="0"/>
                <a:cs typeface="Times New Roman" panose="02020603050405020304" pitchFamily="18" charset="0"/>
              </a:rPr>
              <a:t>When stone</a:t>
            </a:r>
            <a:r>
              <a:rPr lang="en-US" sz="2400" dirty="0">
                <a:solidFill>
                  <a:srgbClr val="111111"/>
                </a:solidFill>
                <a:latin typeface="Times New Roman" panose="02020603050405020304" pitchFamily="18" charset="0"/>
                <a:cs typeface="Times New Roman" panose="02020603050405020304" pitchFamily="18" charset="0"/>
              </a:rPr>
              <a:t>s move to the ureter it causes acute colicky wave like pain radiating down to the thigh and genital organs.</a:t>
            </a:r>
            <a:endParaRPr lang="en-US" sz="2400" b="0" i="0" dirty="0">
              <a:solidFill>
                <a:srgbClr val="111111"/>
              </a:solidFill>
              <a:effectLst/>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startAt="6"/>
            </a:pPr>
            <a:r>
              <a:rPr lang="en-US" sz="2400" dirty="0">
                <a:solidFill>
                  <a:srgbClr val="111111"/>
                </a:solidFill>
                <a:latin typeface="Times New Roman" panose="02020603050405020304" pitchFamily="18" charset="0"/>
                <a:cs typeface="Times New Roman" panose="02020603050405020304" pitchFamily="18" charset="0"/>
              </a:rPr>
              <a:t>Usually patient feels urge to void but little urine is passed and it contains blood.</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CF92D89F-86B0-4ADC-A380-719154CF06E4}" type="datetime1">
              <a:rPr lang="en-IN" smtClean="0"/>
              <a:t>30-06-2023</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MR. 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22951227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X-rays</a:t>
            </a:r>
          </a:p>
          <a:p>
            <a:pPr algn="just">
              <a:lnSpc>
                <a:spcPct val="150000"/>
              </a:lnSpc>
            </a:pPr>
            <a:r>
              <a:rPr lang="en-US" sz="2400" dirty="0">
                <a:latin typeface="Times New Roman" panose="02020603050405020304" pitchFamily="18" charset="0"/>
                <a:cs typeface="Times New Roman" panose="02020603050405020304" pitchFamily="18" charset="0"/>
              </a:rPr>
              <a:t>Ultrasound</a:t>
            </a:r>
          </a:p>
          <a:p>
            <a:pPr algn="just">
              <a:lnSpc>
                <a:spcPct val="150000"/>
              </a:lnSpc>
            </a:pPr>
            <a:r>
              <a:rPr lang="en-US" sz="2400" dirty="0">
                <a:latin typeface="Times New Roman" panose="02020603050405020304" pitchFamily="18" charset="0"/>
                <a:cs typeface="Times New Roman" panose="02020603050405020304" pitchFamily="18" charset="0"/>
              </a:rPr>
              <a:t>24 hrs. urine test</a:t>
            </a:r>
          </a:p>
          <a:p>
            <a:pPr algn="just">
              <a:lnSpc>
                <a:spcPct val="150000"/>
              </a:lnSpc>
            </a:pPr>
            <a:r>
              <a:rPr lang="en-US" sz="2400" dirty="0">
                <a:latin typeface="Times New Roman" panose="02020603050405020304" pitchFamily="18" charset="0"/>
                <a:cs typeface="Times New Roman" panose="02020603050405020304" pitchFamily="18" charset="0"/>
              </a:rPr>
              <a:t>Blood chemistry study.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68442EF1-4DE3-4562-9BF2-BB3E598D2B04}" type="datetime1">
              <a:rPr lang="en-IN" smtClean="0"/>
              <a:t>30-06-2023</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8540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Retro-grade pyelography: </a:t>
            </a:r>
            <a:r>
              <a:rPr lang="en-US" sz="2400" b="0" i="0" dirty="0">
                <a:solidFill>
                  <a:srgbClr val="212529"/>
                </a:solidFill>
                <a:effectLst/>
                <a:latin typeface="Times New Roman" panose="02020603050405020304" pitchFamily="18" charset="0"/>
                <a:cs typeface="Times New Roman" panose="02020603050405020304" pitchFamily="18" charset="0"/>
              </a:rPr>
              <a:t>Retrograde pyelography uses a special dye ("contrast agent") injected into the ureters. The dye makes the ureters and kidneys more easily seen on the x-ray.</a:t>
            </a:r>
            <a:endParaRPr lang="en-US"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2D5AB13E-B585-49CA-96C7-A38BBD0EB9A8}" type="datetime1">
              <a:rPr lang="en-IN" smtClean="0"/>
              <a:t>30-06-2023</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13</a:t>
            </a:fld>
            <a:endParaRPr lang="en-IN"/>
          </a:p>
        </p:txBody>
      </p:sp>
      <p:pic>
        <p:nvPicPr>
          <p:cNvPr id="9" name="Picture 8">
            <a:extLst>
              <a:ext uri="{FF2B5EF4-FFF2-40B4-BE49-F238E27FC236}">
                <a16:creationId xmlns:a16="http://schemas.microsoft.com/office/drawing/2014/main" id="{5CD588EB-F0C1-26B5-9594-10FEA96F9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89780"/>
            <a:ext cx="6369978" cy="3868220"/>
          </a:xfrm>
          <a:prstGeom prst="rect">
            <a:avLst/>
          </a:prstGeom>
        </p:spPr>
      </p:pic>
      <p:pic>
        <p:nvPicPr>
          <p:cNvPr id="11" name="Picture 10">
            <a:extLst>
              <a:ext uri="{FF2B5EF4-FFF2-40B4-BE49-F238E27FC236}">
                <a16:creationId xmlns:a16="http://schemas.microsoft.com/office/drawing/2014/main" id="{7F659369-C4B6-E4E6-56F7-46A2EC569D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9978" y="2989780"/>
            <a:ext cx="5822022" cy="3868220"/>
          </a:xfrm>
          <a:prstGeom prst="rect">
            <a:avLst/>
          </a:prstGeom>
        </p:spPr>
      </p:pic>
    </p:spTree>
    <p:extLst>
      <p:ext uri="{BB962C8B-B14F-4D97-AF65-F5344CB8AC3E}">
        <p14:creationId xmlns:p14="http://schemas.microsoft.com/office/powerpoint/2010/main" val="56656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Management is according to stone type and its location. Immediate objective is to relive colicky pain. Opioids analgesics are given.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Hot bath or moist heat is used.</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Fluids are encouraged. It helps in downward passage of the stone.</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Nutritional therapy is also important. At least 2liter/day water is encouraged. Food containing calcium is to be avoided (rice, milk).</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For calcium stones, calcibine is given that absorbs the calcium into the circulation.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EC174564-9906-4E40-87FD-9EBF5136359D}" type="datetime1">
              <a:rPr lang="en-IN" smtClean="0"/>
              <a:t>30-06-2023</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170066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6"/>
            </a:pPr>
            <a:r>
              <a:rPr lang="en-US" sz="2400" dirty="0">
                <a:latin typeface="Times New Roman" panose="02020603050405020304" pitchFamily="18" charset="0"/>
                <a:cs typeface="Times New Roman" panose="02020603050405020304" pitchFamily="18" charset="0"/>
              </a:rPr>
              <a:t>For Oxalates stones food items like Chocolate, tea, palak are avoided.</a:t>
            </a:r>
          </a:p>
          <a:p>
            <a:pPr marL="457200" indent="-457200" algn="just">
              <a:lnSpc>
                <a:spcPct val="150000"/>
              </a:lnSpc>
              <a:buFont typeface="+mj-lt"/>
              <a:buAutoNum type="arabicPeriod" startAt="6"/>
            </a:pPr>
            <a:r>
              <a:rPr lang="en-US" sz="2400" dirty="0">
                <a:latin typeface="Times New Roman" panose="02020603050405020304" pitchFamily="18" charset="0"/>
                <a:cs typeface="Times New Roman" panose="02020603050405020304" pitchFamily="18" charset="0"/>
              </a:rPr>
              <a:t>Protein is also restricted.</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F88C728A-783C-4B07-869E-612D5B4A07DB}" type="datetime1">
              <a:rPr lang="en-IN" smtClean="0"/>
              <a:t>30-06-2023</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3597732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S</a:t>
            </a:r>
            <a:r>
              <a:rPr lang="en-IN" sz="4000" b="1" dirty="0">
                <a:latin typeface="Times New Roman" panose="02020603050405020304" pitchFamily="18" charset="0"/>
                <a:cs typeface="Times New Roman" panose="02020603050405020304" pitchFamily="18" charset="0"/>
              </a:rPr>
              <a:t>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b="1" i="0" dirty="0">
                <a:effectLst/>
                <a:latin typeface="Times New Roman" panose="02020603050405020304" pitchFamily="18" charset="0"/>
                <a:cs typeface="Times New Roman" panose="02020603050405020304" pitchFamily="18" charset="0"/>
              </a:rPr>
              <a:t>Electro hydraulic lithotripsy hemolysis:</a:t>
            </a:r>
            <a:r>
              <a:rPr lang="en-US" sz="2400" b="0" i="0" dirty="0">
                <a:effectLst/>
                <a:latin typeface="Times New Roman" panose="02020603050405020304" pitchFamily="18" charset="0"/>
                <a:cs typeface="Times New Roman" panose="02020603050405020304" pitchFamily="18" charset="0"/>
              </a:rPr>
              <a:t> is a medical procedure which uses targeted shockwaves to break up </a:t>
            </a:r>
            <a:r>
              <a:rPr lang="en-US" sz="2400" dirty="0">
                <a:latin typeface="Times New Roman" panose="02020603050405020304" pitchFamily="18" charset="0"/>
                <a:cs typeface="Times New Roman" panose="02020603050405020304" pitchFamily="18" charset="0"/>
              </a:rPr>
              <a:t>kidney stones</a:t>
            </a:r>
            <a:r>
              <a:rPr lang="en-US" sz="2400" b="0" i="0" dirty="0">
                <a:effectLst/>
                <a:latin typeface="Times New Roman" panose="02020603050405020304" pitchFamily="18" charset="0"/>
                <a:cs typeface="Times New Roman" panose="02020603050405020304" pitchFamily="18" charset="0"/>
              </a:rPr>
              <a:t> and </a:t>
            </a:r>
            <a:r>
              <a:rPr lang="en-US" sz="2400" dirty="0">
                <a:latin typeface="Times New Roman" panose="02020603050405020304" pitchFamily="18" charset="0"/>
                <a:cs typeface="Times New Roman" panose="02020603050405020304" pitchFamily="18" charset="0"/>
              </a:rPr>
              <a:t>gallstones</a:t>
            </a:r>
            <a:r>
              <a:rPr lang="en-US" sz="2400" b="0" i="0" dirty="0">
                <a:effectLst/>
                <a:latin typeface="Times New Roman" panose="02020603050405020304" pitchFamily="18" charset="0"/>
                <a:cs typeface="Times New Roman" panose="02020603050405020304" pitchFamily="18" charset="0"/>
              </a:rPr>
              <a:t>.</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Surgical removal:</a:t>
            </a:r>
            <a:r>
              <a:rPr lang="en-US" sz="2400" dirty="0">
                <a:latin typeface="Times New Roman" panose="02020603050405020304" pitchFamily="18" charset="0"/>
                <a:cs typeface="Times New Roman" panose="02020603050405020304" pitchFamily="18" charset="0"/>
              </a:rPr>
              <a:t> including nephrolithotomy, nephrectomy, uretrolithotomy.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05533805-D308-4CB7-8FE1-FACBFE3A05EB}" type="datetime1">
              <a:rPr lang="en-IN" smtClean="0"/>
              <a:t>30-06-2023</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4984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119560-923E-4EAD-953B-30AB187B4072}" type="datetime1">
              <a:rPr lang="en-IN" smtClean="0"/>
              <a:t>30-06-2023</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3343791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57592A65-E6C5-40E4-AFCA-1D217309D925}" type="datetime1">
              <a:rPr lang="en-IN" smtClean="0"/>
              <a:t>30-06-2023</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8792357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4ED9263A-AEDC-4631-849B-EF718DD29531}" type="datetime1">
              <a:rPr lang="en-IN" smtClean="0"/>
              <a:t>30-06-2023</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19</a:t>
            </a:fld>
            <a:endParaRPr lang="en-IN"/>
          </a:p>
        </p:txBody>
      </p:sp>
      <p:pic>
        <p:nvPicPr>
          <p:cNvPr id="10" name="Content Placeholder 9">
            <a:extLst>
              <a:ext uri="{FF2B5EF4-FFF2-40B4-BE49-F238E27FC236}">
                <a16:creationId xmlns:a16="http://schemas.microsoft.com/office/drawing/2014/main" id="{F3BB13D5-8242-2F9C-E8CB-7BC0B4F3F0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
        <p:nvSpPr>
          <p:cNvPr id="12" name="Rectangle 11">
            <a:extLst>
              <a:ext uri="{FF2B5EF4-FFF2-40B4-BE49-F238E27FC236}">
                <a16:creationId xmlns:a16="http://schemas.microsoft.com/office/drawing/2014/main" id="{293EC974-9A98-B91E-4BA7-D4B310CE7F5C}"/>
              </a:ext>
            </a:extLst>
          </p:cNvPr>
          <p:cNvSpPr/>
          <p:nvPr/>
        </p:nvSpPr>
        <p:spPr>
          <a:xfrm>
            <a:off x="7150813" y="388636"/>
            <a:ext cx="4479533" cy="3631763"/>
          </a:xfrm>
          <a:prstGeom prst="rect">
            <a:avLst/>
          </a:prstGeom>
          <a:noFill/>
        </p:spPr>
        <p:txBody>
          <a:bodyPr wrap="square" lIns="91440" tIns="45720" rIns="91440" bIns="45720">
            <a:spAutoFit/>
          </a:bodyPr>
          <a:lstStyle/>
          <a:p>
            <a:pPr algn="ctr"/>
            <a:r>
              <a:rPr lang="en-US" sz="11500" b="1" cap="none" spc="0" dirty="0">
                <a:ln w="22225">
                  <a:solidFill>
                    <a:schemeClr val="accent2"/>
                  </a:solidFill>
                  <a:prstDash val="solid"/>
                </a:ln>
                <a:solidFill>
                  <a:schemeClr val="bg1"/>
                </a:solidFill>
                <a:effectLst/>
                <a:latin typeface="Brush Script MT" panose="03060802040406070304" pitchFamily="66" charset="0"/>
                <a:cs typeface="Times New Roman" panose="02020603050405020304" pitchFamily="18" charset="0"/>
              </a:rPr>
              <a:t>Thank You</a:t>
            </a:r>
          </a:p>
        </p:txBody>
      </p:sp>
      <p:pic>
        <p:nvPicPr>
          <p:cNvPr id="5" name="Picture 4">
            <a:extLst>
              <a:ext uri="{FF2B5EF4-FFF2-40B4-BE49-F238E27FC236}">
                <a16:creationId xmlns:a16="http://schemas.microsoft.com/office/drawing/2014/main" id="{5D40A649-4A8F-B475-3278-2F973A3CC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372507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1111</TotalTime>
  <Words>717</Words>
  <Application>Microsoft Office PowerPoint</Application>
  <PresentationFormat>Widescreen</PresentationFormat>
  <Paragraphs>132</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Brush Script MT</vt:lpstr>
      <vt:lpstr>Calibri</vt:lpstr>
      <vt:lpstr>Calibri Light</vt:lpstr>
      <vt:lpstr>Times New Roman</vt:lpstr>
      <vt:lpstr>Wingdings</vt:lpstr>
      <vt:lpstr>Office Theme</vt:lpstr>
      <vt:lpstr>PowerPoint Presentation</vt:lpstr>
      <vt:lpstr>PowerPoint Presentation</vt:lpstr>
      <vt:lpstr>OBJECTIVES</vt:lpstr>
      <vt:lpstr>INTRODUCTION</vt:lpstr>
      <vt:lpstr>PowerPoint Presentation</vt:lpstr>
      <vt:lpstr>DEFINITION</vt:lpstr>
      <vt:lpstr>ETIOLOGY</vt:lpstr>
      <vt:lpstr>CONTI…</vt:lpstr>
      <vt:lpstr>PATHOPHYSIOLOGY</vt:lpstr>
      <vt:lpstr>CLINICAL MANIFESTATION</vt:lpstr>
      <vt:lpstr>CLINICAL MANIFESTATION</vt:lpstr>
      <vt:lpstr>DIAGNOSTIC EVALUATION</vt:lpstr>
      <vt:lpstr>CONTI…</vt:lpstr>
      <vt:lpstr>MANAGEMENT</vt:lpstr>
      <vt:lpstr>CONTI…</vt:lpstr>
      <vt:lpstr>SURGICAL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118</cp:revision>
  <dcterms:created xsi:type="dcterms:W3CDTF">2022-08-05T05:07:17Z</dcterms:created>
  <dcterms:modified xsi:type="dcterms:W3CDTF">2023-06-30T05:15:00Z</dcterms:modified>
</cp:coreProperties>
</file>