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78" r:id="rId10"/>
    <p:sldId id="284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07-08-2024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07-08-2024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07-08-2024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07-08-2024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07-08-2024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07-08-2024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07-08-2024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07-08-2024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07-08-2024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07-08-2024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GLOSSITIS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4065"/>
            <a:ext cx="10515600" cy="208822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07-08-2024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Glossitis.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Glossitis.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Glossitis 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Glossitis.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Glossitis.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Glossitis.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Glossitis.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15758"/>
            <a:ext cx="10294706" cy="89385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b="0" i="0" dirty="0">
                <a:solidFill>
                  <a:srgbClr val="3435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Glossitis is a condition that causes your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</a:t>
            </a:r>
            <a:r>
              <a:rPr lang="en-US" sz="2400" b="0" i="0" dirty="0">
                <a:solidFill>
                  <a:srgbClr val="3435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to become swollen and inflamed. People with glossitis often have tongues that look smooth or glossy.</a:t>
            </a:r>
          </a:p>
          <a:p>
            <a:pPr algn="just">
              <a:lnSpc>
                <a:spcPct val="200000"/>
              </a:lnSpc>
            </a:pPr>
            <a:r>
              <a:rPr lang="en-US" sz="2400" b="0" i="0" dirty="0">
                <a:solidFill>
                  <a:srgbClr val="3435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Glossitis may appear suddenly (acute glossitis) or it may recur over time (chronic glossitis).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085710"/>
            <a:ext cx="5578870" cy="5191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Glossitis is an inflammation of the tongue. It causes the tongue to swell and change color. Finger-like projections on the surface of the tongue (papillae) may be lost, causing the tongue to appear smooth.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CA2876-FFAF-3545-8A35-EF7C162D1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281" y="1205019"/>
            <a:ext cx="4705564" cy="507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36525"/>
            <a:ext cx="10294706" cy="89089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1198"/>
            <a:ext cx="10294706" cy="529515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Bacterial or viral infections (including oral herpes simplex).</a:t>
            </a: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Poor hydration and low saliva in the mouth may allow bacteria to grow more rapidly.</a:t>
            </a: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Mechanical irritation or injury from burns, rough edges of teeth or dental appliances or other trauma.</a:t>
            </a: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Exposure to irritants such as tobacco, alcohol, hot foods, or spices.</a:t>
            </a: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Allergic reaction to toothpaste, mouthwash, breath fresheners, plastic in dentures or certain blood-pressure medications (ACE inhibitors).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49794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3"/>
            <a:ext cx="10294706" cy="505708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Tongue swelling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 appearance to the tongue due to pernicious anemia (vitamin B12 deficiency)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Tongue color changes (usually dark “beefy” red)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Sore and tender tongue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Difficulty with chewing, swallowing or speaking.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07-08-2024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863029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 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significant signs and symptoms related to Glossitis.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test: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blood count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60068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30378"/>
            <a:ext cx="10294706" cy="51465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goal of treatment is to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inflammation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Treatment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does not require hospitalization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unless tongue swelling is severe. Good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hygiene is necessary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thorough tooth brushing at least twice a day and flossing at least daily.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Corticosteroids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as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Prednisone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be given to reduce the inflammation of glossitis. For mild cases, topical applications (such as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prednisone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mouth rinse that is not swallowed) may be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to avoid the side effects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swallowed or injected Corticosteroids.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26031"/>
            <a:ext cx="10294706" cy="97898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Conti…..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10294706" cy="504680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Antibiotics, antifungal medications or other anti-microbials may be prescribed if the cause of glossitis is an infection.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3952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4"/>
            <a:ext cx="10294706" cy="525701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balanced diet to prevent nutritional deficiencies.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to eat too hot and too cold food items.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Minimize irritant food like hot coffee, tea, spicy and salty food to prevent tongue discomfort.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cigarettes smoking and liquors consumption.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mouth allergens such as mouth wash, breath fresheners, certain antihypertensive drugs, e.g. ACE Inhibitors.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4784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15758"/>
            <a:ext cx="10294706" cy="78083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09"/>
            <a:ext cx="10294706" cy="506735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4"/>
            <a:ext cx="10294706" cy="90412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2"/>
            <a:ext cx="10294706" cy="515762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07-08-2024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548</Words>
  <Application>Microsoft Office PowerPoint</Application>
  <PresentationFormat>Widescreen</PresentationFormat>
  <Paragraphs>85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GLOSSITIS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Conti…..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84</cp:revision>
  <dcterms:created xsi:type="dcterms:W3CDTF">2022-08-05T05:07:17Z</dcterms:created>
  <dcterms:modified xsi:type="dcterms:W3CDTF">2024-08-07T02:46:36Z</dcterms:modified>
</cp:coreProperties>
</file>