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70" r:id="rId3"/>
    <p:sldId id="257" r:id="rId4"/>
    <p:sldId id="271" r:id="rId5"/>
    <p:sldId id="258" r:id="rId6"/>
    <p:sldId id="259" r:id="rId7"/>
    <p:sldId id="260" r:id="rId8"/>
    <p:sldId id="261" r:id="rId9"/>
    <p:sldId id="262" r:id="rId10"/>
    <p:sldId id="263" r:id="rId11"/>
    <p:sldId id="264" r:id="rId12"/>
    <p:sldId id="265" r:id="rId13"/>
    <p:sldId id="266" r:id="rId14"/>
    <p:sldId id="267" r:id="rId15"/>
    <p:sldId id="26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A4399-0527-4AA5-AB6E-3B0A2747F1A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ECE4BEFC-D58A-44A7-AE39-9CA90740FF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C515A3D5-8A94-4ECE-A7DA-A99A67F54FC1}"/>
              </a:ext>
            </a:extLst>
          </p:cNvPr>
          <p:cNvSpPr>
            <a:spLocks noGrp="1"/>
          </p:cNvSpPr>
          <p:nvPr>
            <p:ph type="dt" sz="half" idx="10"/>
          </p:nvPr>
        </p:nvSpPr>
        <p:spPr/>
        <p:txBody>
          <a:bodyPr/>
          <a:lstStyle/>
          <a:p>
            <a:fld id="{9699F6F5-ED94-439A-8C04-6BE0359D9E00}" type="datetimeFigureOut">
              <a:rPr lang="en-IN" smtClean="0"/>
              <a:t>13-05-2024</a:t>
            </a:fld>
            <a:endParaRPr lang="en-IN"/>
          </a:p>
        </p:txBody>
      </p:sp>
      <p:sp>
        <p:nvSpPr>
          <p:cNvPr id="5" name="Footer Placeholder 4">
            <a:extLst>
              <a:ext uri="{FF2B5EF4-FFF2-40B4-BE49-F238E27FC236}">
                <a16:creationId xmlns:a16="http://schemas.microsoft.com/office/drawing/2014/main" id="{F0AFEEC5-60B0-4312-A6B9-626C9E2F231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E3BACB0-FDF4-4347-A8F6-C4EC55926078}"/>
              </a:ext>
            </a:extLst>
          </p:cNvPr>
          <p:cNvSpPr>
            <a:spLocks noGrp="1"/>
          </p:cNvSpPr>
          <p:nvPr>
            <p:ph type="sldNum" sz="quarter" idx="12"/>
          </p:nvPr>
        </p:nvSpPr>
        <p:spPr/>
        <p:txBody>
          <a:bodyPr/>
          <a:lstStyle/>
          <a:p>
            <a:fld id="{2567F10D-D939-45BC-AFF3-5BC453F28872}" type="slidenum">
              <a:rPr lang="en-IN" smtClean="0"/>
              <a:t>‹#›</a:t>
            </a:fld>
            <a:endParaRPr lang="en-IN"/>
          </a:p>
        </p:txBody>
      </p:sp>
    </p:spTree>
    <p:extLst>
      <p:ext uri="{BB962C8B-B14F-4D97-AF65-F5344CB8AC3E}">
        <p14:creationId xmlns:p14="http://schemas.microsoft.com/office/powerpoint/2010/main" val="3685372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D5286-0D2D-42F6-9167-E486D944249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CF483B8-C5FC-4849-AEC3-A4DCDFC649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E184D76-F77B-4716-A3EC-56109814EC7F}"/>
              </a:ext>
            </a:extLst>
          </p:cNvPr>
          <p:cNvSpPr>
            <a:spLocks noGrp="1"/>
          </p:cNvSpPr>
          <p:nvPr>
            <p:ph type="dt" sz="half" idx="10"/>
          </p:nvPr>
        </p:nvSpPr>
        <p:spPr/>
        <p:txBody>
          <a:bodyPr/>
          <a:lstStyle/>
          <a:p>
            <a:fld id="{9699F6F5-ED94-439A-8C04-6BE0359D9E00}" type="datetimeFigureOut">
              <a:rPr lang="en-IN" smtClean="0"/>
              <a:t>13-05-2024</a:t>
            </a:fld>
            <a:endParaRPr lang="en-IN"/>
          </a:p>
        </p:txBody>
      </p:sp>
      <p:sp>
        <p:nvSpPr>
          <p:cNvPr id="5" name="Footer Placeholder 4">
            <a:extLst>
              <a:ext uri="{FF2B5EF4-FFF2-40B4-BE49-F238E27FC236}">
                <a16:creationId xmlns:a16="http://schemas.microsoft.com/office/drawing/2014/main" id="{387E01AA-C36E-4375-8099-78A3BCBC60D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793DE2F-7FD2-4423-A2AC-F0331D46CA99}"/>
              </a:ext>
            </a:extLst>
          </p:cNvPr>
          <p:cNvSpPr>
            <a:spLocks noGrp="1"/>
          </p:cNvSpPr>
          <p:nvPr>
            <p:ph type="sldNum" sz="quarter" idx="12"/>
          </p:nvPr>
        </p:nvSpPr>
        <p:spPr/>
        <p:txBody>
          <a:bodyPr/>
          <a:lstStyle/>
          <a:p>
            <a:fld id="{2567F10D-D939-45BC-AFF3-5BC453F28872}" type="slidenum">
              <a:rPr lang="en-IN" smtClean="0"/>
              <a:t>‹#›</a:t>
            </a:fld>
            <a:endParaRPr lang="en-IN"/>
          </a:p>
        </p:txBody>
      </p:sp>
    </p:spTree>
    <p:extLst>
      <p:ext uri="{BB962C8B-B14F-4D97-AF65-F5344CB8AC3E}">
        <p14:creationId xmlns:p14="http://schemas.microsoft.com/office/powerpoint/2010/main" val="863133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0406F-D113-4342-B890-48801BC00D5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B5801753-26FA-427E-BD5F-689B7D3274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65A4F0-0147-4315-B9FB-BAAE851AE47D}"/>
              </a:ext>
            </a:extLst>
          </p:cNvPr>
          <p:cNvSpPr>
            <a:spLocks noGrp="1"/>
          </p:cNvSpPr>
          <p:nvPr>
            <p:ph type="dt" sz="half" idx="10"/>
          </p:nvPr>
        </p:nvSpPr>
        <p:spPr/>
        <p:txBody>
          <a:bodyPr/>
          <a:lstStyle/>
          <a:p>
            <a:fld id="{9699F6F5-ED94-439A-8C04-6BE0359D9E00}" type="datetimeFigureOut">
              <a:rPr lang="en-IN" smtClean="0"/>
              <a:t>13-05-2024</a:t>
            </a:fld>
            <a:endParaRPr lang="en-IN"/>
          </a:p>
        </p:txBody>
      </p:sp>
      <p:sp>
        <p:nvSpPr>
          <p:cNvPr id="5" name="Footer Placeholder 4">
            <a:extLst>
              <a:ext uri="{FF2B5EF4-FFF2-40B4-BE49-F238E27FC236}">
                <a16:creationId xmlns:a16="http://schemas.microsoft.com/office/drawing/2014/main" id="{4AC517F3-40C0-4EE1-8354-315EC13D9FF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4D9F173-9D54-403A-8785-3CBD0BE0A6E2}"/>
              </a:ext>
            </a:extLst>
          </p:cNvPr>
          <p:cNvSpPr>
            <a:spLocks noGrp="1"/>
          </p:cNvSpPr>
          <p:nvPr>
            <p:ph type="sldNum" sz="quarter" idx="12"/>
          </p:nvPr>
        </p:nvSpPr>
        <p:spPr/>
        <p:txBody>
          <a:bodyPr/>
          <a:lstStyle/>
          <a:p>
            <a:fld id="{2567F10D-D939-45BC-AFF3-5BC453F28872}" type="slidenum">
              <a:rPr lang="en-IN" smtClean="0"/>
              <a:t>‹#›</a:t>
            </a:fld>
            <a:endParaRPr lang="en-IN"/>
          </a:p>
        </p:txBody>
      </p:sp>
    </p:spTree>
    <p:extLst>
      <p:ext uri="{BB962C8B-B14F-4D97-AF65-F5344CB8AC3E}">
        <p14:creationId xmlns:p14="http://schemas.microsoft.com/office/powerpoint/2010/main" val="3020813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AD41D-3F5B-4C5C-B93C-BE7D5F6916C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E6572C5-DFA2-4BD1-867F-8D81C59DA55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0C808D2-7C6A-47EB-A48C-95B933228B5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17B5E95C-698B-423A-92DF-788EABD48E2C}"/>
              </a:ext>
            </a:extLst>
          </p:cNvPr>
          <p:cNvSpPr>
            <a:spLocks noGrp="1"/>
          </p:cNvSpPr>
          <p:nvPr>
            <p:ph type="dt" sz="half" idx="10"/>
          </p:nvPr>
        </p:nvSpPr>
        <p:spPr/>
        <p:txBody>
          <a:bodyPr/>
          <a:lstStyle/>
          <a:p>
            <a:fld id="{9699F6F5-ED94-439A-8C04-6BE0359D9E00}" type="datetimeFigureOut">
              <a:rPr lang="en-IN" smtClean="0"/>
              <a:t>13-05-2024</a:t>
            </a:fld>
            <a:endParaRPr lang="en-IN"/>
          </a:p>
        </p:txBody>
      </p:sp>
      <p:sp>
        <p:nvSpPr>
          <p:cNvPr id="6" name="Footer Placeholder 5">
            <a:extLst>
              <a:ext uri="{FF2B5EF4-FFF2-40B4-BE49-F238E27FC236}">
                <a16:creationId xmlns:a16="http://schemas.microsoft.com/office/drawing/2014/main" id="{5EFE9A45-FEC3-4432-AC0D-025658029D3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E86DC8E-AF1E-404A-8849-935D8E9BFAFB}"/>
              </a:ext>
            </a:extLst>
          </p:cNvPr>
          <p:cNvSpPr>
            <a:spLocks noGrp="1"/>
          </p:cNvSpPr>
          <p:nvPr>
            <p:ph type="sldNum" sz="quarter" idx="12"/>
          </p:nvPr>
        </p:nvSpPr>
        <p:spPr/>
        <p:txBody>
          <a:bodyPr/>
          <a:lstStyle/>
          <a:p>
            <a:fld id="{2567F10D-D939-45BC-AFF3-5BC453F28872}" type="slidenum">
              <a:rPr lang="en-IN" smtClean="0"/>
              <a:t>‹#›</a:t>
            </a:fld>
            <a:endParaRPr lang="en-IN"/>
          </a:p>
        </p:txBody>
      </p:sp>
    </p:spTree>
    <p:extLst>
      <p:ext uri="{BB962C8B-B14F-4D97-AF65-F5344CB8AC3E}">
        <p14:creationId xmlns:p14="http://schemas.microsoft.com/office/powerpoint/2010/main" val="322010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B9C53-A6E1-4D39-90CB-473C2839716B}"/>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AD7948C-67D7-413B-9869-70820BDC5E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FB3CFD4-3E5B-4222-9F78-5F685E4A02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4658CA11-BFBD-47E3-8C43-BCED930651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1F88668-B6BB-4EE0-A283-22BBCE0714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B61B2FCD-1F54-4431-A0DB-2517A03D2353}"/>
              </a:ext>
            </a:extLst>
          </p:cNvPr>
          <p:cNvSpPr>
            <a:spLocks noGrp="1"/>
          </p:cNvSpPr>
          <p:nvPr>
            <p:ph type="dt" sz="half" idx="10"/>
          </p:nvPr>
        </p:nvSpPr>
        <p:spPr/>
        <p:txBody>
          <a:bodyPr/>
          <a:lstStyle/>
          <a:p>
            <a:fld id="{9699F6F5-ED94-439A-8C04-6BE0359D9E00}" type="datetimeFigureOut">
              <a:rPr lang="en-IN" smtClean="0"/>
              <a:t>13-05-2024</a:t>
            </a:fld>
            <a:endParaRPr lang="en-IN"/>
          </a:p>
        </p:txBody>
      </p:sp>
      <p:sp>
        <p:nvSpPr>
          <p:cNvPr id="8" name="Footer Placeholder 7">
            <a:extLst>
              <a:ext uri="{FF2B5EF4-FFF2-40B4-BE49-F238E27FC236}">
                <a16:creationId xmlns:a16="http://schemas.microsoft.com/office/drawing/2014/main" id="{B6121DCE-A090-4C03-9F49-5A5CF96C0410}"/>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4A9AF9B-7C3D-4EE4-B538-D719B343F64F}"/>
              </a:ext>
            </a:extLst>
          </p:cNvPr>
          <p:cNvSpPr>
            <a:spLocks noGrp="1"/>
          </p:cNvSpPr>
          <p:nvPr>
            <p:ph type="sldNum" sz="quarter" idx="12"/>
          </p:nvPr>
        </p:nvSpPr>
        <p:spPr/>
        <p:txBody>
          <a:bodyPr/>
          <a:lstStyle/>
          <a:p>
            <a:fld id="{2567F10D-D939-45BC-AFF3-5BC453F28872}" type="slidenum">
              <a:rPr lang="en-IN" smtClean="0"/>
              <a:t>‹#›</a:t>
            </a:fld>
            <a:endParaRPr lang="en-IN"/>
          </a:p>
        </p:txBody>
      </p:sp>
    </p:spTree>
    <p:extLst>
      <p:ext uri="{BB962C8B-B14F-4D97-AF65-F5344CB8AC3E}">
        <p14:creationId xmlns:p14="http://schemas.microsoft.com/office/powerpoint/2010/main" val="1051779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E627B-A190-4324-BEF4-423182FF28E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33AF42E5-C304-4F19-9E83-2D13335BFB97}"/>
              </a:ext>
            </a:extLst>
          </p:cNvPr>
          <p:cNvSpPr>
            <a:spLocks noGrp="1"/>
          </p:cNvSpPr>
          <p:nvPr>
            <p:ph type="dt" sz="half" idx="10"/>
          </p:nvPr>
        </p:nvSpPr>
        <p:spPr/>
        <p:txBody>
          <a:bodyPr/>
          <a:lstStyle/>
          <a:p>
            <a:fld id="{9699F6F5-ED94-439A-8C04-6BE0359D9E00}" type="datetimeFigureOut">
              <a:rPr lang="en-IN" smtClean="0"/>
              <a:t>13-05-2024</a:t>
            </a:fld>
            <a:endParaRPr lang="en-IN"/>
          </a:p>
        </p:txBody>
      </p:sp>
      <p:sp>
        <p:nvSpPr>
          <p:cNvPr id="4" name="Footer Placeholder 3">
            <a:extLst>
              <a:ext uri="{FF2B5EF4-FFF2-40B4-BE49-F238E27FC236}">
                <a16:creationId xmlns:a16="http://schemas.microsoft.com/office/drawing/2014/main" id="{F9089518-7398-4F8B-B87D-76EA99C6463F}"/>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28545EFA-657E-4598-9D72-5DF5FCBF0EAD}"/>
              </a:ext>
            </a:extLst>
          </p:cNvPr>
          <p:cNvSpPr>
            <a:spLocks noGrp="1"/>
          </p:cNvSpPr>
          <p:nvPr>
            <p:ph type="sldNum" sz="quarter" idx="12"/>
          </p:nvPr>
        </p:nvSpPr>
        <p:spPr/>
        <p:txBody>
          <a:bodyPr/>
          <a:lstStyle/>
          <a:p>
            <a:fld id="{2567F10D-D939-45BC-AFF3-5BC453F28872}" type="slidenum">
              <a:rPr lang="en-IN" smtClean="0"/>
              <a:t>‹#›</a:t>
            </a:fld>
            <a:endParaRPr lang="en-IN"/>
          </a:p>
        </p:txBody>
      </p:sp>
    </p:spTree>
    <p:extLst>
      <p:ext uri="{BB962C8B-B14F-4D97-AF65-F5344CB8AC3E}">
        <p14:creationId xmlns:p14="http://schemas.microsoft.com/office/powerpoint/2010/main" val="3170666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590758-6026-4A0E-973E-64FC9919673F}"/>
              </a:ext>
            </a:extLst>
          </p:cNvPr>
          <p:cNvSpPr>
            <a:spLocks noGrp="1"/>
          </p:cNvSpPr>
          <p:nvPr>
            <p:ph type="dt" sz="half" idx="10"/>
          </p:nvPr>
        </p:nvSpPr>
        <p:spPr/>
        <p:txBody>
          <a:bodyPr/>
          <a:lstStyle/>
          <a:p>
            <a:fld id="{9699F6F5-ED94-439A-8C04-6BE0359D9E00}" type="datetimeFigureOut">
              <a:rPr lang="en-IN" smtClean="0"/>
              <a:t>13-05-2024</a:t>
            </a:fld>
            <a:endParaRPr lang="en-IN"/>
          </a:p>
        </p:txBody>
      </p:sp>
      <p:sp>
        <p:nvSpPr>
          <p:cNvPr id="3" name="Footer Placeholder 2">
            <a:extLst>
              <a:ext uri="{FF2B5EF4-FFF2-40B4-BE49-F238E27FC236}">
                <a16:creationId xmlns:a16="http://schemas.microsoft.com/office/drawing/2014/main" id="{5041F622-B6DC-4E35-BCF5-7F3799F09D32}"/>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0500547B-03FC-4708-A61B-89D8AA9C3C1D}"/>
              </a:ext>
            </a:extLst>
          </p:cNvPr>
          <p:cNvSpPr>
            <a:spLocks noGrp="1"/>
          </p:cNvSpPr>
          <p:nvPr>
            <p:ph type="sldNum" sz="quarter" idx="12"/>
          </p:nvPr>
        </p:nvSpPr>
        <p:spPr/>
        <p:txBody>
          <a:bodyPr/>
          <a:lstStyle/>
          <a:p>
            <a:fld id="{2567F10D-D939-45BC-AFF3-5BC453F28872}" type="slidenum">
              <a:rPr lang="en-IN" smtClean="0"/>
              <a:t>‹#›</a:t>
            </a:fld>
            <a:endParaRPr lang="en-IN"/>
          </a:p>
        </p:txBody>
      </p:sp>
    </p:spTree>
    <p:extLst>
      <p:ext uri="{BB962C8B-B14F-4D97-AF65-F5344CB8AC3E}">
        <p14:creationId xmlns:p14="http://schemas.microsoft.com/office/powerpoint/2010/main" val="2757695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0053A-AC36-4A84-9C4B-ECF0A307FC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88574410-6839-4933-862D-9F3EE5712E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CC4DD621-D659-470F-B012-52BA9E7B79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FAB230-D054-4B0F-9385-153C53798EEE}"/>
              </a:ext>
            </a:extLst>
          </p:cNvPr>
          <p:cNvSpPr>
            <a:spLocks noGrp="1"/>
          </p:cNvSpPr>
          <p:nvPr>
            <p:ph type="dt" sz="half" idx="10"/>
          </p:nvPr>
        </p:nvSpPr>
        <p:spPr/>
        <p:txBody>
          <a:bodyPr/>
          <a:lstStyle/>
          <a:p>
            <a:fld id="{9699F6F5-ED94-439A-8C04-6BE0359D9E00}" type="datetimeFigureOut">
              <a:rPr lang="en-IN" smtClean="0"/>
              <a:t>13-05-2024</a:t>
            </a:fld>
            <a:endParaRPr lang="en-IN"/>
          </a:p>
        </p:txBody>
      </p:sp>
      <p:sp>
        <p:nvSpPr>
          <p:cNvPr id="6" name="Footer Placeholder 5">
            <a:extLst>
              <a:ext uri="{FF2B5EF4-FFF2-40B4-BE49-F238E27FC236}">
                <a16:creationId xmlns:a16="http://schemas.microsoft.com/office/drawing/2014/main" id="{A4C39521-7E86-4E6F-8CBA-800F2F76E8B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C19D01F-FFE4-4C6B-9907-281F35512709}"/>
              </a:ext>
            </a:extLst>
          </p:cNvPr>
          <p:cNvSpPr>
            <a:spLocks noGrp="1"/>
          </p:cNvSpPr>
          <p:nvPr>
            <p:ph type="sldNum" sz="quarter" idx="12"/>
          </p:nvPr>
        </p:nvSpPr>
        <p:spPr/>
        <p:txBody>
          <a:bodyPr/>
          <a:lstStyle/>
          <a:p>
            <a:fld id="{2567F10D-D939-45BC-AFF3-5BC453F28872}" type="slidenum">
              <a:rPr lang="en-IN" smtClean="0"/>
              <a:t>‹#›</a:t>
            </a:fld>
            <a:endParaRPr lang="en-IN"/>
          </a:p>
        </p:txBody>
      </p:sp>
    </p:spTree>
    <p:extLst>
      <p:ext uri="{BB962C8B-B14F-4D97-AF65-F5344CB8AC3E}">
        <p14:creationId xmlns:p14="http://schemas.microsoft.com/office/powerpoint/2010/main" val="1422037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9E01D-41E5-475A-A5C9-CF18975CED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CFA7F3F0-EAB1-48D6-BA82-9530610B7E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B236A6-AF61-491F-8F1C-731980F76B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4AEBA4-FDCF-4BCF-A559-F33C0FDB5C6A}"/>
              </a:ext>
            </a:extLst>
          </p:cNvPr>
          <p:cNvSpPr>
            <a:spLocks noGrp="1"/>
          </p:cNvSpPr>
          <p:nvPr>
            <p:ph type="dt" sz="half" idx="10"/>
          </p:nvPr>
        </p:nvSpPr>
        <p:spPr/>
        <p:txBody>
          <a:bodyPr/>
          <a:lstStyle/>
          <a:p>
            <a:fld id="{9699F6F5-ED94-439A-8C04-6BE0359D9E00}" type="datetimeFigureOut">
              <a:rPr lang="en-IN" smtClean="0"/>
              <a:t>13-05-2024</a:t>
            </a:fld>
            <a:endParaRPr lang="en-IN"/>
          </a:p>
        </p:txBody>
      </p:sp>
      <p:sp>
        <p:nvSpPr>
          <p:cNvPr id="6" name="Footer Placeholder 5">
            <a:extLst>
              <a:ext uri="{FF2B5EF4-FFF2-40B4-BE49-F238E27FC236}">
                <a16:creationId xmlns:a16="http://schemas.microsoft.com/office/drawing/2014/main" id="{ED5E173A-3F42-404E-8BC1-7396E1BCE63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755369E-642F-412A-87EF-CF93EFABC4D4}"/>
              </a:ext>
            </a:extLst>
          </p:cNvPr>
          <p:cNvSpPr>
            <a:spLocks noGrp="1"/>
          </p:cNvSpPr>
          <p:nvPr>
            <p:ph type="sldNum" sz="quarter" idx="12"/>
          </p:nvPr>
        </p:nvSpPr>
        <p:spPr/>
        <p:txBody>
          <a:bodyPr/>
          <a:lstStyle/>
          <a:p>
            <a:fld id="{2567F10D-D939-45BC-AFF3-5BC453F28872}" type="slidenum">
              <a:rPr lang="en-IN" smtClean="0"/>
              <a:t>‹#›</a:t>
            </a:fld>
            <a:endParaRPr lang="en-IN"/>
          </a:p>
        </p:txBody>
      </p:sp>
    </p:spTree>
    <p:extLst>
      <p:ext uri="{BB962C8B-B14F-4D97-AF65-F5344CB8AC3E}">
        <p14:creationId xmlns:p14="http://schemas.microsoft.com/office/powerpoint/2010/main" val="2488516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3B4E7-819F-4D52-B4CB-6D0940D751A5}"/>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B61A706-FD1D-409D-89FD-FFED41D2EE3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ED99440-1D0E-4F86-90FF-E309B729D9F0}"/>
              </a:ext>
            </a:extLst>
          </p:cNvPr>
          <p:cNvSpPr>
            <a:spLocks noGrp="1"/>
          </p:cNvSpPr>
          <p:nvPr>
            <p:ph type="dt" sz="half" idx="10"/>
          </p:nvPr>
        </p:nvSpPr>
        <p:spPr/>
        <p:txBody>
          <a:bodyPr/>
          <a:lstStyle/>
          <a:p>
            <a:fld id="{9699F6F5-ED94-439A-8C04-6BE0359D9E00}" type="datetimeFigureOut">
              <a:rPr lang="en-IN" smtClean="0"/>
              <a:t>13-05-2024</a:t>
            </a:fld>
            <a:endParaRPr lang="en-IN"/>
          </a:p>
        </p:txBody>
      </p:sp>
      <p:sp>
        <p:nvSpPr>
          <p:cNvPr id="5" name="Footer Placeholder 4">
            <a:extLst>
              <a:ext uri="{FF2B5EF4-FFF2-40B4-BE49-F238E27FC236}">
                <a16:creationId xmlns:a16="http://schemas.microsoft.com/office/drawing/2014/main" id="{34FC646F-3356-4026-BB11-1DE4E7A4B31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3FCD955-6F26-4F02-AEB0-77AF92E59328}"/>
              </a:ext>
            </a:extLst>
          </p:cNvPr>
          <p:cNvSpPr>
            <a:spLocks noGrp="1"/>
          </p:cNvSpPr>
          <p:nvPr>
            <p:ph type="sldNum" sz="quarter" idx="12"/>
          </p:nvPr>
        </p:nvSpPr>
        <p:spPr/>
        <p:txBody>
          <a:bodyPr/>
          <a:lstStyle/>
          <a:p>
            <a:fld id="{2567F10D-D939-45BC-AFF3-5BC453F28872}" type="slidenum">
              <a:rPr lang="en-IN" smtClean="0"/>
              <a:t>‹#›</a:t>
            </a:fld>
            <a:endParaRPr lang="en-IN"/>
          </a:p>
        </p:txBody>
      </p:sp>
    </p:spTree>
    <p:extLst>
      <p:ext uri="{BB962C8B-B14F-4D97-AF65-F5344CB8AC3E}">
        <p14:creationId xmlns:p14="http://schemas.microsoft.com/office/powerpoint/2010/main" val="402445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606D97-C590-4428-99F2-181DDD39D79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A969BCE-421F-4AED-B0F9-97526E32AD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719DDE-5EED-448F-A100-1F4D89B9D287}"/>
              </a:ext>
            </a:extLst>
          </p:cNvPr>
          <p:cNvSpPr>
            <a:spLocks noGrp="1"/>
          </p:cNvSpPr>
          <p:nvPr>
            <p:ph type="dt" sz="half" idx="10"/>
          </p:nvPr>
        </p:nvSpPr>
        <p:spPr/>
        <p:txBody>
          <a:bodyPr/>
          <a:lstStyle/>
          <a:p>
            <a:fld id="{9699F6F5-ED94-439A-8C04-6BE0359D9E00}" type="datetimeFigureOut">
              <a:rPr lang="en-IN" smtClean="0"/>
              <a:t>13-05-2024</a:t>
            </a:fld>
            <a:endParaRPr lang="en-IN"/>
          </a:p>
        </p:txBody>
      </p:sp>
      <p:sp>
        <p:nvSpPr>
          <p:cNvPr id="5" name="Footer Placeholder 4">
            <a:extLst>
              <a:ext uri="{FF2B5EF4-FFF2-40B4-BE49-F238E27FC236}">
                <a16:creationId xmlns:a16="http://schemas.microsoft.com/office/drawing/2014/main" id="{A8F7A5BA-137D-48DB-B15C-3F68D8044B9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1E05E5F-B596-4731-B1A7-89A336498D51}"/>
              </a:ext>
            </a:extLst>
          </p:cNvPr>
          <p:cNvSpPr>
            <a:spLocks noGrp="1"/>
          </p:cNvSpPr>
          <p:nvPr>
            <p:ph type="sldNum" sz="quarter" idx="12"/>
          </p:nvPr>
        </p:nvSpPr>
        <p:spPr/>
        <p:txBody>
          <a:bodyPr/>
          <a:lstStyle/>
          <a:p>
            <a:fld id="{2567F10D-D939-45BC-AFF3-5BC453F28872}" type="slidenum">
              <a:rPr lang="en-IN" smtClean="0"/>
              <a:t>‹#›</a:t>
            </a:fld>
            <a:endParaRPr lang="en-IN"/>
          </a:p>
        </p:txBody>
      </p:sp>
    </p:spTree>
    <p:extLst>
      <p:ext uri="{BB962C8B-B14F-4D97-AF65-F5344CB8AC3E}">
        <p14:creationId xmlns:p14="http://schemas.microsoft.com/office/powerpoint/2010/main" val="418338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7430F1-1EE2-4BCF-B43F-F6BCE21CA5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BC4074E-8A01-4FD1-982D-EFBBF753D4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B67FD0-FBED-43E0-B4C0-77299B9BA7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99F6F5-ED94-439A-8C04-6BE0359D9E00}" type="datetimeFigureOut">
              <a:rPr lang="en-IN" smtClean="0"/>
              <a:t>13-05-2024</a:t>
            </a:fld>
            <a:endParaRPr lang="en-IN"/>
          </a:p>
        </p:txBody>
      </p:sp>
      <p:sp>
        <p:nvSpPr>
          <p:cNvPr id="5" name="Footer Placeholder 4">
            <a:extLst>
              <a:ext uri="{FF2B5EF4-FFF2-40B4-BE49-F238E27FC236}">
                <a16:creationId xmlns:a16="http://schemas.microsoft.com/office/drawing/2014/main" id="{42F52DCC-D956-478B-B1B6-7A3C0F2C03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FDE40BB1-F888-47A8-BEF9-250803A188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67F10D-D939-45BC-AFF3-5BC453F28872}" type="slidenum">
              <a:rPr lang="en-IN" smtClean="0"/>
              <a:t>‹#›</a:t>
            </a:fld>
            <a:endParaRPr lang="en-IN"/>
          </a:p>
        </p:txBody>
      </p:sp>
    </p:spTree>
    <p:extLst>
      <p:ext uri="{BB962C8B-B14F-4D97-AF65-F5344CB8AC3E}">
        <p14:creationId xmlns:p14="http://schemas.microsoft.com/office/powerpoint/2010/main" val="10359321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7471A-5E41-444C-AE36-10075C7D5EEE}"/>
              </a:ext>
            </a:extLst>
          </p:cNvPr>
          <p:cNvSpPr>
            <a:spLocks noGrp="1"/>
          </p:cNvSpPr>
          <p:nvPr>
            <p:ph type="title"/>
          </p:nvPr>
        </p:nvSpPr>
        <p:spPr>
          <a:xfrm>
            <a:off x="838200" y="221290"/>
            <a:ext cx="10515600" cy="725114"/>
          </a:xfrm>
        </p:spPr>
        <p:txBody>
          <a:bodyPr>
            <a:normAutofit/>
          </a:bodyPr>
          <a:lstStyle/>
          <a:p>
            <a:pPr algn="ctr"/>
            <a:r>
              <a:rPr lang="en-US" sz="2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TEERTHANKER MAHAVEER COLLEGE OF NURSING</a:t>
            </a:r>
            <a:endParaRPr lang="en-IN" sz="2800" b="1" dirty="0">
              <a:solidFill>
                <a:srgbClr val="C00000"/>
              </a:solidFill>
            </a:endParaRPr>
          </a:p>
        </p:txBody>
      </p:sp>
      <p:sp>
        <p:nvSpPr>
          <p:cNvPr id="3" name="Content Placeholder 2">
            <a:extLst>
              <a:ext uri="{FF2B5EF4-FFF2-40B4-BE49-F238E27FC236}">
                <a16:creationId xmlns:a16="http://schemas.microsoft.com/office/drawing/2014/main" id="{AD6BEA28-92C0-490F-894A-8F006751842F}"/>
              </a:ext>
            </a:extLst>
          </p:cNvPr>
          <p:cNvSpPr>
            <a:spLocks noGrp="1"/>
          </p:cNvSpPr>
          <p:nvPr>
            <p:ph idx="1"/>
          </p:nvPr>
        </p:nvSpPr>
        <p:spPr/>
        <p:txBody>
          <a:bodyPr>
            <a:normAutofit fontScale="92500" lnSpcReduction="10000"/>
          </a:bodyPr>
          <a:lstStyle/>
          <a:p>
            <a:pPr marL="0" indent="0" algn="ctr">
              <a:lnSpc>
                <a:spcPct val="106000"/>
              </a:lnSpc>
              <a:spcAft>
                <a:spcPts val="800"/>
              </a:spcAft>
              <a:buNone/>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ctr">
              <a:lnSpc>
                <a:spcPct val="106000"/>
              </a:lnSpc>
              <a:spcAft>
                <a:spcPts val="800"/>
              </a:spcAft>
              <a:buNone/>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TEACHING PRACTICE</a:t>
            </a:r>
          </a:p>
          <a:p>
            <a:pPr marL="0" indent="0" algn="ctr">
              <a:lnSpc>
                <a:spcPct val="106000"/>
              </a:lnSpc>
              <a:spcAft>
                <a:spcPts val="800"/>
              </a:spcAft>
              <a:buNone/>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ON</a:t>
            </a:r>
          </a:p>
          <a:p>
            <a:pPr marL="0" indent="0" algn="ctr">
              <a:lnSpc>
                <a:spcPct val="106000"/>
              </a:lnSpc>
              <a:spcAft>
                <a:spcPts val="800"/>
              </a:spcAft>
              <a:buNone/>
            </a:pPr>
            <a:r>
              <a:rPr lang="en-US" sz="2600" b="1"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“URINARY TRACT INFECTION</a:t>
            </a:r>
            <a:r>
              <a:rPr lang="en-US" sz="2600" b="1" dirty="0">
                <a:solidFill>
                  <a:schemeClr val="accent1"/>
                </a:solidFill>
                <a:effectLst/>
                <a:latin typeface="Times New Roman" panose="02020603050405020304" pitchFamily="18" charset="0"/>
                <a:ea typeface="Calibri" panose="020F0502020204030204" pitchFamily="34" charset="0"/>
              </a:rPr>
              <a:t>”</a:t>
            </a:r>
          </a:p>
          <a:p>
            <a:pPr marL="0" indent="0" algn="ctr">
              <a:lnSpc>
                <a:spcPct val="106000"/>
              </a:lnSpc>
              <a:spcAft>
                <a:spcPts val="800"/>
              </a:spcAft>
              <a:buNone/>
            </a:pPr>
            <a:r>
              <a:rPr lang="en-IN" sz="2400" b="1" dirty="0">
                <a:latin typeface="Times New Roman" panose="02020603050405020304" pitchFamily="18" charset="0"/>
                <a:ea typeface="Calibri" panose="020F0502020204030204" pitchFamily="34" charset="0"/>
              </a:rPr>
              <a:t>PRESENTED BY</a:t>
            </a:r>
          </a:p>
          <a:p>
            <a:pPr marL="0" indent="0" algn="ctr">
              <a:lnSpc>
                <a:spcPct val="106000"/>
              </a:lnSpc>
              <a:spcAft>
                <a:spcPts val="800"/>
              </a:spcAft>
              <a:buNone/>
            </a:pPr>
            <a:r>
              <a:rPr lang="en-IN" sz="2400" dirty="0">
                <a:latin typeface="Times New Roman" panose="02020603050405020304" pitchFamily="18" charset="0"/>
                <a:ea typeface="Calibri" panose="020F0502020204030204" pitchFamily="34" charset="0"/>
              </a:rPr>
              <a:t>MR. DINESH SINGH</a:t>
            </a:r>
          </a:p>
          <a:p>
            <a:pPr marL="0" indent="0" algn="ctr">
              <a:lnSpc>
                <a:spcPct val="106000"/>
              </a:lnSpc>
              <a:spcAft>
                <a:spcPts val="800"/>
              </a:spcAft>
              <a:buNone/>
            </a:pPr>
            <a:r>
              <a:rPr lang="en-IN" sz="2200" dirty="0">
                <a:effectLst/>
                <a:latin typeface="Times New Roman" panose="02020603050405020304" pitchFamily="18" charset="0"/>
                <a:ea typeface="Calibri" panose="020F0502020204030204" pitchFamily="34" charset="0"/>
              </a:rPr>
              <a:t>M.SC. NURSING 1</a:t>
            </a:r>
            <a:r>
              <a:rPr lang="en-IN" sz="2200" baseline="30000" dirty="0">
                <a:effectLst/>
                <a:latin typeface="Calibri" panose="020F0502020204030204" pitchFamily="34" charset="0"/>
                <a:ea typeface="Calibri" panose="020F0502020204030204" pitchFamily="34" charset="0"/>
                <a:cs typeface="Times New Roman" panose="02020603050405020304" pitchFamily="18" charset="0"/>
              </a:rPr>
              <a:t>st </a:t>
            </a:r>
            <a:r>
              <a:rPr lang="en-IN" sz="2400" dirty="0">
                <a:effectLst/>
                <a:latin typeface="Times New Roman" panose="02020603050405020304" pitchFamily="18" charset="0"/>
                <a:ea typeface="Calibri" panose="020F0502020204030204" pitchFamily="34" charset="0"/>
              </a:rPr>
              <a:t>YEAR</a:t>
            </a:r>
          </a:p>
          <a:p>
            <a:pPr marL="0" indent="0" algn="ctr">
              <a:lnSpc>
                <a:spcPct val="106000"/>
              </a:lnSpc>
              <a:spcAft>
                <a:spcPts val="800"/>
              </a:spcAft>
              <a:buNone/>
            </a:pPr>
            <a:r>
              <a:rPr lang="en-IN" sz="2400" dirty="0">
                <a:latin typeface="Times New Roman" panose="02020603050405020304" pitchFamily="18" charset="0"/>
                <a:ea typeface="Calibri" panose="020F0502020204030204" pitchFamily="34" charset="0"/>
              </a:rPr>
              <a:t>TMCON</a:t>
            </a:r>
            <a:endParaRPr lang="en-IN" sz="2400" dirty="0">
              <a:effectLst/>
              <a:latin typeface="Times New Roman" panose="02020603050405020304" pitchFamily="18" charset="0"/>
              <a:ea typeface="Calibri" panose="020F0502020204030204" pitchFamily="34" charset="0"/>
            </a:endParaRPr>
          </a:p>
        </p:txBody>
      </p:sp>
      <p:pic>
        <p:nvPicPr>
          <p:cNvPr id="4" name="Picture 3">
            <a:extLst>
              <a:ext uri="{FF2B5EF4-FFF2-40B4-BE49-F238E27FC236}">
                <a16:creationId xmlns:a16="http://schemas.microsoft.com/office/drawing/2014/main" id="{70FF2FB2-0670-49CC-A3E0-B3A62D26236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5343277" y="1269627"/>
            <a:ext cx="1296062" cy="1111996"/>
          </a:xfrm>
          <a:prstGeom prst="rect">
            <a:avLst/>
          </a:prstGeom>
          <a:noFill/>
          <a:ln>
            <a:noFill/>
          </a:ln>
        </p:spPr>
      </p:pic>
      <p:sp>
        <p:nvSpPr>
          <p:cNvPr id="5" name="Date Placeholder 4">
            <a:extLst>
              <a:ext uri="{FF2B5EF4-FFF2-40B4-BE49-F238E27FC236}">
                <a16:creationId xmlns:a16="http://schemas.microsoft.com/office/drawing/2014/main" id="{6F821295-785F-42DF-8C5D-D25D5A407BF7}"/>
              </a:ext>
            </a:extLst>
          </p:cNvPr>
          <p:cNvSpPr>
            <a:spLocks noGrp="1"/>
          </p:cNvSpPr>
          <p:nvPr>
            <p:ph type="dt" sz="half" idx="10"/>
          </p:nvPr>
        </p:nvSpPr>
        <p:spPr/>
        <p:txBody>
          <a:bodyPr/>
          <a:lstStyle/>
          <a:p>
            <a:fld id="{B238B9DE-220C-4ADE-AD05-8002AA80F005}" type="datetime2">
              <a:rPr lang="en-IN" smtClean="0"/>
              <a:t>Monday, 13 May 2024</a:t>
            </a:fld>
            <a:endParaRPr lang="en-IN"/>
          </a:p>
        </p:txBody>
      </p:sp>
      <p:sp>
        <p:nvSpPr>
          <p:cNvPr id="6" name="Footer Placeholder 5">
            <a:extLst>
              <a:ext uri="{FF2B5EF4-FFF2-40B4-BE49-F238E27FC236}">
                <a16:creationId xmlns:a16="http://schemas.microsoft.com/office/drawing/2014/main" id="{F773B6DB-8236-41E6-B1C4-D5C84C8C402D}"/>
              </a:ext>
            </a:extLst>
          </p:cNvPr>
          <p:cNvSpPr>
            <a:spLocks noGrp="1"/>
          </p:cNvSpPr>
          <p:nvPr>
            <p:ph type="ftr" sz="quarter" idx="11"/>
          </p:nvPr>
        </p:nvSpPr>
        <p:spPr/>
        <p:txBody>
          <a:bodyPr/>
          <a:lstStyle/>
          <a:p>
            <a:r>
              <a:rPr lang="en-US"/>
              <a:t>TEERTHANKER MAHAVEER COLLEGE OF NURSING</a:t>
            </a:r>
            <a:endParaRPr lang="en-IN"/>
          </a:p>
        </p:txBody>
      </p:sp>
      <p:sp>
        <p:nvSpPr>
          <p:cNvPr id="7" name="Slide Number Placeholder 6">
            <a:extLst>
              <a:ext uri="{FF2B5EF4-FFF2-40B4-BE49-F238E27FC236}">
                <a16:creationId xmlns:a16="http://schemas.microsoft.com/office/drawing/2014/main" id="{643392E1-D838-4DE7-898C-CF5A084D8F9F}"/>
              </a:ext>
            </a:extLst>
          </p:cNvPr>
          <p:cNvSpPr>
            <a:spLocks noGrp="1"/>
          </p:cNvSpPr>
          <p:nvPr>
            <p:ph type="sldNum" sz="quarter" idx="12"/>
          </p:nvPr>
        </p:nvSpPr>
        <p:spPr/>
        <p:txBody>
          <a:bodyPr/>
          <a:lstStyle/>
          <a:p>
            <a:fld id="{5015426B-3645-4DCF-A741-EE963863FF66}" type="slidenum">
              <a:rPr lang="en-IN" smtClean="0"/>
              <a:t>1</a:t>
            </a:fld>
            <a:endParaRPr lang="en-IN"/>
          </a:p>
        </p:txBody>
      </p:sp>
    </p:spTree>
    <p:extLst>
      <p:ext uri="{BB962C8B-B14F-4D97-AF65-F5344CB8AC3E}">
        <p14:creationId xmlns:p14="http://schemas.microsoft.com/office/powerpoint/2010/main" val="22677412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3CD85-0300-4BF2-92EF-FAEBC859C734}"/>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4ED39129-DE34-49B4-825E-40254C6A702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1806662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59D9C-82B8-4773-A541-743E0832780A}"/>
              </a:ext>
            </a:extLst>
          </p:cNvPr>
          <p:cNvSpPr>
            <a:spLocks noGrp="1"/>
          </p:cNvSpPr>
          <p:nvPr>
            <p:ph type="title"/>
          </p:nvPr>
        </p:nvSpPr>
        <p:spPr>
          <a:xfrm>
            <a:off x="838200" y="317418"/>
            <a:ext cx="10515600" cy="864110"/>
          </a:xfrm>
        </p:spPr>
        <p:txBody>
          <a:bodyPr/>
          <a:lstStyle/>
          <a:p>
            <a:r>
              <a:rPr lang="en-US" b="1" dirty="0">
                <a:solidFill>
                  <a:schemeClr val="accent5">
                    <a:lumMod val="75000"/>
                  </a:schemeClr>
                </a:solidFill>
                <a:latin typeface="Times New Roman" panose="02020603050405020304" pitchFamily="18" charset="0"/>
                <a:cs typeface="Times New Roman" panose="02020603050405020304" pitchFamily="18" charset="0"/>
              </a:rPr>
              <a:t>INTRODUCTION</a:t>
            </a:r>
            <a:endParaRPr lang="en-IN"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E7E2896-B495-4AA0-AF40-61A3FD98C973}"/>
              </a:ext>
            </a:extLst>
          </p:cNvPr>
          <p:cNvSpPr>
            <a:spLocks noGrp="1"/>
          </p:cNvSpPr>
          <p:nvPr>
            <p:ph idx="1"/>
          </p:nvPr>
        </p:nvSpPr>
        <p:spPr>
          <a:xfrm>
            <a:off x="838200" y="1181528"/>
            <a:ext cx="10515600" cy="4995435"/>
          </a:xfrm>
        </p:spPr>
        <p:txBody>
          <a:bodyPr/>
          <a:lstStyle/>
          <a:p>
            <a:pPr marL="0" indent="0" algn="just">
              <a:lnSpc>
                <a:spcPct val="200000"/>
              </a:lnSpc>
              <a:buNone/>
            </a:pPr>
            <a:r>
              <a:rPr lang="en-US" dirty="0">
                <a:latin typeface="Times New Roman" panose="02020603050405020304" pitchFamily="18" charset="0"/>
                <a:cs typeface="Times New Roman" panose="02020603050405020304" pitchFamily="18" charset="0"/>
              </a:rPr>
              <a:t>	Urinary tract infection can be divided into upper urinary tract infections, which involves the kidneys (pyelonephritis) and lower urinary tract infections, which involve the bladder (cystitis), urethra (urethritis) and prostate (prostatic).</a:t>
            </a:r>
          </a:p>
        </p:txBody>
      </p:sp>
    </p:spTree>
    <p:extLst>
      <p:ext uri="{BB962C8B-B14F-4D97-AF65-F5344CB8AC3E}">
        <p14:creationId xmlns:p14="http://schemas.microsoft.com/office/powerpoint/2010/main" val="21933644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8238ED-BB7D-6C6C-61A5-29A04D0E6887}"/>
              </a:ext>
            </a:extLst>
          </p:cNvPr>
          <p:cNvSpPr>
            <a:spLocks noGrp="1"/>
          </p:cNvSpPr>
          <p:nvPr>
            <p:ph idx="1"/>
          </p:nvPr>
        </p:nvSpPr>
        <p:spPr>
          <a:xfrm>
            <a:off x="838200" y="253685"/>
            <a:ext cx="10627760" cy="855924"/>
          </a:xfrm>
        </p:spPr>
        <p:txBody>
          <a:bodyPr>
            <a:normAutofit fontScale="92500"/>
          </a:bodyPr>
          <a:lstStyle/>
          <a:p>
            <a:pPr marL="0" indent="0">
              <a:buNone/>
            </a:pPr>
            <a:r>
              <a:rPr lang="en-US" b="1" dirty="0">
                <a:latin typeface="Times New Roman" panose="02020603050405020304" pitchFamily="18" charset="0"/>
                <a:cs typeface="Times New Roman" panose="02020603050405020304" pitchFamily="18" charset="0"/>
              </a:rPr>
              <a:t>             </a:t>
            </a:r>
            <a:r>
              <a:rPr lang="en-US" sz="4800" b="1" dirty="0">
                <a:solidFill>
                  <a:schemeClr val="accent6">
                    <a:lumMod val="75000"/>
                  </a:schemeClr>
                </a:solidFill>
                <a:latin typeface="Times New Roman" panose="02020603050405020304" pitchFamily="18" charset="0"/>
                <a:cs typeface="Times New Roman" panose="02020603050405020304" pitchFamily="18" charset="0"/>
              </a:rPr>
              <a:t>Male                                        Female</a:t>
            </a:r>
            <a:endParaRPr lang="en-IN"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FC29A333-CB5B-F02B-DE20-9683678A0F5D}"/>
              </a:ext>
            </a:extLst>
          </p:cNvPr>
          <p:cNvPicPr>
            <a:picLocks noChangeAspect="1"/>
          </p:cNvPicPr>
          <p:nvPr/>
        </p:nvPicPr>
        <p:blipFill>
          <a:blip r:embed="rId2"/>
          <a:stretch>
            <a:fillRect/>
          </a:stretch>
        </p:blipFill>
        <p:spPr>
          <a:xfrm>
            <a:off x="-1" y="945222"/>
            <a:ext cx="6095999" cy="5912778"/>
          </a:xfrm>
          <a:prstGeom prst="rect">
            <a:avLst/>
          </a:prstGeom>
        </p:spPr>
      </p:pic>
      <p:pic>
        <p:nvPicPr>
          <p:cNvPr id="7" name="Picture 6">
            <a:extLst>
              <a:ext uri="{FF2B5EF4-FFF2-40B4-BE49-F238E27FC236}">
                <a16:creationId xmlns:a16="http://schemas.microsoft.com/office/drawing/2014/main" id="{798C7679-5421-81CE-99E5-6B046C987C8F}"/>
              </a:ext>
            </a:extLst>
          </p:cNvPr>
          <p:cNvPicPr>
            <a:picLocks noChangeAspect="1"/>
          </p:cNvPicPr>
          <p:nvPr/>
        </p:nvPicPr>
        <p:blipFill>
          <a:blip r:embed="rId3"/>
          <a:stretch>
            <a:fillRect/>
          </a:stretch>
        </p:blipFill>
        <p:spPr>
          <a:xfrm>
            <a:off x="6096001" y="1109609"/>
            <a:ext cx="6096000" cy="5748391"/>
          </a:xfrm>
          <a:prstGeom prst="rect">
            <a:avLst/>
          </a:prstGeom>
        </p:spPr>
      </p:pic>
    </p:spTree>
    <p:extLst>
      <p:ext uri="{BB962C8B-B14F-4D97-AF65-F5344CB8AC3E}">
        <p14:creationId xmlns:p14="http://schemas.microsoft.com/office/powerpoint/2010/main" val="4211790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925D0-CEBE-402A-A864-491264262F63}"/>
              </a:ext>
            </a:extLst>
          </p:cNvPr>
          <p:cNvSpPr>
            <a:spLocks noGrp="1"/>
          </p:cNvSpPr>
          <p:nvPr>
            <p:ph type="title"/>
          </p:nvPr>
        </p:nvSpPr>
        <p:spPr>
          <a:xfrm>
            <a:off x="838200" y="215757"/>
            <a:ext cx="10515600" cy="1017143"/>
          </a:xfrm>
        </p:spPr>
        <p:txBody>
          <a:bodyPr/>
          <a:lstStyle/>
          <a:p>
            <a:r>
              <a:rPr lang="en-US" b="1" dirty="0">
                <a:solidFill>
                  <a:schemeClr val="accent5">
                    <a:lumMod val="75000"/>
                  </a:schemeClr>
                </a:solidFill>
                <a:latin typeface="Times New Roman" panose="02020603050405020304" pitchFamily="18" charset="0"/>
                <a:cs typeface="Times New Roman" panose="02020603050405020304" pitchFamily="18" charset="0"/>
              </a:rPr>
              <a:t>DEFINITION</a:t>
            </a:r>
            <a:endParaRPr lang="en-IN"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64FC073-5815-4BB5-B7FD-7B22DE39C73C}"/>
              </a:ext>
            </a:extLst>
          </p:cNvPr>
          <p:cNvSpPr>
            <a:spLocks noGrp="1"/>
          </p:cNvSpPr>
          <p:nvPr>
            <p:ph idx="1"/>
          </p:nvPr>
        </p:nvSpPr>
        <p:spPr>
          <a:xfrm>
            <a:off x="838200" y="1315092"/>
            <a:ext cx="10515600" cy="4861871"/>
          </a:xfrm>
        </p:spPr>
        <p:txBody>
          <a:bodyPr/>
          <a:lstStyle/>
          <a:p>
            <a:pPr marL="0" indent="0" algn="just">
              <a:lnSpc>
                <a:spcPct val="200000"/>
              </a:lnSpc>
              <a:buNone/>
            </a:pPr>
            <a:r>
              <a:rPr lang="en-US" dirty="0">
                <a:latin typeface="Times New Roman" panose="02020603050405020304" pitchFamily="18" charset="0"/>
                <a:cs typeface="Times New Roman" panose="02020603050405020304" pitchFamily="18" charset="0"/>
              </a:rPr>
              <a:t>	A urinary tract infection, or UTI is an infection in any part of the urinary system, which includes the kidneys, bladder, ureters and urethra.</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80203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CB0AF-F114-40C1-A8BE-D8FD6665D2CB}"/>
              </a:ext>
            </a:extLst>
          </p:cNvPr>
          <p:cNvSpPr>
            <a:spLocks noGrp="1"/>
          </p:cNvSpPr>
          <p:nvPr>
            <p:ph type="title"/>
          </p:nvPr>
        </p:nvSpPr>
        <p:spPr/>
        <p:txBody>
          <a:bodyPr/>
          <a:lstStyle/>
          <a:p>
            <a:r>
              <a:rPr lang="en-US" b="1" dirty="0">
                <a:solidFill>
                  <a:schemeClr val="accent5">
                    <a:lumMod val="75000"/>
                  </a:schemeClr>
                </a:solidFill>
                <a:latin typeface="Times New Roman" panose="02020603050405020304" pitchFamily="18" charset="0"/>
                <a:cs typeface="Times New Roman" panose="02020603050405020304" pitchFamily="18" charset="0"/>
              </a:rPr>
              <a:t>INCIDENCE</a:t>
            </a:r>
            <a:endParaRPr lang="en-IN"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B46CCAF-05E8-4FC7-A973-19AF24E74AC4}"/>
              </a:ext>
            </a:extLst>
          </p:cNvPr>
          <p:cNvSpPr>
            <a:spLocks noGrp="1"/>
          </p:cNvSpPr>
          <p:nvPr>
            <p:ph idx="1"/>
          </p:nvPr>
        </p:nvSpPr>
        <p:spPr/>
        <p:txBody>
          <a:bodyPr/>
          <a:lstStyle/>
          <a:p>
            <a:pPr algn="just">
              <a:lnSpc>
                <a:spcPct val="150000"/>
              </a:lnSpc>
            </a:pPr>
            <a:r>
              <a:rPr lang="en-US" dirty="0">
                <a:latin typeface="Times New Roman" panose="02020603050405020304" pitchFamily="18" charset="0"/>
                <a:cs typeface="Times New Roman" panose="02020603050405020304" pitchFamily="18" charset="0"/>
              </a:rPr>
              <a:t>More common in women than man.</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6606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240B5-E2B0-4810-9E15-5CF957AB3B21}"/>
              </a:ext>
            </a:extLst>
          </p:cNvPr>
          <p:cNvSpPr>
            <a:spLocks noGrp="1"/>
          </p:cNvSpPr>
          <p:nvPr>
            <p:ph type="title"/>
          </p:nvPr>
        </p:nvSpPr>
        <p:spPr>
          <a:xfrm>
            <a:off x="838200" y="113017"/>
            <a:ext cx="10515600" cy="770562"/>
          </a:xfrm>
        </p:spPr>
        <p:txBody>
          <a:bodyPr/>
          <a:lstStyle/>
          <a:p>
            <a:r>
              <a:rPr lang="en-US" b="1" dirty="0">
                <a:solidFill>
                  <a:schemeClr val="accent5">
                    <a:lumMod val="75000"/>
                  </a:schemeClr>
                </a:solidFill>
                <a:latin typeface="Times New Roman" panose="02020603050405020304" pitchFamily="18" charset="0"/>
                <a:cs typeface="Times New Roman" panose="02020603050405020304" pitchFamily="18" charset="0"/>
              </a:rPr>
              <a:t>ETOLOGY</a:t>
            </a:r>
            <a:endParaRPr lang="en-IN"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925D6AC-7D3D-4FE8-A055-C80980247767}"/>
              </a:ext>
            </a:extLst>
          </p:cNvPr>
          <p:cNvSpPr>
            <a:spLocks noGrp="1"/>
          </p:cNvSpPr>
          <p:nvPr>
            <p:ph idx="1"/>
          </p:nvPr>
        </p:nvSpPr>
        <p:spPr>
          <a:xfrm>
            <a:off x="838200" y="883579"/>
            <a:ext cx="10515600" cy="5609688"/>
          </a:xfrm>
        </p:spPr>
        <p:txBody>
          <a:bodyPr>
            <a:normAutofit fontScale="85000" lnSpcReduction="20000"/>
          </a:bodyPr>
          <a:lstStyle/>
          <a:p>
            <a:pPr algn="just">
              <a:lnSpc>
                <a:spcPct val="150000"/>
              </a:lnSpc>
            </a:pPr>
            <a:r>
              <a:rPr lang="en-US" dirty="0">
                <a:latin typeface="Times New Roman" panose="02020603050405020304" pitchFamily="18" charset="0"/>
                <a:cs typeface="Times New Roman" panose="02020603050405020304" pitchFamily="18" charset="0"/>
              </a:rPr>
              <a:t>Bacterial infection (mostly E.coli) 80%</a:t>
            </a:r>
          </a:p>
          <a:p>
            <a:pPr algn="just">
              <a:lnSpc>
                <a:spcPct val="150000"/>
              </a:lnSpc>
            </a:pPr>
            <a:r>
              <a:rPr lang="en-US" dirty="0">
                <a:latin typeface="Times New Roman" panose="02020603050405020304" pitchFamily="18" charset="0"/>
                <a:cs typeface="Times New Roman" panose="02020603050405020304" pitchFamily="18" charset="0"/>
              </a:rPr>
              <a:t>Candida infection</a:t>
            </a:r>
          </a:p>
          <a:p>
            <a:pPr algn="just">
              <a:lnSpc>
                <a:spcPct val="150000"/>
              </a:lnSpc>
            </a:pPr>
            <a:r>
              <a:rPr lang="en-US" dirty="0">
                <a:latin typeface="Times New Roman" panose="02020603050405020304" pitchFamily="18" charset="0"/>
                <a:cs typeface="Times New Roman" panose="02020603050405020304" pitchFamily="18" charset="0"/>
              </a:rPr>
              <a:t>Sexual intercourse</a:t>
            </a:r>
          </a:p>
          <a:p>
            <a:pPr algn="just">
              <a:lnSpc>
                <a:spcPct val="150000"/>
              </a:lnSpc>
            </a:pPr>
            <a:r>
              <a:rPr lang="en-US" dirty="0">
                <a:latin typeface="Times New Roman" panose="02020603050405020304" pitchFamily="18" charset="0"/>
                <a:cs typeface="Times New Roman" panose="02020603050405020304" pitchFamily="18" charset="0"/>
              </a:rPr>
              <a:t>Tight and synthetic clothing</a:t>
            </a:r>
          </a:p>
          <a:p>
            <a:pPr algn="just">
              <a:lnSpc>
                <a:spcPct val="150000"/>
              </a:lnSpc>
            </a:pPr>
            <a:r>
              <a:rPr lang="en-US" dirty="0">
                <a:latin typeface="Times New Roman" panose="02020603050405020304" pitchFamily="18" charset="0"/>
                <a:cs typeface="Times New Roman" panose="02020603050405020304" pitchFamily="18" charset="0"/>
              </a:rPr>
              <a:t>Indwelling catheters</a:t>
            </a:r>
          </a:p>
          <a:p>
            <a:pPr algn="just">
              <a:lnSpc>
                <a:spcPct val="150000"/>
              </a:lnSpc>
            </a:pPr>
            <a:r>
              <a:rPr lang="en-US" dirty="0">
                <a:latin typeface="Times New Roman" panose="02020603050405020304" pitchFamily="18" charset="0"/>
                <a:cs typeface="Times New Roman" panose="02020603050405020304" pitchFamily="18" charset="0"/>
              </a:rPr>
              <a:t>Upper urinary tract disease</a:t>
            </a:r>
          </a:p>
          <a:p>
            <a:pPr algn="just">
              <a:lnSpc>
                <a:spcPct val="150000"/>
              </a:lnSpc>
            </a:pPr>
            <a:r>
              <a:rPr lang="en-US" dirty="0">
                <a:latin typeface="Times New Roman" panose="02020603050405020304" pitchFamily="18" charset="0"/>
                <a:cs typeface="Times New Roman" panose="02020603050405020304" pitchFamily="18" charset="0"/>
              </a:rPr>
              <a:t>Obstructive abnormalities (strictures, prostatic hyperplasia)</a:t>
            </a:r>
          </a:p>
          <a:p>
            <a:pPr algn="just">
              <a:lnSpc>
                <a:spcPct val="150000"/>
              </a:lnSpc>
            </a:pPr>
            <a:r>
              <a:rPr lang="en-US" dirty="0">
                <a:latin typeface="Times New Roman" panose="02020603050405020304" pitchFamily="18" charset="0"/>
                <a:cs typeface="Times New Roman" panose="02020603050405020304" pitchFamily="18" charset="0"/>
              </a:rPr>
              <a:t>Calculus</a:t>
            </a:r>
          </a:p>
          <a:p>
            <a:pPr algn="just">
              <a:lnSpc>
                <a:spcPct val="150000"/>
              </a:lnSpc>
            </a:pPr>
            <a:r>
              <a:rPr lang="en-US" dirty="0">
                <a:latin typeface="Times New Roman" panose="02020603050405020304" pitchFamily="18" charset="0"/>
                <a:cs typeface="Times New Roman" panose="02020603050405020304" pitchFamily="18" charset="0"/>
              </a:rPr>
              <a:t>Under-treated cystitis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465008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B2283-A8F6-4D31-956B-8EA0E6490B97}"/>
              </a:ext>
            </a:extLst>
          </p:cNvPr>
          <p:cNvSpPr>
            <a:spLocks noGrp="1"/>
          </p:cNvSpPr>
          <p:nvPr>
            <p:ph type="title"/>
          </p:nvPr>
        </p:nvSpPr>
        <p:spPr>
          <a:xfrm>
            <a:off x="838200" y="195210"/>
            <a:ext cx="10515600" cy="783106"/>
          </a:xfrm>
        </p:spPr>
        <p:txBody>
          <a:bodyPr/>
          <a:lstStyle/>
          <a:p>
            <a:r>
              <a:rPr lang="en-US" b="1" dirty="0">
                <a:solidFill>
                  <a:schemeClr val="accent5">
                    <a:lumMod val="75000"/>
                  </a:schemeClr>
                </a:solidFill>
                <a:latin typeface="Times New Roman" panose="02020603050405020304" pitchFamily="18" charset="0"/>
                <a:cs typeface="Times New Roman" panose="02020603050405020304" pitchFamily="18" charset="0"/>
              </a:rPr>
              <a:t>PATHOPHYSIOLOGY</a:t>
            </a:r>
            <a:endParaRPr lang="en-IN"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FD72D6E-260E-429E-B9B3-696E9BFF06CD}"/>
              </a:ext>
            </a:extLst>
          </p:cNvPr>
          <p:cNvSpPr>
            <a:spLocks noGrp="1"/>
          </p:cNvSpPr>
          <p:nvPr>
            <p:ph idx="1"/>
          </p:nvPr>
        </p:nvSpPr>
        <p:spPr>
          <a:xfrm>
            <a:off x="838200" y="1140431"/>
            <a:ext cx="10515600" cy="5036532"/>
          </a:xfrm>
        </p:spPr>
        <p:txBody>
          <a:bodyPr/>
          <a:lstStyle/>
          <a:p>
            <a:pPr marL="0" indent="0" algn="ctr">
              <a:buNone/>
            </a:pPr>
            <a:r>
              <a:rPr lang="en-US" dirty="0">
                <a:latin typeface="Times New Roman" panose="02020603050405020304" pitchFamily="18" charset="0"/>
                <a:cs typeface="Times New Roman" panose="02020603050405020304" pitchFamily="18" charset="0"/>
              </a:rPr>
              <a:t>Bacteria or fecal organisms enters to urethra and bladder from perineum</a:t>
            </a:r>
          </a:p>
          <a:p>
            <a:pPr marL="0" indent="0" algn="ctr">
              <a:buNone/>
            </a:pPr>
            <a:endParaRPr lang="en-US" dirty="0">
              <a:latin typeface="Times New Roman" panose="02020603050405020304" pitchFamily="18" charset="0"/>
              <a:cs typeface="Times New Roman" panose="02020603050405020304" pitchFamily="18" charset="0"/>
            </a:endParaRPr>
          </a:p>
          <a:p>
            <a:pPr marL="0" indent="0" algn="ctr">
              <a:buNone/>
            </a:pPr>
            <a:r>
              <a:rPr lang="en-US" dirty="0">
                <a:latin typeface="Times New Roman" panose="02020603050405020304" pitchFamily="18" charset="0"/>
                <a:cs typeface="Times New Roman" panose="02020603050405020304" pitchFamily="18" charset="0"/>
              </a:rPr>
              <a:t>Attach and colonize the epithelium of urinary tract</a:t>
            </a:r>
          </a:p>
          <a:p>
            <a:pPr marL="0" indent="0" algn="ctr">
              <a:buNone/>
            </a:pPr>
            <a:endParaRPr lang="en-US" dirty="0">
              <a:latin typeface="Times New Roman" panose="02020603050405020304" pitchFamily="18" charset="0"/>
              <a:cs typeface="Times New Roman" panose="02020603050405020304" pitchFamily="18" charset="0"/>
            </a:endParaRPr>
          </a:p>
          <a:p>
            <a:pPr marL="0" indent="0" algn="ctr">
              <a:buNone/>
            </a:pPr>
            <a:r>
              <a:rPr lang="en-US" dirty="0">
                <a:latin typeface="Times New Roman" panose="02020603050405020304" pitchFamily="18" charset="0"/>
                <a:cs typeface="Times New Roman" panose="02020603050405020304" pitchFamily="18" charset="0"/>
              </a:rPr>
              <a:t>Avoid host defense mechanisms</a:t>
            </a:r>
          </a:p>
          <a:p>
            <a:pPr marL="0" indent="0" algn="ctr">
              <a:buNone/>
            </a:pPr>
            <a:endParaRPr lang="en-US" dirty="0">
              <a:latin typeface="Times New Roman" panose="02020603050405020304" pitchFamily="18" charset="0"/>
              <a:cs typeface="Times New Roman" panose="02020603050405020304" pitchFamily="18" charset="0"/>
            </a:endParaRPr>
          </a:p>
          <a:p>
            <a:pPr marL="0" indent="0" algn="ctr">
              <a:buNone/>
            </a:pPr>
            <a:r>
              <a:rPr lang="en-US" dirty="0">
                <a:latin typeface="Times New Roman" panose="02020603050405020304" pitchFamily="18" charset="0"/>
                <a:cs typeface="Times New Roman" panose="02020603050405020304" pitchFamily="18" charset="0"/>
              </a:rPr>
              <a:t>Initiate inflammation</a:t>
            </a:r>
            <a:endParaRPr lang="en-IN" dirty="0">
              <a:latin typeface="Times New Roman" panose="02020603050405020304" pitchFamily="18" charset="0"/>
              <a:cs typeface="Times New Roman" panose="02020603050405020304" pitchFamily="18" charset="0"/>
            </a:endParaRPr>
          </a:p>
        </p:txBody>
      </p:sp>
      <p:sp>
        <p:nvSpPr>
          <p:cNvPr id="4" name="Arrow: Down 3">
            <a:extLst>
              <a:ext uri="{FF2B5EF4-FFF2-40B4-BE49-F238E27FC236}">
                <a16:creationId xmlns:a16="http://schemas.microsoft.com/office/drawing/2014/main" id="{A3BA552D-E95C-41AA-8D6A-4A8199362362}"/>
              </a:ext>
            </a:extLst>
          </p:cNvPr>
          <p:cNvSpPr/>
          <p:nvPr/>
        </p:nvSpPr>
        <p:spPr>
          <a:xfrm>
            <a:off x="5830625" y="1607307"/>
            <a:ext cx="493642" cy="51683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5" name="Picture 4">
            <a:extLst>
              <a:ext uri="{FF2B5EF4-FFF2-40B4-BE49-F238E27FC236}">
                <a16:creationId xmlns:a16="http://schemas.microsoft.com/office/drawing/2014/main" id="{B2D08A63-8B4F-4E32-A8E9-AD351D59620A}"/>
              </a:ext>
            </a:extLst>
          </p:cNvPr>
          <p:cNvPicPr>
            <a:picLocks noChangeAspect="1"/>
          </p:cNvPicPr>
          <p:nvPr/>
        </p:nvPicPr>
        <p:blipFill>
          <a:blip r:embed="rId2"/>
          <a:stretch>
            <a:fillRect/>
          </a:stretch>
        </p:blipFill>
        <p:spPr>
          <a:xfrm>
            <a:off x="5845955" y="2714788"/>
            <a:ext cx="524301" cy="536494"/>
          </a:xfrm>
          <a:prstGeom prst="rect">
            <a:avLst/>
          </a:prstGeom>
        </p:spPr>
      </p:pic>
      <p:pic>
        <p:nvPicPr>
          <p:cNvPr id="6" name="Picture 5">
            <a:extLst>
              <a:ext uri="{FF2B5EF4-FFF2-40B4-BE49-F238E27FC236}">
                <a16:creationId xmlns:a16="http://schemas.microsoft.com/office/drawing/2014/main" id="{6C9E1048-AC57-4BA3-BF1F-2B7EB6ED39E2}"/>
              </a:ext>
            </a:extLst>
          </p:cNvPr>
          <p:cNvPicPr>
            <a:picLocks noChangeAspect="1"/>
          </p:cNvPicPr>
          <p:nvPr/>
        </p:nvPicPr>
        <p:blipFill>
          <a:blip r:embed="rId2"/>
          <a:stretch>
            <a:fillRect/>
          </a:stretch>
        </p:blipFill>
        <p:spPr>
          <a:xfrm>
            <a:off x="5845955" y="3659961"/>
            <a:ext cx="524301" cy="531830"/>
          </a:xfrm>
          <a:prstGeom prst="rect">
            <a:avLst/>
          </a:prstGeom>
        </p:spPr>
      </p:pic>
    </p:spTree>
    <p:extLst>
      <p:ext uri="{BB962C8B-B14F-4D97-AF65-F5344CB8AC3E}">
        <p14:creationId xmlns:p14="http://schemas.microsoft.com/office/powerpoint/2010/main" val="2378225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71D16-05BB-46DE-BAF1-55EB9C94C834}"/>
              </a:ext>
            </a:extLst>
          </p:cNvPr>
          <p:cNvSpPr>
            <a:spLocks noGrp="1"/>
          </p:cNvSpPr>
          <p:nvPr>
            <p:ph type="title"/>
          </p:nvPr>
        </p:nvSpPr>
        <p:spPr>
          <a:xfrm>
            <a:off x="838200" y="174661"/>
            <a:ext cx="10515600" cy="1109609"/>
          </a:xfrm>
        </p:spPr>
        <p:txBody>
          <a:bodyPr/>
          <a:lstStyle/>
          <a:p>
            <a:r>
              <a:rPr lang="en-US" b="1" dirty="0">
                <a:solidFill>
                  <a:schemeClr val="accent5">
                    <a:lumMod val="75000"/>
                  </a:schemeClr>
                </a:solidFill>
                <a:latin typeface="Times New Roman" panose="02020603050405020304" pitchFamily="18" charset="0"/>
                <a:cs typeface="Times New Roman" panose="02020603050405020304" pitchFamily="18" charset="0"/>
              </a:rPr>
              <a:t>CLINICAL MANIFESTATION</a:t>
            </a:r>
            <a:endParaRPr lang="en-IN"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033A3D0-A2CB-49AC-BFAA-F2C0F8C2C0EE}"/>
              </a:ext>
            </a:extLst>
          </p:cNvPr>
          <p:cNvSpPr>
            <a:spLocks noGrp="1"/>
          </p:cNvSpPr>
          <p:nvPr>
            <p:ph idx="1"/>
          </p:nvPr>
        </p:nvSpPr>
        <p:spPr>
          <a:xfrm>
            <a:off x="838200" y="1160980"/>
            <a:ext cx="10515600" cy="5167901"/>
          </a:xfrm>
        </p:spPr>
        <p:txBody>
          <a:bodyPr>
            <a:normAutofit lnSpcReduction="10000"/>
          </a:bodyPr>
          <a:lstStyle/>
          <a:p>
            <a:pPr algn="just">
              <a:lnSpc>
                <a:spcPct val="150000"/>
              </a:lnSpc>
            </a:pPr>
            <a:r>
              <a:rPr lang="en-US" sz="2400" dirty="0">
                <a:latin typeface="Times New Roman" panose="02020603050405020304" pitchFamily="18" charset="0"/>
                <a:cs typeface="Times New Roman" panose="02020603050405020304" pitchFamily="18" charset="0"/>
              </a:rPr>
              <a:t>Pain in the side (flank), abdomen and pelvic area</a:t>
            </a:r>
          </a:p>
          <a:p>
            <a:pPr algn="just">
              <a:lnSpc>
                <a:spcPct val="150000"/>
              </a:lnSpc>
            </a:pPr>
            <a:r>
              <a:rPr lang="en-US" sz="2400" dirty="0">
                <a:latin typeface="Times New Roman" panose="02020603050405020304" pitchFamily="18" charset="0"/>
                <a:cs typeface="Times New Roman" panose="02020603050405020304" pitchFamily="18" charset="0"/>
              </a:rPr>
              <a:t>Pressure in the lower pelvis</a:t>
            </a:r>
          </a:p>
          <a:p>
            <a:pPr algn="just">
              <a:lnSpc>
                <a:spcPct val="150000"/>
              </a:lnSpc>
            </a:pPr>
            <a:r>
              <a:rPr lang="en-US" sz="2400" dirty="0">
                <a:latin typeface="Times New Roman" panose="02020603050405020304" pitchFamily="18" charset="0"/>
                <a:cs typeface="Times New Roman" panose="02020603050405020304" pitchFamily="18" charset="0"/>
              </a:rPr>
              <a:t>Frequent need to urinate (urgency)</a:t>
            </a:r>
          </a:p>
          <a:p>
            <a:pPr algn="just">
              <a:lnSpc>
                <a:spcPct val="150000"/>
              </a:lnSpc>
            </a:pPr>
            <a:r>
              <a:rPr lang="en-US" sz="2400" dirty="0">
                <a:latin typeface="Times New Roman" panose="02020603050405020304" pitchFamily="18" charset="0"/>
                <a:cs typeface="Times New Roman" panose="02020603050405020304" pitchFamily="18" charset="0"/>
              </a:rPr>
              <a:t>Urgent need to urinate (urgency)</a:t>
            </a:r>
          </a:p>
          <a:p>
            <a:pPr algn="just">
              <a:lnSpc>
                <a:spcPct val="150000"/>
              </a:lnSpc>
            </a:pPr>
            <a:r>
              <a:rPr lang="en-US" sz="2400" dirty="0">
                <a:latin typeface="Times New Roman" panose="02020603050405020304" pitchFamily="18" charset="0"/>
                <a:cs typeface="Times New Roman" panose="02020603050405020304" pitchFamily="18" charset="0"/>
              </a:rPr>
              <a:t>Incontinence (urine leakage)</a:t>
            </a:r>
          </a:p>
          <a:p>
            <a:pPr algn="just">
              <a:lnSpc>
                <a:spcPct val="150000"/>
              </a:lnSpc>
            </a:pPr>
            <a:r>
              <a:rPr lang="en-US" sz="2400" dirty="0">
                <a:latin typeface="Times New Roman" panose="02020603050405020304" pitchFamily="18" charset="0"/>
                <a:cs typeface="Times New Roman" panose="02020603050405020304" pitchFamily="18" charset="0"/>
              </a:rPr>
              <a:t>Painful urination (dysuria)</a:t>
            </a:r>
          </a:p>
          <a:p>
            <a:pPr algn="just">
              <a:lnSpc>
                <a:spcPct val="150000"/>
              </a:lnSpc>
            </a:pPr>
            <a:r>
              <a:rPr lang="en-US" sz="2400" dirty="0">
                <a:latin typeface="Times New Roman" panose="02020603050405020304" pitchFamily="18" charset="0"/>
                <a:cs typeface="Times New Roman" panose="02020603050405020304" pitchFamily="18" charset="0"/>
              </a:rPr>
              <a:t>Blood in urine (hematuria)</a:t>
            </a:r>
          </a:p>
          <a:p>
            <a:pPr algn="just">
              <a:lnSpc>
                <a:spcPct val="150000"/>
              </a:lnSpc>
            </a:pPr>
            <a:r>
              <a:rPr lang="en-IN" sz="2400" dirty="0">
                <a:latin typeface="Times New Roman" panose="02020603050405020304" pitchFamily="18" charset="0"/>
                <a:cs typeface="Times New Roman" panose="02020603050405020304" pitchFamily="18" charset="0"/>
              </a:rPr>
              <a:t>Abnormal urine colour (cloudy urine) and strong or foul-smelling urine.</a:t>
            </a:r>
          </a:p>
        </p:txBody>
      </p:sp>
    </p:spTree>
    <p:extLst>
      <p:ext uri="{BB962C8B-B14F-4D97-AF65-F5344CB8AC3E}">
        <p14:creationId xmlns:p14="http://schemas.microsoft.com/office/powerpoint/2010/main" val="32705423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18600-6745-4DF4-9152-900471D33BA1}"/>
              </a:ext>
            </a:extLst>
          </p:cNvPr>
          <p:cNvSpPr>
            <a:spLocks noGrp="1"/>
          </p:cNvSpPr>
          <p:nvPr>
            <p:ph type="title"/>
          </p:nvPr>
        </p:nvSpPr>
        <p:spPr>
          <a:xfrm>
            <a:off x="838200" y="246580"/>
            <a:ext cx="10515600" cy="1099336"/>
          </a:xfrm>
        </p:spPr>
        <p:txBody>
          <a:bodyPr/>
          <a:lstStyle/>
          <a:p>
            <a:r>
              <a:rPr lang="en-US" b="1" dirty="0">
                <a:solidFill>
                  <a:schemeClr val="accent5">
                    <a:lumMod val="75000"/>
                  </a:schemeClr>
                </a:solidFill>
                <a:latin typeface="Times New Roman" panose="02020603050405020304" pitchFamily="18" charset="0"/>
                <a:cs typeface="Times New Roman" panose="02020603050405020304" pitchFamily="18" charset="0"/>
              </a:rPr>
              <a:t>OTHER SYMPTOMS</a:t>
            </a:r>
            <a:endParaRPr lang="en-IN"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079E7AD-0289-4783-A339-29CFA721C9AA}"/>
              </a:ext>
            </a:extLst>
          </p:cNvPr>
          <p:cNvSpPr>
            <a:spLocks noGrp="1"/>
          </p:cNvSpPr>
          <p:nvPr>
            <p:ph idx="1"/>
          </p:nvPr>
        </p:nvSpPr>
        <p:spPr>
          <a:xfrm>
            <a:off x="838200" y="1458930"/>
            <a:ext cx="10515600" cy="4718033"/>
          </a:xfrm>
        </p:spPr>
        <p:txBody>
          <a:bodyPr/>
          <a:lstStyle/>
          <a:p>
            <a:pPr>
              <a:lnSpc>
                <a:spcPct val="150000"/>
              </a:lnSpc>
            </a:pPr>
            <a:r>
              <a:rPr lang="en-US" dirty="0">
                <a:latin typeface="Times New Roman" panose="02020603050405020304" pitchFamily="18" charset="0"/>
                <a:cs typeface="Times New Roman" panose="02020603050405020304" pitchFamily="18" charset="0"/>
              </a:rPr>
              <a:t>Pain during sex</a:t>
            </a:r>
          </a:p>
          <a:p>
            <a:pPr>
              <a:lnSpc>
                <a:spcPct val="150000"/>
              </a:lnSpc>
            </a:pPr>
            <a:r>
              <a:rPr lang="en-US" dirty="0">
                <a:latin typeface="Times New Roman" panose="02020603050405020304" pitchFamily="18" charset="0"/>
                <a:cs typeface="Times New Roman" panose="02020603050405020304" pitchFamily="18" charset="0"/>
              </a:rPr>
              <a:t>Penis pain</a:t>
            </a:r>
          </a:p>
          <a:p>
            <a:pPr>
              <a:lnSpc>
                <a:spcPct val="150000"/>
              </a:lnSpc>
            </a:pPr>
            <a:r>
              <a:rPr lang="en-US" dirty="0">
                <a:latin typeface="Times New Roman" panose="02020603050405020304" pitchFamily="18" charset="0"/>
                <a:cs typeface="Times New Roman" panose="02020603050405020304" pitchFamily="18" charset="0"/>
              </a:rPr>
              <a:t>Fatigue</a:t>
            </a:r>
          </a:p>
          <a:p>
            <a:pPr>
              <a:lnSpc>
                <a:spcPct val="150000"/>
              </a:lnSpc>
            </a:pPr>
            <a:r>
              <a:rPr lang="en-US" dirty="0">
                <a:latin typeface="Times New Roman" panose="02020603050405020304" pitchFamily="18" charset="0"/>
                <a:cs typeface="Times New Roman" panose="02020603050405020304" pitchFamily="18" charset="0"/>
              </a:rPr>
              <a:t>Fever</a:t>
            </a:r>
          </a:p>
          <a:p>
            <a:pPr>
              <a:lnSpc>
                <a:spcPct val="150000"/>
              </a:lnSpc>
            </a:pPr>
            <a:r>
              <a:rPr lang="en-US" dirty="0">
                <a:latin typeface="Times New Roman" panose="02020603050405020304" pitchFamily="18" charset="0"/>
                <a:cs typeface="Times New Roman" panose="02020603050405020304" pitchFamily="18" charset="0"/>
              </a:rPr>
              <a:t>Vomiting</a:t>
            </a:r>
          </a:p>
        </p:txBody>
      </p:sp>
    </p:spTree>
    <p:extLst>
      <p:ext uri="{BB962C8B-B14F-4D97-AF65-F5344CB8AC3E}">
        <p14:creationId xmlns:p14="http://schemas.microsoft.com/office/powerpoint/2010/main" val="11046166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B761F-9096-4FB7-B5DB-4E9D47DAFCA5}"/>
              </a:ext>
            </a:extLst>
          </p:cNvPr>
          <p:cNvSpPr>
            <a:spLocks noGrp="1"/>
          </p:cNvSpPr>
          <p:nvPr>
            <p:ph type="title"/>
          </p:nvPr>
        </p:nvSpPr>
        <p:spPr>
          <a:xfrm>
            <a:off x="838200" y="133565"/>
            <a:ext cx="10515600" cy="1099334"/>
          </a:xfrm>
        </p:spPr>
        <p:txBody>
          <a:bodyPr>
            <a:normAutofit/>
          </a:bodyPr>
          <a:lstStyle/>
          <a:p>
            <a:r>
              <a:rPr lang="en-US" b="1" dirty="0">
                <a:solidFill>
                  <a:schemeClr val="accent5">
                    <a:lumMod val="75000"/>
                  </a:schemeClr>
                </a:solidFill>
                <a:latin typeface="Times New Roman" panose="02020603050405020304" pitchFamily="18" charset="0"/>
                <a:cs typeface="Times New Roman" panose="02020603050405020304" pitchFamily="18" charset="0"/>
              </a:rPr>
              <a:t>MEDICAL MANAGEMENT</a:t>
            </a:r>
            <a:endParaRPr lang="en-IN"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868B476-7504-499A-A3A7-D23CD4F00F16}"/>
              </a:ext>
            </a:extLst>
          </p:cNvPr>
          <p:cNvSpPr>
            <a:spLocks noGrp="1"/>
          </p:cNvSpPr>
          <p:nvPr>
            <p:ph idx="1"/>
          </p:nvPr>
        </p:nvSpPr>
        <p:spPr>
          <a:xfrm>
            <a:off x="838200" y="1068512"/>
            <a:ext cx="10515600" cy="5108451"/>
          </a:xfrm>
        </p:spPr>
        <p:txBody>
          <a:bodyPr>
            <a:normAutofit fontScale="92500" lnSpcReduction="20000"/>
          </a:bodyPr>
          <a:lstStyle/>
          <a:p>
            <a:pPr algn="just">
              <a:lnSpc>
                <a:spcPct val="150000"/>
              </a:lnSpc>
            </a:pPr>
            <a:r>
              <a:rPr lang="en-US" b="1" dirty="0">
                <a:latin typeface="Times New Roman" panose="02020603050405020304" pitchFamily="18" charset="0"/>
                <a:cs typeface="Times New Roman" panose="02020603050405020304" pitchFamily="18" charset="0"/>
              </a:rPr>
              <a:t>Antibiotics:- </a:t>
            </a:r>
            <a:r>
              <a:rPr lang="en-US" dirty="0">
                <a:latin typeface="Times New Roman" panose="02020603050405020304" pitchFamily="18" charset="0"/>
                <a:cs typeface="Times New Roman" panose="02020603050405020304" pitchFamily="18" charset="0"/>
              </a:rPr>
              <a:t>are medicines that kill bacteria and fight an infection. Antibiotics are typically used to treat urinary tract infections.</a:t>
            </a:r>
          </a:p>
          <a:p>
            <a:pPr marL="0" indent="0" algn="just">
              <a:lnSpc>
                <a:spcPct val="150000"/>
              </a:lnSpc>
              <a:buNone/>
            </a:pP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Example:- </a:t>
            </a:r>
            <a:r>
              <a:rPr lang="en-US" dirty="0">
                <a:latin typeface="Times New Roman" panose="02020603050405020304" pitchFamily="18" charset="0"/>
                <a:cs typeface="Times New Roman" panose="02020603050405020304" pitchFamily="18" charset="0"/>
              </a:rPr>
              <a:t>Bactrim, </a:t>
            </a:r>
            <a:r>
              <a:rPr lang="en-US" dirty="0" err="1">
                <a:latin typeface="Times New Roman" panose="02020603050405020304" pitchFamily="18" charset="0"/>
                <a:cs typeface="Times New Roman" panose="02020603050405020304" pitchFamily="18" charset="0"/>
              </a:rPr>
              <a:t>cotrimazine</a:t>
            </a:r>
            <a:r>
              <a:rPr lang="en-US" dirty="0">
                <a:latin typeface="Times New Roman" panose="02020603050405020304" pitchFamily="18" charset="0"/>
                <a:cs typeface="Times New Roman" panose="02020603050405020304" pitchFamily="18" charset="0"/>
              </a:rPr>
              <a:t> (trimethoprim/sulfadiazine)</a:t>
            </a:r>
          </a:p>
          <a:p>
            <a:pPr algn="just">
              <a:lnSpc>
                <a:spcPct val="150000"/>
              </a:lnSpc>
              <a:buFont typeface="Wingdings" panose="05000000000000000000" pitchFamily="2" charset="2"/>
              <a:buChar char="Ø"/>
            </a:pPr>
            <a:r>
              <a:rPr lang="en-US" b="1" dirty="0">
                <a:latin typeface="Times New Roman" panose="02020603050405020304" pitchFamily="18" charset="0"/>
                <a:cs typeface="Times New Roman" panose="02020603050405020304" pitchFamily="18" charset="0"/>
              </a:rPr>
              <a:t>Other are </a:t>
            </a:r>
          </a:p>
          <a:p>
            <a:pPr marL="0" indent="0" algn="just">
              <a:lnSpc>
                <a:spcPct val="150000"/>
              </a:lnSpc>
              <a:buNone/>
            </a:pPr>
            <a:r>
              <a:rPr lang="en-US" dirty="0">
                <a:latin typeface="Times New Roman" panose="02020603050405020304" pitchFamily="18" charset="0"/>
                <a:cs typeface="Times New Roman" panose="02020603050405020304" pitchFamily="18" charset="0"/>
              </a:rPr>
              <a:t>   Ampicillin/Amoxicillin</a:t>
            </a:r>
          </a:p>
          <a:p>
            <a:pPr marL="0" indent="0" algn="just">
              <a:lnSpc>
                <a:spcPct val="150000"/>
              </a:lnSpc>
              <a:buNone/>
            </a:pPr>
            <a:r>
              <a:rPr lang="en-US" dirty="0">
                <a:latin typeface="Times New Roman" panose="02020603050405020304" pitchFamily="18" charset="0"/>
                <a:cs typeface="Times New Roman" panose="02020603050405020304" pitchFamily="18" charset="0"/>
              </a:rPr>
              <a:t>   Doxycycline</a:t>
            </a:r>
          </a:p>
          <a:p>
            <a:pPr marL="0" indent="0" algn="just">
              <a:lnSpc>
                <a:spcPct val="150000"/>
              </a:lnSpc>
              <a:buNone/>
            </a:pPr>
            <a:r>
              <a:rPr lang="en-US" dirty="0">
                <a:latin typeface="Times New Roman" panose="02020603050405020304" pitchFamily="18" charset="0"/>
                <a:cs typeface="Times New Roman" panose="02020603050405020304" pitchFamily="18" charset="0"/>
              </a:rPr>
              <a:t>   Ciprofloxacin</a:t>
            </a:r>
          </a:p>
          <a:p>
            <a:pPr marL="0" indent="0" algn="just">
              <a:lnSpc>
                <a:spcPct val="150000"/>
              </a:lnSpc>
              <a:buNone/>
            </a:pPr>
            <a:r>
              <a:rPr lang="en-US" dirty="0">
                <a:latin typeface="Times New Roman" panose="02020603050405020304" pitchFamily="18" charset="0"/>
                <a:cs typeface="Times New Roman" panose="02020603050405020304" pitchFamily="18" charset="0"/>
              </a:rPr>
              <a:t>   Norfloxacin</a:t>
            </a:r>
          </a:p>
          <a:p>
            <a:pPr marL="0" indent="0">
              <a:buNone/>
            </a:pPr>
            <a:endParaRPr lang="en-IN" dirty="0"/>
          </a:p>
        </p:txBody>
      </p:sp>
    </p:spTree>
    <p:extLst>
      <p:ext uri="{BB962C8B-B14F-4D97-AF65-F5344CB8AC3E}">
        <p14:creationId xmlns:p14="http://schemas.microsoft.com/office/powerpoint/2010/main" val="36665810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C3DD3-78C0-43CD-ADE6-AEA19DACED12}"/>
              </a:ext>
            </a:extLst>
          </p:cNvPr>
          <p:cNvSpPr>
            <a:spLocks noGrp="1"/>
          </p:cNvSpPr>
          <p:nvPr>
            <p:ph type="title"/>
          </p:nvPr>
        </p:nvSpPr>
        <p:spPr>
          <a:xfrm>
            <a:off x="838200" y="195209"/>
            <a:ext cx="10515600" cy="842481"/>
          </a:xfrm>
        </p:spPr>
        <p:txBody>
          <a:bodyPr/>
          <a:lstStyle/>
          <a:p>
            <a:r>
              <a:rPr lang="en-US" b="1" dirty="0">
                <a:solidFill>
                  <a:schemeClr val="accent5">
                    <a:lumMod val="75000"/>
                  </a:schemeClr>
                </a:solidFill>
                <a:latin typeface="Times New Roman" panose="02020603050405020304" pitchFamily="18" charset="0"/>
                <a:cs typeface="Times New Roman" panose="02020603050405020304" pitchFamily="18" charset="0"/>
              </a:rPr>
              <a:t>SURGICAL MANAGEMENT</a:t>
            </a:r>
            <a:endParaRPr lang="en-IN"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99CEA86-FE7A-42AE-BE1C-972A4553592C}"/>
              </a:ext>
            </a:extLst>
          </p:cNvPr>
          <p:cNvSpPr>
            <a:spLocks noGrp="1"/>
          </p:cNvSpPr>
          <p:nvPr>
            <p:ph idx="1"/>
          </p:nvPr>
        </p:nvSpPr>
        <p:spPr>
          <a:xfrm>
            <a:off x="838200" y="1140431"/>
            <a:ext cx="10515600" cy="5036532"/>
          </a:xfrm>
        </p:spPr>
        <p:txBody>
          <a:bodyPr/>
          <a:lstStyle/>
          <a:p>
            <a:pPr algn="just">
              <a:lnSpc>
                <a:spcPct val="200000"/>
              </a:lnSpc>
            </a:pPr>
            <a:r>
              <a:rPr lang="en-US" dirty="0">
                <a:latin typeface="Times New Roman" panose="02020603050405020304" pitchFamily="18" charset="0"/>
                <a:cs typeface="Times New Roman" panose="02020603050405020304" pitchFamily="18" charset="0"/>
              </a:rPr>
              <a:t>Surgical management is necessary than any congenital anomalies or BPH (benign prostatic hyperplasia) is there.</a:t>
            </a:r>
          </a:p>
          <a:p>
            <a:pPr marL="0" indent="0">
              <a:buNone/>
            </a:pPr>
            <a:endParaRPr lang="en-IN" dirty="0"/>
          </a:p>
        </p:txBody>
      </p:sp>
    </p:spTree>
    <p:extLst>
      <p:ext uri="{BB962C8B-B14F-4D97-AF65-F5344CB8AC3E}">
        <p14:creationId xmlns:p14="http://schemas.microsoft.com/office/powerpoint/2010/main" val="1755052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FD46F-0927-46FC-801B-57633998BB46}"/>
              </a:ext>
            </a:extLst>
          </p:cNvPr>
          <p:cNvSpPr>
            <a:spLocks noGrp="1"/>
          </p:cNvSpPr>
          <p:nvPr>
            <p:ph type="title"/>
          </p:nvPr>
        </p:nvSpPr>
        <p:spPr>
          <a:xfrm>
            <a:off x="838200" y="256855"/>
            <a:ext cx="10515600" cy="842480"/>
          </a:xfrm>
        </p:spPr>
        <p:txBody>
          <a:bodyPr/>
          <a:lstStyle/>
          <a:p>
            <a:r>
              <a:rPr lang="en-US" b="1" dirty="0">
                <a:solidFill>
                  <a:schemeClr val="accent5">
                    <a:lumMod val="75000"/>
                  </a:schemeClr>
                </a:solidFill>
                <a:latin typeface="Times New Roman" panose="02020603050405020304" pitchFamily="18" charset="0"/>
                <a:cs typeface="Times New Roman" panose="02020603050405020304" pitchFamily="18" charset="0"/>
              </a:rPr>
              <a:t>NURSING MANAGEMENT</a:t>
            </a:r>
            <a:endParaRPr lang="en-IN"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1FC2CCF-F107-45B7-8A26-C8176F9EA05D}"/>
              </a:ext>
            </a:extLst>
          </p:cNvPr>
          <p:cNvSpPr>
            <a:spLocks noGrp="1"/>
          </p:cNvSpPr>
          <p:nvPr>
            <p:ph idx="1"/>
          </p:nvPr>
        </p:nvSpPr>
        <p:spPr>
          <a:xfrm>
            <a:off x="838200" y="1191802"/>
            <a:ext cx="10515600" cy="4985161"/>
          </a:xfrm>
        </p:spPr>
        <p:txBody>
          <a:bodyPr/>
          <a:lstStyle/>
          <a:p>
            <a:pPr algn="just">
              <a:lnSpc>
                <a:spcPct val="150000"/>
              </a:lnSpc>
            </a:pPr>
            <a:r>
              <a:rPr lang="en-US" dirty="0">
                <a:latin typeface="Times New Roman" panose="02020603050405020304" pitchFamily="18" charset="0"/>
                <a:cs typeface="Times New Roman" panose="02020603050405020304" pitchFamily="18" charset="0"/>
              </a:rPr>
              <a:t>Assessment</a:t>
            </a:r>
          </a:p>
          <a:p>
            <a:pPr marL="514350" indent="-514350" algn="just">
              <a:lnSpc>
                <a:spcPct val="150000"/>
              </a:lnSpc>
              <a:buFont typeface="+mj-lt"/>
              <a:buAutoNum type="arabicPeriod"/>
            </a:pPr>
            <a:r>
              <a:rPr lang="en-US" dirty="0">
                <a:latin typeface="Times New Roman" panose="02020603050405020304" pitchFamily="18" charset="0"/>
                <a:cs typeface="Times New Roman" panose="02020603050405020304" pitchFamily="18" charset="0"/>
              </a:rPr>
              <a:t>Assess risk factors for development of cystitis.</a:t>
            </a:r>
          </a:p>
          <a:p>
            <a:pPr marL="514350" indent="-514350" algn="just">
              <a:lnSpc>
                <a:spcPct val="150000"/>
              </a:lnSpc>
              <a:buFont typeface="+mj-lt"/>
              <a:buAutoNum type="arabicPeriod"/>
            </a:pPr>
            <a:r>
              <a:rPr lang="en-US" dirty="0">
                <a:latin typeface="Times New Roman" panose="02020603050405020304" pitchFamily="18" charset="0"/>
                <a:cs typeface="Times New Roman" panose="02020603050405020304" pitchFamily="18" charset="0"/>
              </a:rPr>
              <a:t>Take a detailed history.</a:t>
            </a:r>
          </a:p>
          <a:p>
            <a:pPr marL="514350" indent="-514350" algn="just">
              <a:lnSpc>
                <a:spcPct val="150000"/>
              </a:lnSpc>
              <a:buFont typeface="+mj-lt"/>
              <a:buAutoNum type="arabicPeriod"/>
            </a:pPr>
            <a:r>
              <a:rPr lang="en-US" dirty="0">
                <a:latin typeface="Times New Roman" panose="02020603050405020304" pitchFamily="18" charset="0"/>
                <a:cs typeface="Times New Roman" panose="02020603050405020304" pitchFamily="18" charset="0"/>
              </a:rPr>
              <a:t>Collect urine culture and sensitivity specimen.</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11672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52081-BA24-4C79-B708-130DB6B81E31}"/>
              </a:ext>
            </a:extLst>
          </p:cNvPr>
          <p:cNvSpPr>
            <a:spLocks noGrp="1"/>
          </p:cNvSpPr>
          <p:nvPr>
            <p:ph type="title"/>
          </p:nvPr>
        </p:nvSpPr>
        <p:spPr>
          <a:xfrm>
            <a:off x="838200" y="128819"/>
            <a:ext cx="10515600" cy="908871"/>
          </a:xfrm>
        </p:spPr>
        <p:txBody>
          <a:bodyPr>
            <a:normAutofit/>
          </a:bodyPr>
          <a:lstStyle/>
          <a:p>
            <a:r>
              <a:rPr lang="en-US" b="1" dirty="0">
                <a:solidFill>
                  <a:schemeClr val="accent5">
                    <a:lumMod val="75000"/>
                  </a:schemeClr>
                </a:solidFill>
                <a:latin typeface="Times New Roman" panose="02020603050405020304" pitchFamily="18" charset="0"/>
                <a:cs typeface="Times New Roman" panose="02020603050405020304" pitchFamily="18" charset="0"/>
              </a:rPr>
              <a:t>NURSING DIAGNOSIS</a:t>
            </a:r>
            <a:endParaRPr lang="en-IN" dirty="0"/>
          </a:p>
        </p:txBody>
      </p:sp>
      <p:sp>
        <p:nvSpPr>
          <p:cNvPr id="3" name="Content Placeholder 2">
            <a:extLst>
              <a:ext uri="{FF2B5EF4-FFF2-40B4-BE49-F238E27FC236}">
                <a16:creationId xmlns:a16="http://schemas.microsoft.com/office/drawing/2014/main" id="{D5AAE7F2-F789-4E3B-B49D-F13AC4AB1255}"/>
              </a:ext>
            </a:extLst>
          </p:cNvPr>
          <p:cNvSpPr>
            <a:spLocks noGrp="1"/>
          </p:cNvSpPr>
          <p:nvPr>
            <p:ph idx="1"/>
          </p:nvPr>
        </p:nvSpPr>
        <p:spPr>
          <a:xfrm>
            <a:off x="838200" y="1273996"/>
            <a:ext cx="10515600" cy="4902967"/>
          </a:xfrm>
        </p:spPr>
        <p:txBody>
          <a:bodyPr>
            <a:normAutofit/>
          </a:bodyPr>
          <a:lstStyle/>
          <a:p>
            <a:pPr marL="514350" indent="-514350" algn="just">
              <a:lnSpc>
                <a:spcPct val="150000"/>
              </a:lnSpc>
              <a:buFont typeface="+mj-lt"/>
              <a:buAutoNum type="arabicPeriod"/>
            </a:pPr>
            <a:r>
              <a:rPr lang="en-US" dirty="0">
                <a:latin typeface="Times New Roman" panose="02020603050405020304" pitchFamily="18" charset="0"/>
                <a:cs typeface="Times New Roman" panose="02020603050405020304" pitchFamily="18" charset="0"/>
              </a:rPr>
              <a:t>Acute pain related to irritation of bladder and urethral mucosa.</a:t>
            </a:r>
          </a:p>
          <a:p>
            <a:pPr marL="514350" indent="-514350" algn="just">
              <a:lnSpc>
                <a:spcPct val="150000"/>
              </a:lnSpc>
              <a:buFont typeface="+mj-lt"/>
              <a:buAutoNum type="arabicPeriod"/>
            </a:pPr>
            <a:r>
              <a:rPr lang="en-US" dirty="0">
                <a:latin typeface="Times New Roman" panose="02020603050405020304" pitchFamily="18" charset="0"/>
                <a:cs typeface="Times New Roman" panose="02020603050405020304" pitchFamily="18" charset="0"/>
              </a:rPr>
              <a:t>Altered urinary pattern related to irritation of bladder mucosa.</a:t>
            </a:r>
          </a:p>
          <a:p>
            <a:pPr marL="514350" indent="-514350" algn="just">
              <a:lnSpc>
                <a:spcPct val="150000"/>
              </a:lnSpc>
              <a:buFont typeface="+mj-lt"/>
              <a:buAutoNum type="arabicPeriod"/>
            </a:pPr>
            <a:r>
              <a:rPr lang="en-US" dirty="0">
                <a:latin typeface="Times New Roman" panose="02020603050405020304" pitchFamily="18" charset="0"/>
                <a:cs typeface="Times New Roman" panose="02020603050405020304" pitchFamily="18" charset="0"/>
              </a:rPr>
              <a:t>Risk of infection related to urinary stasis, pregnancy and risk factors.</a:t>
            </a:r>
          </a:p>
          <a:p>
            <a:pPr marL="514350" indent="-514350" algn="just">
              <a:lnSpc>
                <a:spcPct val="150000"/>
              </a:lnSpc>
              <a:buFont typeface="+mj-lt"/>
              <a:buAutoNum type="arabicPeriod"/>
            </a:pPr>
            <a:r>
              <a:rPr lang="en-US" dirty="0">
                <a:latin typeface="Times New Roman" panose="02020603050405020304" pitchFamily="18" charset="0"/>
                <a:cs typeface="Times New Roman" panose="02020603050405020304" pitchFamily="18" charset="0"/>
              </a:rPr>
              <a:t>Knowledge deficit related to prevention, medications, hygiene and fluid intake.</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67064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F6FBC-EEE4-4839-8352-D31C828E66DA}"/>
              </a:ext>
            </a:extLst>
          </p:cNvPr>
          <p:cNvSpPr>
            <a:spLocks noGrp="1"/>
          </p:cNvSpPr>
          <p:nvPr>
            <p:ph type="title"/>
          </p:nvPr>
        </p:nvSpPr>
        <p:spPr>
          <a:xfrm>
            <a:off x="838200" y="102742"/>
            <a:ext cx="10515600" cy="883577"/>
          </a:xfrm>
        </p:spPr>
        <p:txBody>
          <a:bodyPr/>
          <a:lstStyle/>
          <a:p>
            <a:r>
              <a:rPr lang="en-US" b="1" dirty="0">
                <a:solidFill>
                  <a:schemeClr val="accent5">
                    <a:lumMod val="75000"/>
                  </a:schemeClr>
                </a:solidFill>
                <a:latin typeface="Times New Roman" panose="02020603050405020304" pitchFamily="18" charset="0"/>
                <a:cs typeface="Times New Roman" panose="02020603050405020304" pitchFamily="18" charset="0"/>
              </a:rPr>
              <a:t>REFERENCE</a:t>
            </a:r>
            <a:endParaRPr lang="en-IN"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6DBE40B-524A-4C2D-8696-440ED8069896}"/>
              </a:ext>
            </a:extLst>
          </p:cNvPr>
          <p:cNvSpPr>
            <a:spLocks noGrp="1"/>
          </p:cNvSpPr>
          <p:nvPr>
            <p:ph idx="1"/>
          </p:nvPr>
        </p:nvSpPr>
        <p:spPr>
          <a:xfrm>
            <a:off x="838200" y="1058238"/>
            <a:ext cx="10515600" cy="5118725"/>
          </a:xfrm>
        </p:spPr>
        <p:txBody>
          <a:bodyPr>
            <a:normAutofit/>
          </a:bodyPr>
          <a:lstStyle/>
          <a:p>
            <a:pPr>
              <a:lnSpc>
                <a:spcPct val="200000"/>
              </a:lnSpc>
            </a:pPr>
            <a:r>
              <a:rPr lang="en-US" sz="2400" dirty="0">
                <a:latin typeface="Times New Roman" panose="02020603050405020304" pitchFamily="18" charset="0"/>
                <a:cs typeface="Times New Roman" panose="02020603050405020304" pitchFamily="18" charset="0"/>
              </a:rPr>
              <a:t>Lewis Dirksen Heitkemper Bucher, textbook of medical surgical nursing second south Asia edition, volume 1 page no. </a:t>
            </a:r>
          </a:p>
          <a:p>
            <a:pPr>
              <a:lnSpc>
                <a:spcPct val="200000"/>
              </a:lnSpc>
            </a:pPr>
            <a:r>
              <a:rPr lang="en-US" sz="2400" dirty="0">
                <a:latin typeface="Times New Roman" panose="02020603050405020304" pitchFamily="18" charset="0"/>
                <a:cs typeface="Times New Roman" panose="02020603050405020304" pitchFamily="18" charset="0"/>
              </a:rPr>
              <a:t>Brunner and Suddarth’s textbook of medical surgical nursing 13</a:t>
            </a:r>
            <a:r>
              <a:rPr lang="en-US" sz="2400" baseline="30000" dirty="0">
                <a:latin typeface="Times New Roman" panose="02020603050405020304" pitchFamily="18" charset="0"/>
                <a:cs typeface="Times New Roman" panose="02020603050405020304" pitchFamily="18" charset="0"/>
              </a:rPr>
              <a:t>th</a:t>
            </a:r>
            <a:r>
              <a:rPr lang="en-US" sz="2400" dirty="0">
                <a:latin typeface="Times New Roman" panose="02020603050405020304" pitchFamily="18" charset="0"/>
                <a:cs typeface="Times New Roman" panose="02020603050405020304" pitchFamily="18" charset="0"/>
              </a:rPr>
              <a:t> south Asia edition, volume-2 page no 1532</a:t>
            </a:r>
          </a:p>
          <a:p>
            <a:pPr>
              <a:lnSpc>
                <a:spcPct val="200000"/>
              </a:lnSpc>
            </a:pPr>
            <a:r>
              <a:rPr lang="en-US" sz="2400" dirty="0">
                <a:latin typeface="Times New Roman" panose="02020603050405020304" pitchFamily="18" charset="0"/>
                <a:cs typeface="Times New Roman" panose="02020603050405020304" pitchFamily="18" charset="0"/>
              </a:rPr>
              <a:t>P.K. Panwar, textbook of medical surgical nursing 4</a:t>
            </a:r>
            <a:r>
              <a:rPr lang="en-US" sz="2400" baseline="30000" dirty="0">
                <a:latin typeface="Times New Roman" panose="02020603050405020304" pitchFamily="18" charset="0"/>
                <a:cs typeface="Times New Roman" panose="02020603050405020304" pitchFamily="18" charset="0"/>
              </a:rPr>
              <a:t>th</a:t>
            </a:r>
            <a:r>
              <a:rPr lang="en-US" sz="2400" dirty="0">
                <a:latin typeface="Times New Roman" panose="02020603050405020304" pitchFamily="18" charset="0"/>
                <a:cs typeface="Times New Roman" panose="02020603050405020304" pitchFamily="18" charset="0"/>
              </a:rPr>
              <a:t> edition page no.</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79953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262</TotalTime>
  <Words>445</Words>
  <Application>Microsoft Office PowerPoint</Application>
  <PresentationFormat>Widescreen</PresentationFormat>
  <Paragraphs>76</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Times New Roman</vt:lpstr>
      <vt:lpstr>Wingdings</vt:lpstr>
      <vt:lpstr>Office Theme</vt:lpstr>
      <vt:lpstr>TEERTHANKER MAHAVEER COLLEGE OF NURSING</vt:lpstr>
      <vt:lpstr>PowerPoint Presentation</vt:lpstr>
      <vt:lpstr>INTRODUCTION</vt:lpstr>
      <vt:lpstr>PowerPoint Presentation</vt:lpstr>
      <vt:lpstr>DEFINITION</vt:lpstr>
      <vt:lpstr>INCIDENCE</vt:lpstr>
      <vt:lpstr>ETOLOGY</vt:lpstr>
      <vt:lpstr>PATHOPHYSIOLOGY</vt:lpstr>
      <vt:lpstr>CLINICAL MANIFESTATION</vt:lpstr>
      <vt:lpstr>OTHER SYMPTOMS</vt:lpstr>
      <vt:lpstr>MEDICAL MANAGEMENT</vt:lpstr>
      <vt:lpstr>SURGICAL MANAGEMENT</vt:lpstr>
      <vt:lpstr>NURSING MANAGEMENT</vt:lpstr>
      <vt:lpstr>NURSING DIAGNOSIS</vt:lpstr>
      <vt:lpstr>REFERENCE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dinesh singh</dc:creator>
  <cp:lastModifiedBy>DINESH SINGH</cp:lastModifiedBy>
  <cp:revision>51</cp:revision>
  <dcterms:created xsi:type="dcterms:W3CDTF">2021-01-28T03:52:48Z</dcterms:created>
  <dcterms:modified xsi:type="dcterms:W3CDTF">2024-05-13T05:28:27Z</dcterms:modified>
</cp:coreProperties>
</file>