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9" r:id="rId9"/>
    <p:sldId id="262" r:id="rId10"/>
    <p:sldId id="263" r:id="rId11"/>
    <p:sldId id="265" r:id="rId12"/>
    <p:sldId id="270" r:id="rId13"/>
    <p:sldId id="266" r:id="rId14"/>
    <p:sldId id="267" r:id="rId15"/>
    <p:sldId id="271" r:id="rId16"/>
    <p:sldId id="272" r:id="rId17"/>
    <p:sldId id="273" r:id="rId18"/>
    <p:sldId id="282" r:id="rId19"/>
    <p:sldId id="283" r:id="rId20"/>
    <p:sldId id="280" r:id="rId21"/>
    <p:sldId id="268" r:id="rId22"/>
    <p:sldId id="284" r:id="rId23"/>
    <p:sldId id="285" r:id="rId24"/>
    <p:sldId id="286" r:id="rId25"/>
    <p:sldId id="275" r:id="rId26"/>
    <p:sldId id="287" r:id="rId27"/>
    <p:sldId id="288" r:id="rId28"/>
    <p:sldId id="289" r:id="rId29"/>
    <p:sldId id="276" r:id="rId30"/>
    <p:sldId id="299" r:id="rId31"/>
    <p:sldId id="277" r:id="rId32"/>
    <p:sldId id="290" r:id="rId33"/>
    <p:sldId id="294" r:id="rId34"/>
    <p:sldId id="292" r:id="rId35"/>
    <p:sldId id="291" r:id="rId36"/>
    <p:sldId id="293" r:id="rId37"/>
    <p:sldId id="278" r:id="rId38"/>
    <p:sldId id="279" r:id="rId39"/>
    <p:sldId id="281" r:id="rId40"/>
    <p:sldId id="295" r:id="rId41"/>
    <p:sldId id="296" r:id="rId42"/>
    <p:sldId id="297" r:id="rId43"/>
    <p:sldId id="298" r:id="rId44"/>
    <p:sldId id="300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56" y="-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C3D501-9045-4F39-B048-2077263E227F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43F8ABE-B9E6-4AAD-8566-92965331FA47}">
      <dgm:prSet phldrT="[Text]"/>
      <dgm:spPr/>
      <dgm:t>
        <a:bodyPr/>
        <a:lstStyle/>
        <a:p>
          <a:r>
            <a:rPr lang="en-US" dirty="0" smtClean="0"/>
            <a:t>Medial part</a:t>
          </a:r>
          <a:endParaRPr lang="en-US" dirty="0"/>
        </a:p>
      </dgm:t>
    </dgm:pt>
    <dgm:pt modelId="{7BB7CEA7-2CA9-42A2-8387-A9E83EEA34BF}" type="parTrans" cxnId="{24F2D30E-3B74-4B13-8600-D983A6723E4D}">
      <dgm:prSet/>
      <dgm:spPr/>
      <dgm:t>
        <a:bodyPr/>
        <a:lstStyle/>
        <a:p>
          <a:endParaRPr lang="en-US"/>
        </a:p>
      </dgm:t>
    </dgm:pt>
    <dgm:pt modelId="{45FEDB3D-3FC0-4BF8-B910-4E011C791108}" type="sibTrans" cxnId="{24F2D30E-3B74-4B13-8600-D983A6723E4D}">
      <dgm:prSet/>
      <dgm:spPr/>
      <dgm:t>
        <a:bodyPr/>
        <a:lstStyle/>
        <a:p>
          <a:endParaRPr lang="en-US"/>
        </a:p>
      </dgm:t>
    </dgm:pt>
    <dgm:pt modelId="{70420266-8AFC-4729-B07F-7537DE639D72}">
      <dgm:prSet phldrT="[Text]"/>
      <dgm:spPr/>
      <dgm:t>
        <a:bodyPr/>
        <a:lstStyle/>
        <a:p>
          <a:r>
            <a:rPr lang="en-US" dirty="0" smtClean="0"/>
            <a:t>Thin </a:t>
          </a:r>
          <a:endParaRPr lang="en-US" dirty="0"/>
        </a:p>
      </dgm:t>
    </dgm:pt>
    <dgm:pt modelId="{755FFD96-B9F4-4122-8864-2F8FBF5D241D}" type="parTrans" cxnId="{A93CBCAC-9E21-4D8E-8773-DDAB9D51E16E}">
      <dgm:prSet/>
      <dgm:spPr/>
      <dgm:t>
        <a:bodyPr/>
        <a:lstStyle/>
        <a:p>
          <a:endParaRPr lang="en-US"/>
        </a:p>
      </dgm:t>
    </dgm:pt>
    <dgm:pt modelId="{C5534A75-6A8D-42D8-9595-67E91F418CCE}" type="sibTrans" cxnId="{A93CBCAC-9E21-4D8E-8773-DDAB9D51E16E}">
      <dgm:prSet/>
      <dgm:spPr/>
      <dgm:t>
        <a:bodyPr/>
        <a:lstStyle/>
        <a:p>
          <a:endParaRPr lang="en-US"/>
        </a:p>
      </dgm:t>
    </dgm:pt>
    <dgm:pt modelId="{8D3A4D61-649B-4C2E-8E9B-99458274C373}">
      <dgm:prSet phldrT="[Text]"/>
      <dgm:spPr/>
      <dgm:t>
        <a:bodyPr/>
        <a:lstStyle/>
        <a:p>
          <a:r>
            <a:rPr lang="en-US" dirty="0" smtClean="0"/>
            <a:t>Covers the abductor hallucis muscle</a:t>
          </a:r>
          <a:endParaRPr lang="en-US" dirty="0"/>
        </a:p>
      </dgm:t>
    </dgm:pt>
    <dgm:pt modelId="{71C5BA1D-FA69-426F-AB0E-8706877230F5}" type="parTrans" cxnId="{9466A5D2-FE88-4948-A1D1-F59F92453038}">
      <dgm:prSet/>
      <dgm:spPr/>
      <dgm:t>
        <a:bodyPr/>
        <a:lstStyle/>
        <a:p>
          <a:endParaRPr lang="en-US"/>
        </a:p>
      </dgm:t>
    </dgm:pt>
    <dgm:pt modelId="{13329748-AB8E-47AC-9042-C7220C3F28AF}" type="sibTrans" cxnId="{9466A5D2-FE88-4948-A1D1-F59F92453038}">
      <dgm:prSet/>
      <dgm:spPr/>
      <dgm:t>
        <a:bodyPr/>
        <a:lstStyle/>
        <a:p>
          <a:endParaRPr lang="en-US"/>
        </a:p>
      </dgm:t>
    </dgm:pt>
    <dgm:pt modelId="{DFE21443-515F-400C-BF13-BEBB1B515E3F}">
      <dgm:prSet phldrT="[Text]"/>
      <dgm:spPr/>
      <dgm:t>
        <a:bodyPr/>
        <a:lstStyle/>
        <a:p>
          <a:r>
            <a:rPr lang="en-US" dirty="0" smtClean="0"/>
            <a:t>Central part</a:t>
          </a:r>
          <a:endParaRPr lang="en-US" dirty="0"/>
        </a:p>
      </dgm:t>
    </dgm:pt>
    <dgm:pt modelId="{E25BAE3A-9538-46D9-B1A6-DBE2BE33A636}" type="parTrans" cxnId="{9FE25181-4A21-45EE-B73E-29AE74F9BDFB}">
      <dgm:prSet/>
      <dgm:spPr/>
      <dgm:t>
        <a:bodyPr/>
        <a:lstStyle/>
        <a:p>
          <a:endParaRPr lang="en-US"/>
        </a:p>
      </dgm:t>
    </dgm:pt>
    <dgm:pt modelId="{D7F1EEC3-9406-4AFB-8D06-F945527C81D6}" type="sibTrans" cxnId="{9FE25181-4A21-45EE-B73E-29AE74F9BDFB}">
      <dgm:prSet/>
      <dgm:spPr/>
      <dgm:t>
        <a:bodyPr/>
        <a:lstStyle/>
        <a:p>
          <a:endParaRPr lang="en-US"/>
        </a:p>
      </dgm:t>
    </dgm:pt>
    <dgm:pt modelId="{71CF0DB4-FA9C-408B-9FB3-F252608A04BC}">
      <dgm:prSet phldrT="[Text]"/>
      <dgm:spPr/>
      <dgm:t>
        <a:bodyPr/>
        <a:lstStyle/>
        <a:p>
          <a:r>
            <a:rPr lang="en-US" dirty="0" smtClean="0"/>
            <a:t>Thick</a:t>
          </a:r>
          <a:endParaRPr lang="en-US" dirty="0"/>
        </a:p>
      </dgm:t>
    </dgm:pt>
    <dgm:pt modelId="{AA78DC8E-2283-457F-97CA-9667BB1D358B}" type="parTrans" cxnId="{9A6E1A5A-A3E9-4F19-AC80-92D355C85A60}">
      <dgm:prSet/>
      <dgm:spPr/>
      <dgm:t>
        <a:bodyPr/>
        <a:lstStyle/>
        <a:p>
          <a:endParaRPr lang="en-US"/>
        </a:p>
      </dgm:t>
    </dgm:pt>
    <dgm:pt modelId="{86912145-F095-461A-8DB2-6DC97823A410}" type="sibTrans" cxnId="{9A6E1A5A-A3E9-4F19-AC80-92D355C85A60}">
      <dgm:prSet/>
      <dgm:spPr/>
      <dgm:t>
        <a:bodyPr/>
        <a:lstStyle/>
        <a:p>
          <a:endParaRPr lang="en-US"/>
        </a:p>
      </dgm:t>
    </dgm:pt>
    <dgm:pt modelId="{BCA384C3-20ED-41EF-910B-82941A7AF111}">
      <dgm:prSet phldrT="[Text]" phldr="1"/>
      <dgm:spPr/>
      <dgm:t>
        <a:bodyPr/>
        <a:lstStyle/>
        <a:p>
          <a:endParaRPr lang="en-US" dirty="0"/>
        </a:p>
      </dgm:t>
    </dgm:pt>
    <dgm:pt modelId="{1CFFDAC5-65A1-4F39-A535-42A806F610AF}" type="parTrans" cxnId="{C61D6759-501D-4C8D-BB22-3B6B49B45EEF}">
      <dgm:prSet/>
      <dgm:spPr/>
      <dgm:t>
        <a:bodyPr/>
        <a:lstStyle/>
        <a:p>
          <a:endParaRPr lang="en-US"/>
        </a:p>
      </dgm:t>
    </dgm:pt>
    <dgm:pt modelId="{817DA378-4F6B-46AD-B897-E714BD38BAA3}" type="sibTrans" cxnId="{C61D6759-501D-4C8D-BB22-3B6B49B45EEF}">
      <dgm:prSet/>
      <dgm:spPr/>
      <dgm:t>
        <a:bodyPr/>
        <a:lstStyle/>
        <a:p>
          <a:endParaRPr lang="en-US"/>
        </a:p>
      </dgm:t>
    </dgm:pt>
    <dgm:pt modelId="{ED3592B5-F1BB-4CBF-9703-2E339D9243FB}">
      <dgm:prSet phldrT="[Text]"/>
      <dgm:spPr/>
      <dgm:t>
        <a:bodyPr/>
        <a:lstStyle/>
        <a:p>
          <a:r>
            <a:rPr lang="en-US" dirty="0" smtClean="0"/>
            <a:t>Lateral  part</a:t>
          </a:r>
          <a:endParaRPr lang="en-US" dirty="0"/>
        </a:p>
      </dgm:t>
    </dgm:pt>
    <dgm:pt modelId="{53CFDDA8-6E90-4EE0-9B8B-02B837C4F7CC}" type="parTrans" cxnId="{4D3868DC-B66B-4577-A1AD-1D881CE4AA47}">
      <dgm:prSet/>
      <dgm:spPr/>
      <dgm:t>
        <a:bodyPr/>
        <a:lstStyle/>
        <a:p>
          <a:endParaRPr lang="en-US"/>
        </a:p>
      </dgm:t>
    </dgm:pt>
    <dgm:pt modelId="{4F29C3C2-6517-4D00-9804-905A8F21E5D7}" type="sibTrans" cxnId="{4D3868DC-B66B-4577-A1AD-1D881CE4AA47}">
      <dgm:prSet/>
      <dgm:spPr/>
      <dgm:t>
        <a:bodyPr/>
        <a:lstStyle/>
        <a:p>
          <a:endParaRPr lang="en-US"/>
        </a:p>
      </dgm:t>
    </dgm:pt>
    <dgm:pt modelId="{73B4E0D9-61A4-4A4C-880B-455388FF8264}">
      <dgm:prSet phldrT="[Text]"/>
      <dgm:spPr/>
      <dgm:t>
        <a:bodyPr/>
        <a:lstStyle/>
        <a:p>
          <a:r>
            <a:rPr lang="en-US" dirty="0" smtClean="0"/>
            <a:t>Thin </a:t>
          </a:r>
          <a:endParaRPr lang="en-US" dirty="0"/>
        </a:p>
      </dgm:t>
    </dgm:pt>
    <dgm:pt modelId="{72739120-E71C-4DBD-9065-9A4AB38DA287}" type="parTrans" cxnId="{150AD833-D57B-4DCD-BDA2-FE914094737B}">
      <dgm:prSet/>
      <dgm:spPr/>
      <dgm:t>
        <a:bodyPr/>
        <a:lstStyle/>
        <a:p>
          <a:endParaRPr lang="en-US"/>
        </a:p>
      </dgm:t>
    </dgm:pt>
    <dgm:pt modelId="{5506DE3F-8DE6-41C6-9FF9-30E674967420}" type="sibTrans" cxnId="{150AD833-D57B-4DCD-BDA2-FE914094737B}">
      <dgm:prSet/>
      <dgm:spPr/>
      <dgm:t>
        <a:bodyPr/>
        <a:lstStyle/>
        <a:p>
          <a:endParaRPr lang="en-US"/>
        </a:p>
      </dgm:t>
    </dgm:pt>
    <dgm:pt modelId="{4D331402-8FB2-497A-B79E-9BE04B98DD63}">
      <dgm:prSet phldrT="[Text]"/>
      <dgm:spPr/>
      <dgm:t>
        <a:bodyPr/>
        <a:lstStyle/>
        <a:p>
          <a:r>
            <a:rPr lang="en-US" dirty="0" smtClean="0"/>
            <a:t>Covers the abductor digiti minimi  muscle</a:t>
          </a:r>
          <a:endParaRPr lang="en-US" dirty="0"/>
        </a:p>
      </dgm:t>
    </dgm:pt>
    <dgm:pt modelId="{DF534671-8C91-493F-8750-AFF538543545}" type="parTrans" cxnId="{55B4E5C9-8407-4FCB-97CC-018476480DC1}">
      <dgm:prSet/>
      <dgm:spPr/>
      <dgm:t>
        <a:bodyPr/>
        <a:lstStyle/>
        <a:p>
          <a:endParaRPr lang="en-US"/>
        </a:p>
      </dgm:t>
    </dgm:pt>
    <dgm:pt modelId="{A0B76ED8-8D68-4D4A-9DB6-2B825B033637}" type="sibTrans" cxnId="{55B4E5C9-8407-4FCB-97CC-018476480DC1}">
      <dgm:prSet/>
      <dgm:spPr/>
      <dgm:t>
        <a:bodyPr/>
        <a:lstStyle/>
        <a:p>
          <a:endParaRPr lang="en-US"/>
        </a:p>
      </dgm:t>
    </dgm:pt>
    <dgm:pt modelId="{9B0CE23C-4B6F-4727-A96B-4A136BE8EF01}">
      <dgm:prSet phldrT="[Text]"/>
      <dgm:spPr/>
      <dgm:t>
        <a:bodyPr/>
        <a:lstStyle/>
        <a:p>
          <a:r>
            <a:rPr lang="en-US" dirty="0" smtClean="0"/>
            <a:t>Covers the flexor digitorum brevis muscle</a:t>
          </a:r>
          <a:endParaRPr lang="en-US" dirty="0"/>
        </a:p>
      </dgm:t>
    </dgm:pt>
    <dgm:pt modelId="{362EEC37-3487-4CF1-84EF-E2A48510B132}" type="parTrans" cxnId="{171479E1-4B47-4579-A661-0A7A5DA1EEE8}">
      <dgm:prSet/>
      <dgm:spPr/>
      <dgm:t>
        <a:bodyPr/>
        <a:lstStyle/>
        <a:p>
          <a:endParaRPr lang="en-US"/>
        </a:p>
      </dgm:t>
    </dgm:pt>
    <dgm:pt modelId="{74083425-359D-4B7E-BD31-DCE79BDA554D}" type="sibTrans" cxnId="{171479E1-4B47-4579-A661-0A7A5DA1EEE8}">
      <dgm:prSet/>
      <dgm:spPr/>
      <dgm:t>
        <a:bodyPr/>
        <a:lstStyle/>
        <a:p>
          <a:endParaRPr lang="en-US"/>
        </a:p>
      </dgm:t>
    </dgm:pt>
    <dgm:pt modelId="{2B4C7349-C222-4D43-B95C-8077A029E532}" type="pres">
      <dgm:prSet presAssocID="{49C3D501-9045-4F39-B048-2077263E227F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A7CCB3B-AD23-4F0C-8BAB-ADE2D45ACD7E}" type="pres">
      <dgm:prSet presAssocID="{49C3D501-9045-4F39-B048-2077263E227F}" presName="cycle" presStyleCnt="0"/>
      <dgm:spPr/>
    </dgm:pt>
    <dgm:pt modelId="{A0AC37D8-7A71-4690-9853-F0B8E8564E19}" type="pres">
      <dgm:prSet presAssocID="{49C3D501-9045-4F39-B048-2077263E227F}" presName="centerShape" presStyleCnt="0"/>
      <dgm:spPr/>
    </dgm:pt>
    <dgm:pt modelId="{65BE8E3F-2F69-47F2-B43F-AAFE37CC93A1}" type="pres">
      <dgm:prSet presAssocID="{49C3D501-9045-4F39-B048-2077263E227F}" presName="connSite" presStyleLbl="node1" presStyleIdx="0" presStyleCnt="4"/>
      <dgm:spPr/>
    </dgm:pt>
    <dgm:pt modelId="{34E3B7F1-8E92-4828-A3BE-D42DB37A1E65}" type="pres">
      <dgm:prSet presAssocID="{49C3D501-9045-4F39-B048-2077263E227F}" presName="visible" presStyleLbl="node1" presStyleIdx="0" presStyleCnt="4" custScaleX="192844" custScaleY="201926" custLinFactNeighborX="-30444" custLinFactNeighborY="-4853"/>
      <dgm:spPr>
        <a:blipFill rotWithShape="1">
          <a:blip xmlns:r="http://schemas.openxmlformats.org/officeDocument/2006/relationships" r:embed="rId1"/>
          <a:stretch>
            <a:fillRect/>
          </a:stretch>
        </a:blipFill>
        <a:ln>
          <a:solidFill>
            <a:srgbClr val="C00000"/>
          </a:solidFill>
        </a:ln>
      </dgm:spPr>
      <dgm:t>
        <a:bodyPr/>
        <a:lstStyle/>
        <a:p>
          <a:endParaRPr lang="en-US"/>
        </a:p>
      </dgm:t>
    </dgm:pt>
    <dgm:pt modelId="{288AB3A3-CD9C-415A-86B5-0A71BCBC0051}" type="pres">
      <dgm:prSet presAssocID="{7BB7CEA7-2CA9-42A2-8387-A9E83EEA34BF}" presName="Name25" presStyleLbl="parChTrans1D1" presStyleIdx="0" presStyleCnt="3"/>
      <dgm:spPr/>
      <dgm:t>
        <a:bodyPr/>
        <a:lstStyle/>
        <a:p>
          <a:endParaRPr lang="en-US"/>
        </a:p>
      </dgm:t>
    </dgm:pt>
    <dgm:pt modelId="{442FB4C1-CDBE-400F-833F-4904E9EAA119}" type="pres">
      <dgm:prSet presAssocID="{643F8ABE-B9E6-4AAD-8566-92965331FA47}" presName="node" presStyleCnt="0"/>
      <dgm:spPr/>
    </dgm:pt>
    <dgm:pt modelId="{2C0F3244-D70B-42A8-A54B-B535B37A973C}" type="pres">
      <dgm:prSet presAssocID="{643F8ABE-B9E6-4AAD-8566-92965331FA47}" presName="parentNode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6B97F3-87D6-443F-85EC-29F093FE2248}" type="pres">
      <dgm:prSet presAssocID="{643F8ABE-B9E6-4AAD-8566-92965331FA47}" presName="child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990E81-3FD5-40FB-94CB-ABE44E7F6A26}" type="pres">
      <dgm:prSet presAssocID="{E25BAE3A-9538-46D9-B1A6-DBE2BE33A636}" presName="Name25" presStyleLbl="parChTrans1D1" presStyleIdx="1" presStyleCnt="3"/>
      <dgm:spPr/>
      <dgm:t>
        <a:bodyPr/>
        <a:lstStyle/>
        <a:p>
          <a:endParaRPr lang="en-US"/>
        </a:p>
      </dgm:t>
    </dgm:pt>
    <dgm:pt modelId="{8C66B7FF-ED8A-4801-8BAC-D58A8398D9DA}" type="pres">
      <dgm:prSet presAssocID="{DFE21443-515F-400C-BF13-BEBB1B515E3F}" presName="node" presStyleCnt="0"/>
      <dgm:spPr/>
    </dgm:pt>
    <dgm:pt modelId="{049B3C79-FD4A-4FD8-81F3-99E6D9415918}" type="pres">
      <dgm:prSet presAssocID="{DFE21443-515F-400C-BF13-BEBB1B515E3F}" presName="parentNode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9E3CE2-4408-4DF4-91E5-C7316F8CBD21}" type="pres">
      <dgm:prSet presAssocID="{DFE21443-515F-400C-BF13-BEBB1B515E3F}" presName="child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770A50-6745-4F72-894A-E231CF96B639}" type="pres">
      <dgm:prSet presAssocID="{53CFDDA8-6E90-4EE0-9B8B-02B837C4F7CC}" presName="Name25" presStyleLbl="parChTrans1D1" presStyleIdx="2" presStyleCnt="3"/>
      <dgm:spPr/>
      <dgm:t>
        <a:bodyPr/>
        <a:lstStyle/>
        <a:p>
          <a:endParaRPr lang="en-US"/>
        </a:p>
      </dgm:t>
    </dgm:pt>
    <dgm:pt modelId="{C9A17077-C147-41AB-8362-D0A81F36DD01}" type="pres">
      <dgm:prSet presAssocID="{ED3592B5-F1BB-4CBF-9703-2E339D9243FB}" presName="node" presStyleCnt="0"/>
      <dgm:spPr/>
    </dgm:pt>
    <dgm:pt modelId="{BFF7F0C4-2463-4A62-917A-93A761C70306}" type="pres">
      <dgm:prSet presAssocID="{ED3592B5-F1BB-4CBF-9703-2E339D9243FB}" presName="parentNode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0CC105-2517-4EF3-9706-0E768D9AECBF}" type="pres">
      <dgm:prSet presAssocID="{ED3592B5-F1BB-4CBF-9703-2E339D9243FB}" presName="child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71479E1-4B47-4579-A661-0A7A5DA1EEE8}" srcId="{DFE21443-515F-400C-BF13-BEBB1B515E3F}" destId="{9B0CE23C-4B6F-4727-A96B-4A136BE8EF01}" srcOrd="1" destOrd="0" parTransId="{362EEC37-3487-4CF1-84EF-E2A48510B132}" sibTransId="{74083425-359D-4B7E-BD31-DCE79BDA554D}"/>
    <dgm:cxn modelId="{9466A5D2-FE88-4948-A1D1-F59F92453038}" srcId="{643F8ABE-B9E6-4AAD-8566-92965331FA47}" destId="{8D3A4D61-649B-4C2E-8E9B-99458274C373}" srcOrd="1" destOrd="0" parTransId="{71C5BA1D-FA69-426F-AB0E-8706877230F5}" sibTransId="{13329748-AB8E-47AC-9042-C7220C3F28AF}"/>
    <dgm:cxn modelId="{150AD833-D57B-4DCD-BDA2-FE914094737B}" srcId="{ED3592B5-F1BB-4CBF-9703-2E339D9243FB}" destId="{73B4E0D9-61A4-4A4C-880B-455388FF8264}" srcOrd="0" destOrd="0" parTransId="{72739120-E71C-4DBD-9065-9A4AB38DA287}" sibTransId="{5506DE3F-8DE6-41C6-9FF9-30E674967420}"/>
    <dgm:cxn modelId="{665A521D-293D-41FE-9F4F-F654AB794218}" type="presOf" srcId="{9B0CE23C-4B6F-4727-A96B-4A136BE8EF01}" destId="{0D9E3CE2-4408-4DF4-91E5-C7316F8CBD21}" srcOrd="0" destOrd="1" presId="urn:microsoft.com/office/officeart/2005/8/layout/radial2"/>
    <dgm:cxn modelId="{54B10D9F-9DDF-402C-A60E-093B01337C89}" type="presOf" srcId="{E25BAE3A-9538-46D9-B1A6-DBE2BE33A636}" destId="{88990E81-3FD5-40FB-94CB-ABE44E7F6A26}" srcOrd="0" destOrd="0" presId="urn:microsoft.com/office/officeart/2005/8/layout/radial2"/>
    <dgm:cxn modelId="{0C246C6C-9600-4D05-9E3B-52F9F4E5666D}" type="presOf" srcId="{4D331402-8FB2-497A-B79E-9BE04B98DD63}" destId="{E10CC105-2517-4EF3-9706-0E768D9AECBF}" srcOrd="0" destOrd="1" presId="urn:microsoft.com/office/officeart/2005/8/layout/radial2"/>
    <dgm:cxn modelId="{F6FF363C-E876-4AB7-BBE5-99FB91F4BFE9}" type="presOf" srcId="{DFE21443-515F-400C-BF13-BEBB1B515E3F}" destId="{049B3C79-FD4A-4FD8-81F3-99E6D9415918}" srcOrd="0" destOrd="0" presId="urn:microsoft.com/office/officeart/2005/8/layout/radial2"/>
    <dgm:cxn modelId="{1A6592F0-EF75-455D-929C-619D27F53FD3}" type="presOf" srcId="{73B4E0D9-61A4-4A4C-880B-455388FF8264}" destId="{E10CC105-2517-4EF3-9706-0E768D9AECBF}" srcOrd="0" destOrd="0" presId="urn:microsoft.com/office/officeart/2005/8/layout/radial2"/>
    <dgm:cxn modelId="{9FE25181-4A21-45EE-B73E-29AE74F9BDFB}" srcId="{49C3D501-9045-4F39-B048-2077263E227F}" destId="{DFE21443-515F-400C-BF13-BEBB1B515E3F}" srcOrd="1" destOrd="0" parTransId="{E25BAE3A-9538-46D9-B1A6-DBE2BE33A636}" sibTransId="{D7F1EEC3-9406-4AFB-8D06-F945527C81D6}"/>
    <dgm:cxn modelId="{A898C4D3-7B17-497F-8BFF-E43742A57AD2}" type="presOf" srcId="{7BB7CEA7-2CA9-42A2-8387-A9E83EEA34BF}" destId="{288AB3A3-CD9C-415A-86B5-0A71BCBC0051}" srcOrd="0" destOrd="0" presId="urn:microsoft.com/office/officeart/2005/8/layout/radial2"/>
    <dgm:cxn modelId="{4D3868DC-B66B-4577-A1AD-1D881CE4AA47}" srcId="{49C3D501-9045-4F39-B048-2077263E227F}" destId="{ED3592B5-F1BB-4CBF-9703-2E339D9243FB}" srcOrd="2" destOrd="0" parTransId="{53CFDDA8-6E90-4EE0-9B8B-02B837C4F7CC}" sibTransId="{4F29C3C2-6517-4D00-9804-905A8F21E5D7}"/>
    <dgm:cxn modelId="{1F9186C7-7928-410A-B62A-361964CDEEF8}" type="presOf" srcId="{70420266-8AFC-4729-B07F-7537DE639D72}" destId="{8F6B97F3-87D6-443F-85EC-29F093FE2248}" srcOrd="0" destOrd="0" presId="urn:microsoft.com/office/officeart/2005/8/layout/radial2"/>
    <dgm:cxn modelId="{6515A1B3-FAC9-4D32-A901-8430D2A1017E}" type="presOf" srcId="{BCA384C3-20ED-41EF-910B-82941A7AF111}" destId="{0D9E3CE2-4408-4DF4-91E5-C7316F8CBD21}" srcOrd="0" destOrd="2" presId="urn:microsoft.com/office/officeart/2005/8/layout/radial2"/>
    <dgm:cxn modelId="{7CDF9AF5-F563-4E27-84AF-CBD5B12E1A99}" type="presOf" srcId="{49C3D501-9045-4F39-B048-2077263E227F}" destId="{2B4C7349-C222-4D43-B95C-8077A029E532}" srcOrd="0" destOrd="0" presId="urn:microsoft.com/office/officeart/2005/8/layout/radial2"/>
    <dgm:cxn modelId="{9A6E1A5A-A3E9-4F19-AC80-92D355C85A60}" srcId="{DFE21443-515F-400C-BF13-BEBB1B515E3F}" destId="{71CF0DB4-FA9C-408B-9FB3-F252608A04BC}" srcOrd="0" destOrd="0" parTransId="{AA78DC8E-2283-457F-97CA-9667BB1D358B}" sibTransId="{86912145-F095-461A-8DB2-6DC97823A410}"/>
    <dgm:cxn modelId="{55B4E5C9-8407-4FCB-97CC-018476480DC1}" srcId="{ED3592B5-F1BB-4CBF-9703-2E339D9243FB}" destId="{4D331402-8FB2-497A-B79E-9BE04B98DD63}" srcOrd="1" destOrd="0" parTransId="{DF534671-8C91-493F-8750-AFF538543545}" sibTransId="{A0B76ED8-8D68-4D4A-9DB6-2B825B033637}"/>
    <dgm:cxn modelId="{C61D6759-501D-4C8D-BB22-3B6B49B45EEF}" srcId="{DFE21443-515F-400C-BF13-BEBB1B515E3F}" destId="{BCA384C3-20ED-41EF-910B-82941A7AF111}" srcOrd="2" destOrd="0" parTransId="{1CFFDAC5-65A1-4F39-A535-42A806F610AF}" sibTransId="{817DA378-4F6B-46AD-B897-E714BD38BAA3}"/>
    <dgm:cxn modelId="{24F2D30E-3B74-4B13-8600-D983A6723E4D}" srcId="{49C3D501-9045-4F39-B048-2077263E227F}" destId="{643F8ABE-B9E6-4AAD-8566-92965331FA47}" srcOrd="0" destOrd="0" parTransId="{7BB7CEA7-2CA9-42A2-8387-A9E83EEA34BF}" sibTransId="{45FEDB3D-3FC0-4BF8-B910-4E011C791108}"/>
    <dgm:cxn modelId="{E700FD33-FDE7-4799-A446-11EA32407086}" type="presOf" srcId="{8D3A4D61-649B-4C2E-8E9B-99458274C373}" destId="{8F6B97F3-87D6-443F-85EC-29F093FE2248}" srcOrd="0" destOrd="1" presId="urn:microsoft.com/office/officeart/2005/8/layout/radial2"/>
    <dgm:cxn modelId="{51AD4A23-5648-4F55-9E60-C08051AAB2DE}" type="presOf" srcId="{ED3592B5-F1BB-4CBF-9703-2E339D9243FB}" destId="{BFF7F0C4-2463-4A62-917A-93A761C70306}" srcOrd="0" destOrd="0" presId="urn:microsoft.com/office/officeart/2005/8/layout/radial2"/>
    <dgm:cxn modelId="{A93CBCAC-9E21-4D8E-8773-DDAB9D51E16E}" srcId="{643F8ABE-B9E6-4AAD-8566-92965331FA47}" destId="{70420266-8AFC-4729-B07F-7537DE639D72}" srcOrd="0" destOrd="0" parTransId="{755FFD96-B9F4-4122-8864-2F8FBF5D241D}" sibTransId="{C5534A75-6A8D-42D8-9595-67E91F418CCE}"/>
    <dgm:cxn modelId="{D5E857AA-B7A3-4DB2-B862-6E28569AD6DC}" type="presOf" srcId="{71CF0DB4-FA9C-408B-9FB3-F252608A04BC}" destId="{0D9E3CE2-4408-4DF4-91E5-C7316F8CBD21}" srcOrd="0" destOrd="0" presId="urn:microsoft.com/office/officeart/2005/8/layout/radial2"/>
    <dgm:cxn modelId="{A232EFC1-8F83-4DD9-9247-EE592E2524C7}" type="presOf" srcId="{53CFDDA8-6E90-4EE0-9B8B-02B837C4F7CC}" destId="{B2770A50-6745-4F72-894A-E231CF96B639}" srcOrd="0" destOrd="0" presId="urn:microsoft.com/office/officeart/2005/8/layout/radial2"/>
    <dgm:cxn modelId="{858CE6DB-0A9A-4028-BCFF-D9C941E8D682}" type="presOf" srcId="{643F8ABE-B9E6-4AAD-8566-92965331FA47}" destId="{2C0F3244-D70B-42A8-A54B-B535B37A973C}" srcOrd="0" destOrd="0" presId="urn:microsoft.com/office/officeart/2005/8/layout/radial2"/>
    <dgm:cxn modelId="{07ACD27F-45F6-495F-8703-E5E63F093540}" type="presParOf" srcId="{2B4C7349-C222-4D43-B95C-8077A029E532}" destId="{CA7CCB3B-AD23-4F0C-8BAB-ADE2D45ACD7E}" srcOrd="0" destOrd="0" presId="urn:microsoft.com/office/officeart/2005/8/layout/radial2"/>
    <dgm:cxn modelId="{418849A1-E68F-4579-9B43-83C969E21461}" type="presParOf" srcId="{CA7CCB3B-AD23-4F0C-8BAB-ADE2D45ACD7E}" destId="{A0AC37D8-7A71-4690-9853-F0B8E8564E19}" srcOrd="0" destOrd="0" presId="urn:microsoft.com/office/officeart/2005/8/layout/radial2"/>
    <dgm:cxn modelId="{7DC8B15F-25B7-436F-ABF4-6E4CD054E855}" type="presParOf" srcId="{A0AC37D8-7A71-4690-9853-F0B8E8564E19}" destId="{65BE8E3F-2F69-47F2-B43F-AAFE37CC93A1}" srcOrd="0" destOrd="0" presId="urn:microsoft.com/office/officeart/2005/8/layout/radial2"/>
    <dgm:cxn modelId="{025BA5F0-A8DF-40FE-B15F-C08939AC5208}" type="presParOf" srcId="{A0AC37D8-7A71-4690-9853-F0B8E8564E19}" destId="{34E3B7F1-8E92-4828-A3BE-D42DB37A1E65}" srcOrd="1" destOrd="0" presId="urn:microsoft.com/office/officeart/2005/8/layout/radial2"/>
    <dgm:cxn modelId="{CFF03888-6610-4BD7-B223-F621CDB7DC3F}" type="presParOf" srcId="{CA7CCB3B-AD23-4F0C-8BAB-ADE2D45ACD7E}" destId="{288AB3A3-CD9C-415A-86B5-0A71BCBC0051}" srcOrd="1" destOrd="0" presId="urn:microsoft.com/office/officeart/2005/8/layout/radial2"/>
    <dgm:cxn modelId="{803FF48C-B528-4D0C-9EF0-3C65AC15EA96}" type="presParOf" srcId="{CA7CCB3B-AD23-4F0C-8BAB-ADE2D45ACD7E}" destId="{442FB4C1-CDBE-400F-833F-4904E9EAA119}" srcOrd="2" destOrd="0" presId="urn:microsoft.com/office/officeart/2005/8/layout/radial2"/>
    <dgm:cxn modelId="{439B4D6E-603D-4983-A998-3A10D7AA1CDC}" type="presParOf" srcId="{442FB4C1-CDBE-400F-833F-4904E9EAA119}" destId="{2C0F3244-D70B-42A8-A54B-B535B37A973C}" srcOrd="0" destOrd="0" presId="urn:microsoft.com/office/officeart/2005/8/layout/radial2"/>
    <dgm:cxn modelId="{DD5E983A-1BE6-47D9-A25F-B1FE82BB27E4}" type="presParOf" srcId="{442FB4C1-CDBE-400F-833F-4904E9EAA119}" destId="{8F6B97F3-87D6-443F-85EC-29F093FE2248}" srcOrd="1" destOrd="0" presId="urn:microsoft.com/office/officeart/2005/8/layout/radial2"/>
    <dgm:cxn modelId="{5F82CEAD-DE55-41E1-AEB5-DD7F7CF56F9E}" type="presParOf" srcId="{CA7CCB3B-AD23-4F0C-8BAB-ADE2D45ACD7E}" destId="{88990E81-3FD5-40FB-94CB-ABE44E7F6A26}" srcOrd="3" destOrd="0" presId="urn:microsoft.com/office/officeart/2005/8/layout/radial2"/>
    <dgm:cxn modelId="{9F3B9751-EF79-4B41-95BC-154E96494F98}" type="presParOf" srcId="{CA7CCB3B-AD23-4F0C-8BAB-ADE2D45ACD7E}" destId="{8C66B7FF-ED8A-4801-8BAC-D58A8398D9DA}" srcOrd="4" destOrd="0" presId="urn:microsoft.com/office/officeart/2005/8/layout/radial2"/>
    <dgm:cxn modelId="{ADB510AF-D767-45CF-A9B1-3F1C306DBBFA}" type="presParOf" srcId="{8C66B7FF-ED8A-4801-8BAC-D58A8398D9DA}" destId="{049B3C79-FD4A-4FD8-81F3-99E6D9415918}" srcOrd="0" destOrd="0" presId="urn:microsoft.com/office/officeart/2005/8/layout/radial2"/>
    <dgm:cxn modelId="{DA4DC7C3-5E2F-493C-83C6-D5C9E03A780B}" type="presParOf" srcId="{8C66B7FF-ED8A-4801-8BAC-D58A8398D9DA}" destId="{0D9E3CE2-4408-4DF4-91E5-C7316F8CBD21}" srcOrd="1" destOrd="0" presId="urn:microsoft.com/office/officeart/2005/8/layout/radial2"/>
    <dgm:cxn modelId="{8CEAE24C-BFC7-460E-BEEC-75443B861AAF}" type="presParOf" srcId="{CA7CCB3B-AD23-4F0C-8BAB-ADE2D45ACD7E}" destId="{B2770A50-6745-4F72-894A-E231CF96B639}" srcOrd="5" destOrd="0" presId="urn:microsoft.com/office/officeart/2005/8/layout/radial2"/>
    <dgm:cxn modelId="{77653AE7-109B-48BB-BAD8-4792BCB5EC1C}" type="presParOf" srcId="{CA7CCB3B-AD23-4F0C-8BAB-ADE2D45ACD7E}" destId="{C9A17077-C147-41AB-8362-D0A81F36DD01}" srcOrd="6" destOrd="0" presId="urn:microsoft.com/office/officeart/2005/8/layout/radial2"/>
    <dgm:cxn modelId="{1B95549C-CED8-42A0-B532-4D15B4AB99D7}" type="presParOf" srcId="{C9A17077-C147-41AB-8362-D0A81F36DD01}" destId="{BFF7F0C4-2463-4A62-917A-93A761C70306}" srcOrd="0" destOrd="0" presId="urn:microsoft.com/office/officeart/2005/8/layout/radial2"/>
    <dgm:cxn modelId="{C68174CA-3854-478A-A282-7BCA192810F3}" type="presParOf" srcId="{C9A17077-C147-41AB-8362-D0A81F36DD01}" destId="{E10CC105-2517-4EF3-9706-0E768D9AECBF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07D7684-A264-4B7D-9CCD-3044D49A64C8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A7F181C-51D2-44E1-81A5-A81D03B36D08}">
      <dgm:prSet phldrT="[Text]" custT="1"/>
      <dgm:spPr/>
      <dgm:t>
        <a:bodyPr/>
        <a:lstStyle/>
        <a:p>
          <a:r>
            <a:rPr lang="en-US" sz="2000" b="1" dirty="0" smtClean="0">
              <a:solidFill>
                <a:srgbClr val="FF0000"/>
              </a:solidFill>
            </a:rPr>
            <a:t>Muscle of sole</a:t>
          </a:r>
          <a:endParaRPr lang="en-US" sz="2000" b="1" dirty="0">
            <a:solidFill>
              <a:srgbClr val="FF0000"/>
            </a:solidFill>
          </a:endParaRPr>
        </a:p>
      </dgm:t>
    </dgm:pt>
    <dgm:pt modelId="{75F6F968-DF4A-4387-A89E-38B1C58122BA}" type="parTrans" cxnId="{D2133D42-01F9-4289-A246-159671BC0372}">
      <dgm:prSet/>
      <dgm:spPr/>
      <dgm:t>
        <a:bodyPr/>
        <a:lstStyle/>
        <a:p>
          <a:endParaRPr lang="en-US"/>
        </a:p>
      </dgm:t>
    </dgm:pt>
    <dgm:pt modelId="{13A54E23-F659-4467-9D20-EAAA00B0EFDE}" type="sibTrans" cxnId="{D2133D42-01F9-4289-A246-159671BC0372}">
      <dgm:prSet/>
      <dgm:spPr/>
      <dgm:t>
        <a:bodyPr/>
        <a:lstStyle/>
        <a:p>
          <a:endParaRPr lang="en-US"/>
        </a:p>
      </dgm:t>
    </dgm:pt>
    <dgm:pt modelId="{2116A6A0-30B0-4E20-8807-B7FA07A18087}">
      <dgm:prSet phldrT="[Text]" custT="1"/>
      <dgm:spPr/>
      <dgm:t>
        <a:bodyPr/>
        <a:lstStyle/>
        <a:p>
          <a:r>
            <a:rPr lang="en-US" sz="1800" dirty="0" smtClean="0">
              <a:solidFill>
                <a:srgbClr val="C00000"/>
              </a:solidFill>
            </a:rPr>
            <a:t>1</a:t>
          </a:r>
          <a:r>
            <a:rPr lang="en-US" sz="1800" baseline="30000" dirty="0" smtClean="0">
              <a:solidFill>
                <a:srgbClr val="C00000"/>
              </a:solidFill>
            </a:rPr>
            <a:t>st</a:t>
          </a:r>
          <a:r>
            <a:rPr lang="en-US" sz="1800" dirty="0" smtClean="0">
              <a:solidFill>
                <a:srgbClr val="C00000"/>
              </a:solidFill>
            </a:rPr>
            <a:t> layer</a:t>
          </a:r>
        </a:p>
        <a:p>
          <a:r>
            <a:rPr lang="en-US" sz="1100" dirty="0" smtClean="0"/>
            <a:t>Abductor  hallucis </a:t>
          </a:r>
        </a:p>
        <a:p>
          <a:r>
            <a:rPr lang="en-US" sz="1100" dirty="0" smtClean="0"/>
            <a:t>Flexor digitorum brevis</a:t>
          </a:r>
        </a:p>
        <a:p>
          <a:r>
            <a:rPr lang="en-US" sz="1100" dirty="0" smtClean="0"/>
            <a:t>Abductor digiti minimi</a:t>
          </a:r>
          <a:endParaRPr lang="en-US" sz="1100" dirty="0"/>
        </a:p>
      </dgm:t>
    </dgm:pt>
    <dgm:pt modelId="{07017180-0C3E-402E-9560-C40D97D3B3F2}" type="parTrans" cxnId="{557416C4-B459-40D9-BD6A-812A503655E8}">
      <dgm:prSet/>
      <dgm:spPr/>
      <dgm:t>
        <a:bodyPr/>
        <a:lstStyle/>
        <a:p>
          <a:endParaRPr lang="en-US"/>
        </a:p>
      </dgm:t>
    </dgm:pt>
    <dgm:pt modelId="{3429A9BD-C55B-4222-82DA-025CA1133019}" type="sibTrans" cxnId="{557416C4-B459-40D9-BD6A-812A503655E8}">
      <dgm:prSet/>
      <dgm:spPr/>
      <dgm:t>
        <a:bodyPr/>
        <a:lstStyle/>
        <a:p>
          <a:endParaRPr lang="en-US"/>
        </a:p>
      </dgm:t>
    </dgm:pt>
    <dgm:pt modelId="{4B34524F-B708-4C46-973D-6EDA79441354}">
      <dgm:prSet phldrT="[Text]" custT="1"/>
      <dgm:spPr/>
      <dgm:t>
        <a:bodyPr/>
        <a:lstStyle/>
        <a:p>
          <a:r>
            <a:rPr lang="en-US" sz="1800" dirty="0" smtClean="0">
              <a:solidFill>
                <a:srgbClr val="C00000"/>
              </a:solidFill>
            </a:rPr>
            <a:t>4</a:t>
          </a:r>
          <a:r>
            <a:rPr lang="en-US" sz="1800" baseline="30000" dirty="0" smtClean="0">
              <a:solidFill>
                <a:srgbClr val="C00000"/>
              </a:solidFill>
            </a:rPr>
            <a:t>th</a:t>
          </a:r>
          <a:r>
            <a:rPr lang="en-US" sz="1800" dirty="0" smtClean="0">
              <a:solidFill>
                <a:srgbClr val="C00000"/>
              </a:solidFill>
            </a:rPr>
            <a:t> layer</a:t>
          </a:r>
        </a:p>
        <a:p>
          <a:r>
            <a:rPr lang="en-US" sz="1100" dirty="0" smtClean="0"/>
            <a:t>Dorsal  interossei (4)</a:t>
          </a:r>
        </a:p>
        <a:p>
          <a:r>
            <a:rPr lang="en-US" sz="1100" dirty="0" smtClean="0"/>
            <a:t>Plantar interossei (3)</a:t>
          </a:r>
        </a:p>
        <a:p>
          <a:r>
            <a:rPr lang="en-US" sz="1100" dirty="0" smtClean="0"/>
            <a:t>Tendon of peroneus longus &amp; tibialis posterior </a:t>
          </a:r>
          <a:endParaRPr lang="en-US" sz="1100" dirty="0"/>
        </a:p>
      </dgm:t>
    </dgm:pt>
    <dgm:pt modelId="{E596CC89-B961-40CD-B397-634504DA0FBC}" type="parTrans" cxnId="{08E5B394-7213-4E8F-A7E4-4D08624B5198}">
      <dgm:prSet/>
      <dgm:spPr/>
      <dgm:t>
        <a:bodyPr/>
        <a:lstStyle/>
        <a:p>
          <a:endParaRPr lang="en-US"/>
        </a:p>
      </dgm:t>
    </dgm:pt>
    <dgm:pt modelId="{92C8E070-0E4C-47FC-B248-00E6CA367264}" type="sibTrans" cxnId="{08E5B394-7213-4E8F-A7E4-4D08624B5198}">
      <dgm:prSet/>
      <dgm:spPr/>
      <dgm:t>
        <a:bodyPr/>
        <a:lstStyle/>
        <a:p>
          <a:endParaRPr lang="en-US"/>
        </a:p>
      </dgm:t>
    </dgm:pt>
    <dgm:pt modelId="{AAC75977-D51E-4CD9-BD43-638920E697DF}">
      <dgm:prSet phldrT="[Text]" custT="1"/>
      <dgm:spPr/>
      <dgm:t>
        <a:bodyPr/>
        <a:lstStyle/>
        <a:p>
          <a:r>
            <a:rPr lang="en-US" sz="1800" dirty="0" smtClean="0">
              <a:solidFill>
                <a:srgbClr val="C00000"/>
              </a:solidFill>
            </a:rPr>
            <a:t>2</a:t>
          </a:r>
          <a:r>
            <a:rPr lang="en-US" sz="1800" baseline="30000" dirty="0" smtClean="0">
              <a:solidFill>
                <a:srgbClr val="C00000"/>
              </a:solidFill>
            </a:rPr>
            <a:t>nd</a:t>
          </a:r>
          <a:r>
            <a:rPr lang="en-US" sz="1800" dirty="0" smtClean="0">
              <a:solidFill>
                <a:srgbClr val="C00000"/>
              </a:solidFill>
            </a:rPr>
            <a:t> layer</a:t>
          </a:r>
        </a:p>
        <a:p>
          <a:r>
            <a:rPr lang="en-US" sz="1100" dirty="0" smtClean="0"/>
            <a:t>Tendon of long flexor muscle (FHL,FDL)</a:t>
          </a:r>
        </a:p>
        <a:p>
          <a:r>
            <a:rPr lang="en-US" sz="1100" dirty="0" smtClean="0"/>
            <a:t>Lumbrical muscle(4)</a:t>
          </a:r>
        </a:p>
        <a:p>
          <a:r>
            <a:rPr lang="en-US" sz="1100" dirty="0" smtClean="0"/>
            <a:t>Flexor digitorum accessorius </a:t>
          </a:r>
          <a:endParaRPr lang="en-US" sz="1100" dirty="0"/>
        </a:p>
      </dgm:t>
    </dgm:pt>
    <dgm:pt modelId="{86A94DDA-6F9F-4A4F-BE5D-8FFF857A1721}" type="parTrans" cxnId="{E8DF0553-E30E-4355-8C2C-B466E9F3E3D9}">
      <dgm:prSet/>
      <dgm:spPr/>
      <dgm:t>
        <a:bodyPr/>
        <a:lstStyle/>
        <a:p>
          <a:endParaRPr lang="en-US"/>
        </a:p>
      </dgm:t>
    </dgm:pt>
    <dgm:pt modelId="{FAF27412-9946-4F5F-B81E-55AF684FD1D3}" type="sibTrans" cxnId="{E8DF0553-E30E-4355-8C2C-B466E9F3E3D9}">
      <dgm:prSet/>
      <dgm:spPr/>
      <dgm:t>
        <a:bodyPr/>
        <a:lstStyle/>
        <a:p>
          <a:endParaRPr lang="en-US"/>
        </a:p>
      </dgm:t>
    </dgm:pt>
    <dgm:pt modelId="{0CCD9C2F-9F86-4702-9DC1-57F4AEB60524}">
      <dgm:prSet phldrT="[Text]" custT="1"/>
      <dgm:spPr/>
      <dgm:t>
        <a:bodyPr/>
        <a:lstStyle/>
        <a:p>
          <a:r>
            <a:rPr lang="en-US" sz="1800" dirty="0" smtClean="0">
              <a:solidFill>
                <a:srgbClr val="C00000"/>
              </a:solidFill>
            </a:rPr>
            <a:t>3</a:t>
          </a:r>
          <a:r>
            <a:rPr lang="en-US" sz="1800" baseline="30000" dirty="0" smtClean="0">
              <a:solidFill>
                <a:srgbClr val="C00000"/>
              </a:solidFill>
            </a:rPr>
            <a:t>rd</a:t>
          </a:r>
          <a:r>
            <a:rPr lang="en-US" sz="1800" dirty="0" smtClean="0">
              <a:solidFill>
                <a:srgbClr val="C00000"/>
              </a:solidFill>
            </a:rPr>
            <a:t> layer</a:t>
          </a:r>
        </a:p>
        <a:p>
          <a:r>
            <a:rPr lang="en-US" sz="1100" dirty="0" smtClean="0"/>
            <a:t>Flexor hallucis brevis</a:t>
          </a:r>
        </a:p>
        <a:p>
          <a:r>
            <a:rPr lang="en-US" sz="1100" dirty="0" smtClean="0"/>
            <a:t>Adductor hallucis</a:t>
          </a:r>
        </a:p>
        <a:p>
          <a:r>
            <a:rPr lang="en-US" sz="1100" dirty="0" smtClean="0"/>
            <a:t>Flexor digiti minimi brevis</a:t>
          </a:r>
        </a:p>
        <a:p>
          <a:endParaRPr lang="en-US" sz="1000" dirty="0"/>
        </a:p>
      </dgm:t>
    </dgm:pt>
    <dgm:pt modelId="{06875E12-7D83-463E-B4CA-CF29DAC6D654}" type="parTrans" cxnId="{867726FC-2821-4988-AB8B-9008F2520F3E}">
      <dgm:prSet/>
      <dgm:spPr/>
      <dgm:t>
        <a:bodyPr/>
        <a:lstStyle/>
        <a:p>
          <a:endParaRPr lang="en-US"/>
        </a:p>
      </dgm:t>
    </dgm:pt>
    <dgm:pt modelId="{5600CB50-9D50-4802-B379-02D9EDB6A81A}" type="sibTrans" cxnId="{867726FC-2821-4988-AB8B-9008F2520F3E}">
      <dgm:prSet/>
      <dgm:spPr/>
      <dgm:t>
        <a:bodyPr/>
        <a:lstStyle/>
        <a:p>
          <a:endParaRPr lang="en-US"/>
        </a:p>
      </dgm:t>
    </dgm:pt>
    <dgm:pt modelId="{A4D0940E-D102-470F-BD8C-EF9049EA3F32}" type="pres">
      <dgm:prSet presAssocID="{707D7684-A264-4B7D-9CCD-3044D49A64C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C9B9B58-E7EB-47A2-839F-EAD8E7052FFA}" type="pres">
      <dgm:prSet presAssocID="{1A7F181C-51D2-44E1-81A5-A81D03B36D08}" presName="hierRoot1" presStyleCnt="0"/>
      <dgm:spPr/>
    </dgm:pt>
    <dgm:pt modelId="{82939732-4F86-4031-9CCE-5C48802CBE7A}" type="pres">
      <dgm:prSet presAssocID="{1A7F181C-51D2-44E1-81A5-A81D03B36D08}" presName="composite" presStyleCnt="0"/>
      <dgm:spPr/>
    </dgm:pt>
    <dgm:pt modelId="{38B21B85-F74C-4283-A087-05189243D4A5}" type="pres">
      <dgm:prSet presAssocID="{1A7F181C-51D2-44E1-81A5-A81D03B36D08}" presName="background" presStyleLbl="node0" presStyleIdx="0" presStyleCnt="1"/>
      <dgm:spPr/>
    </dgm:pt>
    <dgm:pt modelId="{24217910-C2A1-4D7D-BB08-E3210D766F78}" type="pres">
      <dgm:prSet presAssocID="{1A7F181C-51D2-44E1-81A5-A81D03B36D08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6A87CEB-D22F-4F10-B2A0-48CBA9339ED9}" type="pres">
      <dgm:prSet presAssocID="{1A7F181C-51D2-44E1-81A5-A81D03B36D08}" presName="hierChild2" presStyleCnt="0"/>
      <dgm:spPr/>
    </dgm:pt>
    <dgm:pt modelId="{D8143769-6F9F-4F01-9F18-70C88C2C92C3}" type="pres">
      <dgm:prSet presAssocID="{07017180-0C3E-402E-9560-C40D97D3B3F2}" presName="Name10" presStyleLbl="parChTrans1D2" presStyleIdx="0" presStyleCnt="4"/>
      <dgm:spPr/>
      <dgm:t>
        <a:bodyPr/>
        <a:lstStyle/>
        <a:p>
          <a:endParaRPr lang="en-US"/>
        </a:p>
      </dgm:t>
    </dgm:pt>
    <dgm:pt modelId="{01B9321A-93C7-478A-90AB-7249003AEB79}" type="pres">
      <dgm:prSet presAssocID="{2116A6A0-30B0-4E20-8807-B7FA07A18087}" presName="hierRoot2" presStyleCnt="0"/>
      <dgm:spPr/>
    </dgm:pt>
    <dgm:pt modelId="{7A1997B1-9D95-4A82-ADC0-3644EA121CC3}" type="pres">
      <dgm:prSet presAssocID="{2116A6A0-30B0-4E20-8807-B7FA07A18087}" presName="composite2" presStyleCnt="0"/>
      <dgm:spPr/>
    </dgm:pt>
    <dgm:pt modelId="{F0C279CD-8FD3-4DBB-B652-4E87413B20E7}" type="pres">
      <dgm:prSet presAssocID="{2116A6A0-30B0-4E20-8807-B7FA07A18087}" presName="background2" presStyleLbl="node2" presStyleIdx="0" presStyleCnt="4"/>
      <dgm:spPr/>
    </dgm:pt>
    <dgm:pt modelId="{2A07748A-0081-44D5-82D6-6E131F6DEBBD}" type="pres">
      <dgm:prSet presAssocID="{2116A6A0-30B0-4E20-8807-B7FA07A18087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4A42753-EC9E-42CE-A141-68171732144A}" type="pres">
      <dgm:prSet presAssocID="{2116A6A0-30B0-4E20-8807-B7FA07A18087}" presName="hierChild3" presStyleCnt="0"/>
      <dgm:spPr/>
    </dgm:pt>
    <dgm:pt modelId="{423F2278-6AC5-4560-B5D7-82C157EBFE04}" type="pres">
      <dgm:prSet presAssocID="{86A94DDA-6F9F-4A4F-BE5D-8FFF857A1721}" presName="Name10" presStyleLbl="parChTrans1D2" presStyleIdx="1" presStyleCnt="4"/>
      <dgm:spPr/>
      <dgm:t>
        <a:bodyPr/>
        <a:lstStyle/>
        <a:p>
          <a:endParaRPr lang="en-US"/>
        </a:p>
      </dgm:t>
    </dgm:pt>
    <dgm:pt modelId="{1CB6F214-E7A6-4946-BB93-B5972AE2BD74}" type="pres">
      <dgm:prSet presAssocID="{AAC75977-D51E-4CD9-BD43-638920E697DF}" presName="hierRoot2" presStyleCnt="0"/>
      <dgm:spPr/>
    </dgm:pt>
    <dgm:pt modelId="{9C6005D8-C161-410B-A956-B5861178CEAC}" type="pres">
      <dgm:prSet presAssocID="{AAC75977-D51E-4CD9-BD43-638920E697DF}" presName="composite2" presStyleCnt="0"/>
      <dgm:spPr/>
    </dgm:pt>
    <dgm:pt modelId="{253FD830-C30E-4AFA-BC09-F75D4CDEE930}" type="pres">
      <dgm:prSet presAssocID="{AAC75977-D51E-4CD9-BD43-638920E697DF}" presName="background2" presStyleLbl="node2" presStyleIdx="1" presStyleCnt="4"/>
      <dgm:spPr/>
    </dgm:pt>
    <dgm:pt modelId="{02746437-3712-4F5B-B200-2108311FCF3C}" type="pres">
      <dgm:prSet presAssocID="{AAC75977-D51E-4CD9-BD43-638920E697DF}" presName="text2" presStyleLbl="fgAcc2" presStyleIdx="1" presStyleCnt="4" custScaleY="128542" custLinFactNeighborX="-1154" custLinFactNeighborY="-96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F75E2E6-FA73-44FF-B594-E9A4CF294ECA}" type="pres">
      <dgm:prSet presAssocID="{AAC75977-D51E-4CD9-BD43-638920E697DF}" presName="hierChild3" presStyleCnt="0"/>
      <dgm:spPr/>
    </dgm:pt>
    <dgm:pt modelId="{4A5B5095-8D41-4186-B98D-0347E63D34F7}" type="pres">
      <dgm:prSet presAssocID="{06875E12-7D83-463E-B4CA-CF29DAC6D654}" presName="Name10" presStyleLbl="parChTrans1D2" presStyleIdx="2" presStyleCnt="4"/>
      <dgm:spPr/>
      <dgm:t>
        <a:bodyPr/>
        <a:lstStyle/>
        <a:p>
          <a:endParaRPr lang="en-US"/>
        </a:p>
      </dgm:t>
    </dgm:pt>
    <dgm:pt modelId="{39518032-D3F1-4895-BBD4-41B410E01C9A}" type="pres">
      <dgm:prSet presAssocID="{0CCD9C2F-9F86-4702-9DC1-57F4AEB60524}" presName="hierRoot2" presStyleCnt="0"/>
      <dgm:spPr/>
    </dgm:pt>
    <dgm:pt modelId="{24DAE264-77B0-44E7-8A49-8B40D75B7437}" type="pres">
      <dgm:prSet presAssocID="{0CCD9C2F-9F86-4702-9DC1-57F4AEB60524}" presName="composite2" presStyleCnt="0"/>
      <dgm:spPr/>
    </dgm:pt>
    <dgm:pt modelId="{28FF6C02-2648-49BD-BCE6-F8296EF512B2}" type="pres">
      <dgm:prSet presAssocID="{0CCD9C2F-9F86-4702-9DC1-57F4AEB60524}" presName="background2" presStyleLbl="node2" presStyleIdx="2" presStyleCnt="4"/>
      <dgm:spPr/>
    </dgm:pt>
    <dgm:pt modelId="{6E380F46-2025-4B7B-BB61-DC0E62E1A105}" type="pres">
      <dgm:prSet presAssocID="{0CCD9C2F-9F86-4702-9DC1-57F4AEB60524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E168AFA-F11B-448C-B5A7-03FF5166337A}" type="pres">
      <dgm:prSet presAssocID="{0CCD9C2F-9F86-4702-9DC1-57F4AEB60524}" presName="hierChild3" presStyleCnt="0"/>
      <dgm:spPr/>
    </dgm:pt>
    <dgm:pt modelId="{45B655F3-A7A8-4990-9B2B-5135E20E3951}" type="pres">
      <dgm:prSet presAssocID="{E596CC89-B961-40CD-B397-634504DA0FBC}" presName="Name10" presStyleLbl="parChTrans1D2" presStyleIdx="3" presStyleCnt="4"/>
      <dgm:spPr/>
      <dgm:t>
        <a:bodyPr/>
        <a:lstStyle/>
        <a:p>
          <a:endParaRPr lang="en-US"/>
        </a:p>
      </dgm:t>
    </dgm:pt>
    <dgm:pt modelId="{C2324055-B9E7-49C6-9CCE-B5B6A8E5FDBF}" type="pres">
      <dgm:prSet presAssocID="{4B34524F-B708-4C46-973D-6EDA79441354}" presName="hierRoot2" presStyleCnt="0"/>
      <dgm:spPr/>
    </dgm:pt>
    <dgm:pt modelId="{52E31D7F-F6E7-4FF6-9AA8-CA846452B1BC}" type="pres">
      <dgm:prSet presAssocID="{4B34524F-B708-4C46-973D-6EDA79441354}" presName="composite2" presStyleCnt="0"/>
      <dgm:spPr/>
    </dgm:pt>
    <dgm:pt modelId="{CD2E621E-46FD-4CF2-BE29-9F26637E757F}" type="pres">
      <dgm:prSet presAssocID="{4B34524F-B708-4C46-973D-6EDA79441354}" presName="background2" presStyleLbl="node2" presStyleIdx="3" presStyleCnt="4"/>
      <dgm:spPr/>
    </dgm:pt>
    <dgm:pt modelId="{2368E447-6F46-49E6-9EF2-EB31AC44D946}" type="pres">
      <dgm:prSet presAssocID="{4B34524F-B708-4C46-973D-6EDA79441354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EFDF247-2E19-48C0-AA95-BC9858295746}" type="pres">
      <dgm:prSet presAssocID="{4B34524F-B708-4C46-973D-6EDA79441354}" presName="hierChild3" presStyleCnt="0"/>
      <dgm:spPr/>
    </dgm:pt>
  </dgm:ptLst>
  <dgm:cxnLst>
    <dgm:cxn modelId="{67DC93FD-C2B5-449A-B9C3-655F694DC243}" type="presOf" srcId="{E596CC89-B961-40CD-B397-634504DA0FBC}" destId="{45B655F3-A7A8-4990-9B2B-5135E20E3951}" srcOrd="0" destOrd="0" presId="urn:microsoft.com/office/officeart/2005/8/layout/hierarchy1"/>
    <dgm:cxn modelId="{867726FC-2821-4988-AB8B-9008F2520F3E}" srcId="{1A7F181C-51D2-44E1-81A5-A81D03B36D08}" destId="{0CCD9C2F-9F86-4702-9DC1-57F4AEB60524}" srcOrd="2" destOrd="0" parTransId="{06875E12-7D83-463E-B4CA-CF29DAC6D654}" sibTransId="{5600CB50-9D50-4802-B379-02D9EDB6A81A}"/>
    <dgm:cxn modelId="{6A89A76E-BA32-4ADA-A1D1-49C174C14162}" type="presOf" srcId="{06875E12-7D83-463E-B4CA-CF29DAC6D654}" destId="{4A5B5095-8D41-4186-B98D-0347E63D34F7}" srcOrd="0" destOrd="0" presId="urn:microsoft.com/office/officeart/2005/8/layout/hierarchy1"/>
    <dgm:cxn modelId="{630526D7-66B5-4700-A976-AC1CBBEAC4BF}" type="presOf" srcId="{707D7684-A264-4B7D-9CCD-3044D49A64C8}" destId="{A4D0940E-D102-470F-BD8C-EF9049EA3F32}" srcOrd="0" destOrd="0" presId="urn:microsoft.com/office/officeart/2005/8/layout/hierarchy1"/>
    <dgm:cxn modelId="{E8DF0553-E30E-4355-8C2C-B466E9F3E3D9}" srcId="{1A7F181C-51D2-44E1-81A5-A81D03B36D08}" destId="{AAC75977-D51E-4CD9-BD43-638920E697DF}" srcOrd="1" destOrd="0" parTransId="{86A94DDA-6F9F-4A4F-BE5D-8FFF857A1721}" sibTransId="{FAF27412-9946-4F5F-B81E-55AF684FD1D3}"/>
    <dgm:cxn modelId="{D2133D42-01F9-4289-A246-159671BC0372}" srcId="{707D7684-A264-4B7D-9CCD-3044D49A64C8}" destId="{1A7F181C-51D2-44E1-81A5-A81D03B36D08}" srcOrd="0" destOrd="0" parTransId="{75F6F968-DF4A-4387-A89E-38B1C58122BA}" sibTransId="{13A54E23-F659-4467-9D20-EAAA00B0EFDE}"/>
    <dgm:cxn modelId="{D09BA4AF-1B09-42CB-AD43-9B46ABBF7341}" type="presOf" srcId="{1A7F181C-51D2-44E1-81A5-A81D03B36D08}" destId="{24217910-C2A1-4D7D-BB08-E3210D766F78}" srcOrd="0" destOrd="0" presId="urn:microsoft.com/office/officeart/2005/8/layout/hierarchy1"/>
    <dgm:cxn modelId="{74D9FDE4-540B-48D5-BD98-1106065F1A3D}" type="presOf" srcId="{0CCD9C2F-9F86-4702-9DC1-57F4AEB60524}" destId="{6E380F46-2025-4B7B-BB61-DC0E62E1A105}" srcOrd="0" destOrd="0" presId="urn:microsoft.com/office/officeart/2005/8/layout/hierarchy1"/>
    <dgm:cxn modelId="{CEFC14EE-7C9D-4CC2-8E71-BF92D3F0AF80}" type="presOf" srcId="{AAC75977-D51E-4CD9-BD43-638920E697DF}" destId="{02746437-3712-4F5B-B200-2108311FCF3C}" srcOrd="0" destOrd="0" presId="urn:microsoft.com/office/officeart/2005/8/layout/hierarchy1"/>
    <dgm:cxn modelId="{557416C4-B459-40D9-BD6A-812A503655E8}" srcId="{1A7F181C-51D2-44E1-81A5-A81D03B36D08}" destId="{2116A6A0-30B0-4E20-8807-B7FA07A18087}" srcOrd="0" destOrd="0" parTransId="{07017180-0C3E-402E-9560-C40D97D3B3F2}" sibTransId="{3429A9BD-C55B-4222-82DA-025CA1133019}"/>
    <dgm:cxn modelId="{401FA054-8B6D-4459-84DD-865C580B4703}" type="presOf" srcId="{86A94DDA-6F9F-4A4F-BE5D-8FFF857A1721}" destId="{423F2278-6AC5-4560-B5D7-82C157EBFE04}" srcOrd="0" destOrd="0" presId="urn:microsoft.com/office/officeart/2005/8/layout/hierarchy1"/>
    <dgm:cxn modelId="{08E5B394-7213-4E8F-A7E4-4D08624B5198}" srcId="{1A7F181C-51D2-44E1-81A5-A81D03B36D08}" destId="{4B34524F-B708-4C46-973D-6EDA79441354}" srcOrd="3" destOrd="0" parTransId="{E596CC89-B961-40CD-B397-634504DA0FBC}" sibTransId="{92C8E070-0E4C-47FC-B248-00E6CA367264}"/>
    <dgm:cxn modelId="{509F3B88-750A-490F-A335-F69D247A0D63}" type="presOf" srcId="{2116A6A0-30B0-4E20-8807-B7FA07A18087}" destId="{2A07748A-0081-44D5-82D6-6E131F6DEBBD}" srcOrd="0" destOrd="0" presId="urn:microsoft.com/office/officeart/2005/8/layout/hierarchy1"/>
    <dgm:cxn modelId="{225D0EFC-A6C6-4C62-BBC0-497AACB00009}" type="presOf" srcId="{07017180-0C3E-402E-9560-C40D97D3B3F2}" destId="{D8143769-6F9F-4F01-9F18-70C88C2C92C3}" srcOrd="0" destOrd="0" presId="urn:microsoft.com/office/officeart/2005/8/layout/hierarchy1"/>
    <dgm:cxn modelId="{A1111114-0423-4EDF-88A3-29CA773035E0}" type="presOf" srcId="{4B34524F-B708-4C46-973D-6EDA79441354}" destId="{2368E447-6F46-49E6-9EF2-EB31AC44D946}" srcOrd="0" destOrd="0" presId="urn:microsoft.com/office/officeart/2005/8/layout/hierarchy1"/>
    <dgm:cxn modelId="{7B793919-4846-4BFC-8648-E63BD8728B7B}" type="presParOf" srcId="{A4D0940E-D102-470F-BD8C-EF9049EA3F32}" destId="{2C9B9B58-E7EB-47A2-839F-EAD8E7052FFA}" srcOrd="0" destOrd="0" presId="urn:microsoft.com/office/officeart/2005/8/layout/hierarchy1"/>
    <dgm:cxn modelId="{FE9389E1-F660-4A18-804E-700940289D79}" type="presParOf" srcId="{2C9B9B58-E7EB-47A2-839F-EAD8E7052FFA}" destId="{82939732-4F86-4031-9CCE-5C48802CBE7A}" srcOrd="0" destOrd="0" presId="urn:microsoft.com/office/officeart/2005/8/layout/hierarchy1"/>
    <dgm:cxn modelId="{126A238F-E231-4F0D-A545-2DA3C7ECCBFF}" type="presParOf" srcId="{82939732-4F86-4031-9CCE-5C48802CBE7A}" destId="{38B21B85-F74C-4283-A087-05189243D4A5}" srcOrd="0" destOrd="0" presId="urn:microsoft.com/office/officeart/2005/8/layout/hierarchy1"/>
    <dgm:cxn modelId="{CDA35049-A8EA-4C38-AFFF-60FD5A615FA4}" type="presParOf" srcId="{82939732-4F86-4031-9CCE-5C48802CBE7A}" destId="{24217910-C2A1-4D7D-BB08-E3210D766F78}" srcOrd="1" destOrd="0" presId="urn:microsoft.com/office/officeart/2005/8/layout/hierarchy1"/>
    <dgm:cxn modelId="{0D5F2E3A-66B2-4E22-8BE6-173C05A8E160}" type="presParOf" srcId="{2C9B9B58-E7EB-47A2-839F-EAD8E7052FFA}" destId="{D6A87CEB-D22F-4F10-B2A0-48CBA9339ED9}" srcOrd="1" destOrd="0" presId="urn:microsoft.com/office/officeart/2005/8/layout/hierarchy1"/>
    <dgm:cxn modelId="{1EFDAD9A-752F-4B14-8676-0C58D075060B}" type="presParOf" srcId="{D6A87CEB-D22F-4F10-B2A0-48CBA9339ED9}" destId="{D8143769-6F9F-4F01-9F18-70C88C2C92C3}" srcOrd="0" destOrd="0" presId="urn:microsoft.com/office/officeart/2005/8/layout/hierarchy1"/>
    <dgm:cxn modelId="{EA1761D0-0DE4-4EB1-8E50-11FC7A5822D0}" type="presParOf" srcId="{D6A87CEB-D22F-4F10-B2A0-48CBA9339ED9}" destId="{01B9321A-93C7-478A-90AB-7249003AEB79}" srcOrd="1" destOrd="0" presId="urn:microsoft.com/office/officeart/2005/8/layout/hierarchy1"/>
    <dgm:cxn modelId="{2EA06954-5D48-44E0-AC09-8C38BFE903F2}" type="presParOf" srcId="{01B9321A-93C7-478A-90AB-7249003AEB79}" destId="{7A1997B1-9D95-4A82-ADC0-3644EA121CC3}" srcOrd="0" destOrd="0" presId="urn:microsoft.com/office/officeart/2005/8/layout/hierarchy1"/>
    <dgm:cxn modelId="{BC1C4E3B-8C0C-4D01-91D6-FE3DEA278DE0}" type="presParOf" srcId="{7A1997B1-9D95-4A82-ADC0-3644EA121CC3}" destId="{F0C279CD-8FD3-4DBB-B652-4E87413B20E7}" srcOrd="0" destOrd="0" presId="urn:microsoft.com/office/officeart/2005/8/layout/hierarchy1"/>
    <dgm:cxn modelId="{E8279BC7-66EA-4887-90C5-AAE57582D0CC}" type="presParOf" srcId="{7A1997B1-9D95-4A82-ADC0-3644EA121CC3}" destId="{2A07748A-0081-44D5-82D6-6E131F6DEBBD}" srcOrd="1" destOrd="0" presId="urn:microsoft.com/office/officeart/2005/8/layout/hierarchy1"/>
    <dgm:cxn modelId="{A18258FD-8F2F-4832-A678-8A1DF16576B6}" type="presParOf" srcId="{01B9321A-93C7-478A-90AB-7249003AEB79}" destId="{E4A42753-EC9E-42CE-A141-68171732144A}" srcOrd="1" destOrd="0" presId="urn:microsoft.com/office/officeart/2005/8/layout/hierarchy1"/>
    <dgm:cxn modelId="{EC1321BD-7A27-4327-ADFE-2194742724C1}" type="presParOf" srcId="{D6A87CEB-D22F-4F10-B2A0-48CBA9339ED9}" destId="{423F2278-6AC5-4560-B5D7-82C157EBFE04}" srcOrd="2" destOrd="0" presId="urn:microsoft.com/office/officeart/2005/8/layout/hierarchy1"/>
    <dgm:cxn modelId="{41765D6E-7721-4440-AC33-4BB0B81B372E}" type="presParOf" srcId="{D6A87CEB-D22F-4F10-B2A0-48CBA9339ED9}" destId="{1CB6F214-E7A6-4946-BB93-B5972AE2BD74}" srcOrd="3" destOrd="0" presId="urn:microsoft.com/office/officeart/2005/8/layout/hierarchy1"/>
    <dgm:cxn modelId="{8C41560F-4AA4-4C30-8E8B-CD0CE21218D0}" type="presParOf" srcId="{1CB6F214-E7A6-4946-BB93-B5972AE2BD74}" destId="{9C6005D8-C161-410B-A956-B5861178CEAC}" srcOrd="0" destOrd="0" presId="urn:microsoft.com/office/officeart/2005/8/layout/hierarchy1"/>
    <dgm:cxn modelId="{B0E6A9BB-5C7C-4B81-A3A4-59F3ADDE8E5F}" type="presParOf" srcId="{9C6005D8-C161-410B-A956-B5861178CEAC}" destId="{253FD830-C30E-4AFA-BC09-F75D4CDEE930}" srcOrd="0" destOrd="0" presId="urn:microsoft.com/office/officeart/2005/8/layout/hierarchy1"/>
    <dgm:cxn modelId="{26516779-A9BA-4D92-9E6A-16F7AD7D1EE2}" type="presParOf" srcId="{9C6005D8-C161-410B-A956-B5861178CEAC}" destId="{02746437-3712-4F5B-B200-2108311FCF3C}" srcOrd="1" destOrd="0" presId="urn:microsoft.com/office/officeart/2005/8/layout/hierarchy1"/>
    <dgm:cxn modelId="{B380D6FC-8A95-4F9A-980F-3892A48615C5}" type="presParOf" srcId="{1CB6F214-E7A6-4946-BB93-B5972AE2BD74}" destId="{CF75E2E6-FA73-44FF-B594-E9A4CF294ECA}" srcOrd="1" destOrd="0" presId="urn:microsoft.com/office/officeart/2005/8/layout/hierarchy1"/>
    <dgm:cxn modelId="{39796719-6E02-425A-9CC6-EADF352E8A16}" type="presParOf" srcId="{D6A87CEB-D22F-4F10-B2A0-48CBA9339ED9}" destId="{4A5B5095-8D41-4186-B98D-0347E63D34F7}" srcOrd="4" destOrd="0" presId="urn:microsoft.com/office/officeart/2005/8/layout/hierarchy1"/>
    <dgm:cxn modelId="{FAE5B8F5-35CA-49A7-BABA-5434D53544AF}" type="presParOf" srcId="{D6A87CEB-D22F-4F10-B2A0-48CBA9339ED9}" destId="{39518032-D3F1-4895-BBD4-41B410E01C9A}" srcOrd="5" destOrd="0" presId="urn:microsoft.com/office/officeart/2005/8/layout/hierarchy1"/>
    <dgm:cxn modelId="{B34C996B-317F-408E-884E-ABA4E32FDFD0}" type="presParOf" srcId="{39518032-D3F1-4895-BBD4-41B410E01C9A}" destId="{24DAE264-77B0-44E7-8A49-8B40D75B7437}" srcOrd="0" destOrd="0" presId="urn:microsoft.com/office/officeart/2005/8/layout/hierarchy1"/>
    <dgm:cxn modelId="{72669630-113A-4849-B1BF-1741AF624E54}" type="presParOf" srcId="{24DAE264-77B0-44E7-8A49-8B40D75B7437}" destId="{28FF6C02-2648-49BD-BCE6-F8296EF512B2}" srcOrd="0" destOrd="0" presId="urn:microsoft.com/office/officeart/2005/8/layout/hierarchy1"/>
    <dgm:cxn modelId="{EEC0C501-6634-4F80-8C6D-F6ABF3331A9A}" type="presParOf" srcId="{24DAE264-77B0-44E7-8A49-8B40D75B7437}" destId="{6E380F46-2025-4B7B-BB61-DC0E62E1A105}" srcOrd="1" destOrd="0" presId="urn:microsoft.com/office/officeart/2005/8/layout/hierarchy1"/>
    <dgm:cxn modelId="{4F11B854-F61F-4FFB-89A0-6494D96E3C04}" type="presParOf" srcId="{39518032-D3F1-4895-BBD4-41B410E01C9A}" destId="{9E168AFA-F11B-448C-B5A7-03FF5166337A}" srcOrd="1" destOrd="0" presId="urn:microsoft.com/office/officeart/2005/8/layout/hierarchy1"/>
    <dgm:cxn modelId="{E1533B44-3ABB-4EF6-BF14-D39DDA592DE6}" type="presParOf" srcId="{D6A87CEB-D22F-4F10-B2A0-48CBA9339ED9}" destId="{45B655F3-A7A8-4990-9B2B-5135E20E3951}" srcOrd="6" destOrd="0" presId="urn:microsoft.com/office/officeart/2005/8/layout/hierarchy1"/>
    <dgm:cxn modelId="{00969F0D-ED12-42BC-B58E-2103A4537538}" type="presParOf" srcId="{D6A87CEB-D22F-4F10-B2A0-48CBA9339ED9}" destId="{C2324055-B9E7-49C6-9CCE-B5B6A8E5FDBF}" srcOrd="7" destOrd="0" presId="urn:microsoft.com/office/officeart/2005/8/layout/hierarchy1"/>
    <dgm:cxn modelId="{992205B2-C2C0-4A36-95A3-9F237E8CA126}" type="presParOf" srcId="{C2324055-B9E7-49C6-9CCE-B5B6A8E5FDBF}" destId="{52E31D7F-F6E7-4FF6-9AA8-CA846452B1BC}" srcOrd="0" destOrd="0" presId="urn:microsoft.com/office/officeart/2005/8/layout/hierarchy1"/>
    <dgm:cxn modelId="{159C46E3-A9C9-4440-BD79-0185F45370DF}" type="presParOf" srcId="{52E31D7F-F6E7-4FF6-9AA8-CA846452B1BC}" destId="{CD2E621E-46FD-4CF2-BE29-9F26637E757F}" srcOrd="0" destOrd="0" presId="urn:microsoft.com/office/officeart/2005/8/layout/hierarchy1"/>
    <dgm:cxn modelId="{CC659306-F955-4162-A18D-96F681F847B0}" type="presParOf" srcId="{52E31D7F-F6E7-4FF6-9AA8-CA846452B1BC}" destId="{2368E447-6F46-49E6-9EF2-EB31AC44D946}" srcOrd="1" destOrd="0" presId="urn:microsoft.com/office/officeart/2005/8/layout/hierarchy1"/>
    <dgm:cxn modelId="{6B48CB6D-F561-4236-9289-B35F1D797526}" type="presParOf" srcId="{C2324055-B9E7-49C6-9CCE-B5B6A8E5FDBF}" destId="{BEFDF247-2E19-48C0-AA95-BC985829574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0DBB50-E849-4A2B-9201-D4A1124E0FB2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B0994E-2BDB-4259-A768-BB9554176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72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B0994E-2BDB-4259-A768-BB955417648D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656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2FDB3-EFBA-4761-B297-26BDFA07DA5A}" type="datetime1">
              <a:rPr lang="en-US" smtClean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023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B5262-2653-4E28-B299-31EBD365B54C}" type="datetime1">
              <a:rPr lang="en-US" smtClean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598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DC0A8-9EDB-4708-91CE-BA559617B0B8}" type="datetime1">
              <a:rPr lang="en-US" smtClean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334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0EE0C-1D6B-4EFD-A49E-5B10C1385354}" type="datetime1">
              <a:rPr lang="en-US" smtClean="0"/>
              <a:t>9/3/2024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982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2FDC4-9525-4B8A-8F04-CDC0DADC1CE4}" type="datetime1">
              <a:rPr lang="en-US" smtClean="0"/>
              <a:t>9/3/2024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845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6DFC5-CD78-4B64-B8FD-9508CF212499}" type="datetime1">
              <a:rPr lang="en-US" smtClean="0"/>
              <a:t>9/3/2024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265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BAAD0-8CDA-44D0-9344-1AA7CAF3C8D8}" type="datetime1">
              <a:rPr lang="en-US" smtClean="0"/>
              <a:t>9/3/2024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290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8AB83-A431-40A3-AF6A-F5C7E6FAEFEC}" type="datetime1">
              <a:rPr lang="en-US" smtClean="0"/>
              <a:t>9/3/2024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099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76C71-ABBE-4F0C-BF3C-7AF72FB87880}" type="datetime1">
              <a:rPr lang="en-US" smtClean="0"/>
              <a:t>9/3/2024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786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CAE86-8F6A-4578-A115-AE7AEB72D71A}" type="datetime1">
              <a:rPr lang="en-US" smtClean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509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881B6-A5FF-4DD6-B3B0-65A0CBD3B439}" type="datetime1">
              <a:rPr lang="en-US" smtClean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401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D0BEC-DB21-4FEA-A33E-52084EE67795}" type="datetime1">
              <a:rPr lang="en-US" smtClean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7D8A26-5B52-49D8-8EE0-2E687F964E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96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1"/>
            <a:ext cx="7772400" cy="990599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SOLE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54286" y="4267200"/>
            <a:ext cx="4800600" cy="1752600"/>
          </a:xfrm>
        </p:spPr>
        <p:txBody>
          <a:bodyPr>
            <a:noAutofit/>
          </a:bodyPr>
          <a:lstStyle/>
          <a:p>
            <a:r>
              <a:rPr lang="en-US" sz="2000" b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Dr. SARANGDHAR </a:t>
            </a: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KUMAR</a:t>
            </a:r>
          </a:p>
          <a:p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OF ANATOMY</a:t>
            </a:r>
          </a:p>
          <a:p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ROHILKHAND MEDICAL COLLEGE</a:t>
            </a:r>
          </a:p>
          <a:p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BAREILLY</a:t>
            </a:r>
            <a:endParaRPr lang="en-US" sz="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4" descr="http://thebeautybrains.com/wp-content/uploads/2008/01/fe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066800"/>
            <a:ext cx="2943763" cy="27736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1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E8603-CF80-495A-8C19-D1DA628BC403}" type="datetime1">
              <a:rPr lang="en-US" smtClean="0"/>
              <a:t>9/3/2024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892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419600" cy="46482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endParaRPr lang="en-US" sz="24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/>
              <a:t>IT IS AN UNDERSURFACE OF FOOT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4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/>
              <a:t>THAT BEARS WEIGHT OF THE BODY &amp; SUBJETED TO MAXIMUM BEAR AND TEAR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4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/>
              <a:t>HENCE IT IS COVERED BY THICK SKIN WITH KERATINIZED LAYER OF EPIDERMIS</a:t>
            </a:r>
            <a:endParaRPr lang="en-US" sz="24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524000"/>
            <a:ext cx="3883502" cy="3804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2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7BE5D-E72F-4F0E-B651-9C621CA407A4}" type="datetime1">
              <a:rPr lang="en-US" smtClean="0"/>
              <a:t>9/3/2024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257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304800"/>
            <a:ext cx="4343400" cy="624840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rgbClr val="C00000"/>
                </a:solidFill>
              </a:rPr>
              <a:t>SKIN –</a:t>
            </a:r>
          </a:p>
          <a:p>
            <a:pPr lvl="1"/>
            <a:r>
              <a:rPr lang="en-US" dirty="0" smtClean="0"/>
              <a:t> Both epidermis &amp; dermis are much thicker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Due to intermittent pressure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Show few flexure creases at the site of skin movement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Devoid of hair, sebaceous gland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Provided with numerous sweat gland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447800"/>
            <a:ext cx="4035425" cy="380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3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D0B2-D4E7-40A6-8858-4D138980F009}" type="datetime1">
              <a:rPr lang="en-US" smtClean="0"/>
              <a:t>9/3/2024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25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685800"/>
            <a:ext cx="8534400" cy="54403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rgbClr val="C00000"/>
                </a:solidFill>
              </a:rPr>
              <a:t> SUPERFICIAL FASCIA – </a:t>
            </a:r>
          </a:p>
          <a:p>
            <a:pPr lvl="1"/>
            <a:r>
              <a:rPr lang="en-US" dirty="0" smtClean="0"/>
              <a:t>Made of fibro-fatty tissue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Contains cutaneous nerves &amp; vessels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Cushion of fibro-fatty tissue is more abundant at </a:t>
            </a:r>
            <a:r>
              <a:rPr lang="en-US" dirty="0" smtClean="0">
                <a:solidFill>
                  <a:srgbClr val="C00000"/>
                </a:solidFill>
              </a:rPr>
              <a:t>three sites </a:t>
            </a:r>
            <a:r>
              <a:rPr lang="en-US" dirty="0" smtClean="0"/>
              <a:t>–</a:t>
            </a:r>
          </a:p>
          <a:p>
            <a:pPr marL="457200" lvl="1" indent="0">
              <a:buNone/>
            </a:pPr>
            <a:r>
              <a:rPr lang="en-US" dirty="0" smtClean="0"/>
              <a:t> </a:t>
            </a:r>
          </a:p>
          <a:p>
            <a:pPr lvl="2"/>
            <a:r>
              <a:rPr lang="en-US" dirty="0" smtClean="0">
                <a:solidFill>
                  <a:srgbClr val="0070C0"/>
                </a:solidFill>
              </a:rPr>
              <a:t>Posterior tubercle of calcaneus</a:t>
            </a:r>
          </a:p>
          <a:p>
            <a:pPr lvl="2"/>
            <a:endParaRPr lang="en-US" dirty="0" smtClean="0">
              <a:solidFill>
                <a:srgbClr val="0070C0"/>
              </a:solidFill>
            </a:endParaRPr>
          </a:p>
          <a:p>
            <a:pPr lvl="2"/>
            <a:r>
              <a:rPr lang="en-US" dirty="0" smtClean="0">
                <a:solidFill>
                  <a:srgbClr val="0070C0"/>
                </a:solidFill>
              </a:rPr>
              <a:t>Heads of metatarsal bone</a:t>
            </a:r>
          </a:p>
          <a:p>
            <a:pPr lvl="2"/>
            <a:endParaRPr lang="en-US" dirty="0" smtClean="0">
              <a:solidFill>
                <a:srgbClr val="0070C0"/>
              </a:solidFill>
            </a:endParaRPr>
          </a:p>
          <a:p>
            <a:pPr lvl="2"/>
            <a:r>
              <a:rPr lang="en-US" dirty="0" smtClean="0">
                <a:solidFill>
                  <a:srgbClr val="0070C0"/>
                </a:solidFill>
              </a:rPr>
              <a:t>Pulp of terminal digits</a:t>
            </a: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4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D47BA-FB45-4B01-B511-4C8674B50649}" type="datetime1">
              <a:rPr lang="en-US" smtClean="0"/>
              <a:t>9/3/2024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33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381000"/>
            <a:ext cx="4648200" cy="57912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rgbClr val="C00000"/>
                </a:solidFill>
              </a:rPr>
              <a:t>SENSORY  NERVE SUPPLY – 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>
              <a:solidFill>
                <a:srgbClr val="C00000"/>
              </a:solidFill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Over weight bearing area of heel – </a:t>
            </a:r>
            <a:r>
              <a:rPr lang="en-US" dirty="0" smtClean="0"/>
              <a:t>calcaneal branch of tibial nerve (S1,S2)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Medial part of sole including medial 3 ½ toes </a:t>
            </a:r>
            <a:r>
              <a:rPr lang="en-US" dirty="0" smtClean="0"/>
              <a:t>– medial planter nerve (L4,L5)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Lateral part of sole including lateral 1 ½ toes – </a:t>
            </a:r>
            <a:r>
              <a:rPr lang="en-US" dirty="0" smtClean="0"/>
              <a:t>lateral planter nerve (S1,S2)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143000"/>
            <a:ext cx="3956481" cy="4803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5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DA9AA-625D-428A-9B60-BD5153C85DFF}" type="datetime1">
              <a:rPr lang="en-US" smtClean="0"/>
              <a:t>9/3/2024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3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609600"/>
            <a:ext cx="8305800" cy="59436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>
                <a:solidFill>
                  <a:srgbClr val="0070C0"/>
                </a:solidFill>
              </a:rPr>
              <a:t>ARTERIAL SUPPLY OF HEEL – </a:t>
            </a:r>
          </a:p>
          <a:p>
            <a:endParaRPr lang="en-US" dirty="0" smtClean="0">
              <a:solidFill>
                <a:srgbClr val="0070C0"/>
              </a:solidFill>
            </a:endParaRP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BY TWO SOURCE –</a:t>
            </a:r>
          </a:p>
          <a:p>
            <a:pPr lvl="1"/>
            <a:endParaRPr lang="en-US" dirty="0" smtClean="0">
              <a:solidFill>
                <a:srgbClr val="C00000"/>
              </a:solidFill>
            </a:endParaRPr>
          </a:p>
          <a:p>
            <a:pPr lvl="2"/>
            <a:r>
              <a:rPr lang="en-US" dirty="0" smtClean="0"/>
              <a:t>Medial aspect – medial calcaneal branch (posterior tibial artery) 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Lateral aspect – lateral calcaneal branch of peroneal artery)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If the posterior tibial artery is blocked above the origin of its medial calcaneal branch </a:t>
            </a:r>
          </a:p>
          <a:p>
            <a:pPr marL="3200400" lvl="7" indent="0">
              <a:buNone/>
            </a:pPr>
            <a:r>
              <a:rPr lang="en-US" dirty="0" smtClean="0"/>
              <a:t>Or</a:t>
            </a:r>
          </a:p>
          <a:p>
            <a:pPr lvl="2"/>
            <a:r>
              <a:rPr lang="en-US" dirty="0" smtClean="0"/>
              <a:t> if the medial calcaneal artery is injured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It is likely to </a:t>
            </a:r>
            <a:r>
              <a:rPr lang="en-US" i="1" u="sng" dirty="0" smtClean="0"/>
              <a:t>cause necrosis of skin covering  the heel</a:t>
            </a:r>
            <a:endParaRPr lang="en-US" i="1" u="sng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6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5DC65-B2F7-430D-AE0F-8E6A609DB1A2}" type="datetime1">
              <a:rPr lang="en-US" smtClean="0"/>
              <a:t>9/3/2024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40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52401"/>
            <a:ext cx="8305800" cy="647699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rgbClr val="C00000"/>
                </a:solidFill>
              </a:rPr>
              <a:t>DEEP FASCIA or PLANTAR APPONEUROSIS – </a:t>
            </a:r>
          </a:p>
          <a:p>
            <a:endParaRPr lang="en-US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 smtClean="0"/>
              <a:t>Composed of compact bundle of collagen fiber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400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 smtClean="0"/>
              <a:t>Morphologically represents distal continuation of  Plantaris tendon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 smtClean="0"/>
              <a:t>Consists of three part –</a:t>
            </a:r>
          </a:p>
          <a:p>
            <a:endParaRPr lang="en-US" dirty="0" smtClean="0">
              <a:solidFill>
                <a:srgbClr val="0070C0"/>
              </a:solidFill>
            </a:endParaRPr>
          </a:p>
          <a:p>
            <a:pPr lvl="4"/>
            <a:r>
              <a:rPr lang="en-US" dirty="0" smtClean="0">
                <a:solidFill>
                  <a:srgbClr val="0070C0"/>
                </a:solidFill>
              </a:rPr>
              <a:t>Medial part</a:t>
            </a:r>
          </a:p>
          <a:p>
            <a:pPr lvl="1"/>
            <a:endParaRPr lang="en-US" dirty="0" smtClean="0">
              <a:solidFill>
                <a:srgbClr val="0070C0"/>
              </a:solidFill>
            </a:endParaRPr>
          </a:p>
          <a:p>
            <a:pPr lvl="4"/>
            <a:r>
              <a:rPr lang="en-US" dirty="0" smtClean="0">
                <a:solidFill>
                  <a:srgbClr val="0070C0"/>
                </a:solidFill>
              </a:rPr>
              <a:t>Central part</a:t>
            </a:r>
          </a:p>
          <a:p>
            <a:pPr lvl="1"/>
            <a:endParaRPr lang="en-US" dirty="0" smtClean="0">
              <a:solidFill>
                <a:srgbClr val="0070C0"/>
              </a:solidFill>
            </a:endParaRPr>
          </a:p>
          <a:p>
            <a:pPr lvl="4"/>
            <a:r>
              <a:rPr lang="en-US" dirty="0" smtClean="0">
                <a:solidFill>
                  <a:srgbClr val="0070C0"/>
                </a:solidFill>
              </a:rPr>
              <a:t>Lateral part </a:t>
            </a: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7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D12F-7257-4368-A9B2-08E269B6A442}" type="datetime1">
              <a:rPr lang="en-US" smtClean="0"/>
              <a:t>9/3/2024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460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285526379"/>
              </p:ext>
            </p:extLst>
          </p:nvPr>
        </p:nvGraphicFramePr>
        <p:xfrm>
          <a:off x="152400" y="838200"/>
          <a:ext cx="88392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8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52C63-99AB-4D96-B31D-4AE32FF20EBE}" type="datetime1">
              <a:rPr lang="en-US" smtClean="0"/>
              <a:t>9/3/2024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556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228600"/>
            <a:ext cx="5334000" cy="624840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Attachment of plantar aponeurosis –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Posteriorly – </a:t>
            </a:r>
            <a:r>
              <a:rPr lang="en-US" dirty="0" smtClean="0"/>
              <a:t>medial tubercle of calcaneus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nteriorly – </a:t>
            </a:r>
            <a:r>
              <a:rPr lang="en-US" dirty="0" smtClean="0"/>
              <a:t>it  splits into  five bands one  for each digit</a:t>
            </a:r>
          </a:p>
          <a:p>
            <a:pPr lvl="2"/>
            <a:r>
              <a:rPr lang="en-US" dirty="0" smtClean="0"/>
              <a:t>Opposite metatarsal head each band split into superficial &amp; deep strata</a:t>
            </a:r>
          </a:p>
          <a:p>
            <a:pPr lvl="2"/>
            <a:r>
              <a:rPr lang="en-US" dirty="0" smtClean="0"/>
              <a:t>Superficial stratum – attached to dermis(by skin ligaments)</a:t>
            </a:r>
          </a:p>
          <a:p>
            <a:pPr lvl="2"/>
            <a:r>
              <a:rPr lang="en-US" dirty="0" smtClean="0"/>
              <a:t>Deep stratum – split into two slips &amp; enclose the flexor tendon and blend with fibrous flexor sheath &amp; deep transverse metatarsal ligament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Each side -  </a:t>
            </a:r>
            <a:r>
              <a:rPr lang="en-US" dirty="0" smtClean="0"/>
              <a:t>medial &amp; lateral metatarsal bone by medial &amp; lateral intermuscular septa</a:t>
            </a:r>
            <a:endParaRPr lang="en-US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053"/>
          <a:stretch>
            <a:fillRect/>
          </a:stretch>
        </p:blipFill>
        <p:spPr bwMode="auto">
          <a:xfrm>
            <a:off x="5867400" y="762000"/>
            <a:ext cx="2553828" cy="5529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9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0EF13-0F8C-4EC1-BE45-BE3A58DB8532}" type="datetime1">
              <a:rPr lang="en-US" smtClean="0"/>
              <a:t>9/3/2024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12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8600"/>
            <a:ext cx="8458200" cy="63246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Function of plantar aponeurosis – 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>
              <a:solidFill>
                <a:srgbClr val="0070C0"/>
              </a:solidFill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/>
              <a:t> It maintain the longitudinal arch of foot acting as tie beams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/>
              <a:t>It protects the plantar vessels &amp; nerves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/>
              <a:t>It provide the origin of superficial group of plantar muscle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/>
              <a:t>It divides the sole into compartment &amp; sub-compartment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10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B9410-1AE5-49C5-91D8-791FBD01EAAC}" type="datetime1">
              <a:rPr lang="en-US" smtClean="0"/>
              <a:t>9/3/2024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7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533400"/>
            <a:ext cx="8534400" cy="609600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C00000"/>
                </a:solidFill>
              </a:rPr>
              <a:t>MUSCLE S OF SOLE – 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The intrinsic muscle &amp; tendon passing through sole is arranged in four layer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18 intrinsic muscle &amp; 4 tendon of extrinsic muscle  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Nerves &amp; vessels travels through two neurovascular     planes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neurovascular plane – b/w 1</a:t>
            </a:r>
            <a:r>
              <a:rPr lang="en-US" baseline="30000" dirty="0" smtClean="0"/>
              <a:t>st</a:t>
            </a:r>
            <a:r>
              <a:rPr lang="en-US" dirty="0" smtClean="0"/>
              <a:t> and 2</a:t>
            </a:r>
            <a:r>
              <a:rPr lang="en-US" baseline="30000" dirty="0" smtClean="0"/>
              <a:t>nd</a:t>
            </a:r>
            <a:r>
              <a:rPr lang="en-US" dirty="0" smtClean="0"/>
              <a:t> layer 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neurovascular plane – b/w 3</a:t>
            </a:r>
            <a:r>
              <a:rPr lang="en-US" baseline="30000" dirty="0" smtClean="0"/>
              <a:t>rd</a:t>
            </a:r>
            <a:r>
              <a:rPr lang="en-US" dirty="0" smtClean="0"/>
              <a:t>  and 4</a:t>
            </a:r>
            <a:r>
              <a:rPr lang="en-US" baseline="30000" dirty="0" smtClean="0"/>
              <a:t>th</a:t>
            </a:r>
            <a:r>
              <a:rPr lang="en-US" dirty="0" smtClean="0"/>
              <a:t> layer 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11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16AED-54CA-4B79-809D-F154CD8E488D}" type="datetime1">
              <a:rPr lang="en-US" smtClean="0"/>
              <a:t>9/3/2024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600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661640277"/>
              </p:ext>
            </p:extLst>
          </p:nvPr>
        </p:nvGraphicFramePr>
        <p:xfrm>
          <a:off x="228600" y="304800"/>
          <a:ext cx="8534400" cy="632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12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29B53-E174-4EFD-8DFE-5CBA46B3B6EC}" type="datetime1">
              <a:rPr lang="en-US" smtClean="0"/>
              <a:t>9/3/2024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28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304800"/>
            <a:ext cx="4267200" cy="624840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 Muscle in 1</a:t>
            </a:r>
            <a:r>
              <a:rPr lang="en-US" baseline="30000" dirty="0" smtClean="0">
                <a:solidFill>
                  <a:srgbClr val="C00000"/>
                </a:solidFill>
              </a:rPr>
              <a:t>st</a:t>
            </a:r>
            <a:r>
              <a:rPr lang="en-US" dirty="0" smtClean="0">
                <a:solidFill>
                  <a:srgbClr val="C00000"/>
                </a:solidFill>
              </a:rPr>
              <a:t> layer –</a:t>
            </a:r>
          </a:p>
          <a:p>
            <a:pPr marL="0" indent="0">
              <a:buNone/>
            </a:pPr>
            <a:endParaRPr lang="en-US" dirty="0" smtClean="0">
              <a:solidFill>
                <a:srgbClr val="C00000"/>
              </a:solidFill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/>
              <a:t> Three in numbers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/>
              <a:t> Lies beneath the plantar aponeurosis 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/>
              <a:t> Extends from heel to toe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/>
              <a:t> All arise from calcaneus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dirty="0" smtClean="0">
              <a:solidFill>
                <a:srgbClr val="0070C0"/>
              </a:solidFill>
            </a:endParaRPr>
          </a:p>
          <a:p>
            <a:pPr lvl="2"/>
            <a:r>
              <a:rPr lang="en-US" dirty="0" smtClean="0">
                <a:solidFill>
                  <a:srgbClr val="0070C0"/>
                </a:solidFill>
              </a:rPr>
              <a:t>Abductor hallucis</a:t>
            </a:r>
          </a:p>
          <a:p>
            <a:pPr lvl="2"/>
            <a:endParaRPr lang="en-US" dirty="0" smtClean="0">
              <a:solidFill>
                <a:srgbClr val="0070C0"/>
              </a:solidFill>
            </a:endParaRPr>
          </a:p>
          <a:p>
            <a:pPr lvl="2"/>
            <a:r>
              <a:rPr lang="en-US" dirty="0" smtClean="0">
                <a:solidFill>
                  <a:srgbClr val="0070C0"/>
                </a:solidFill>
              </a:rPr>
              <a:t>Flexor digitorum brevis</a:t>
            </a:r>
          </a:p>
          <a:p>
            <a:pPr lvl="2"/>
            <a:endParaRPr lang="en-US" dirty="0" smtClean="0">
              <a:solidFill>
                <a:srgbClr val="0070C0"/>
              </a:solidFill>
            </a:endParaRPr>
          </a:p>
          <a:p>
            <a:pPr lvl="2"/>
            <a:r>
              <a:rPr lang="en-US" dirty="0" smtClean="0">
                <a:solidFill>
                  <a:srgbClr val="0070C0"/>
                </a:solidFill>
              </a:rPr>
              <a:t>Abductor digiti minimi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1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295400"/>
            <a:ext cx="4267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13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A6667-304C-49B5-AC25-6955D8856B83}" type="datetime1">
              <a:rPr lang="en-US" smtClean="0"/>
              <a:t>9/3/2024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37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381000"/>
            <a:ext cx="4267200" cy="60198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ABDUCTOR HALLUCIS –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Origin – </a:t>
            </a:r>
          </a:p>
          <a:p>
            <a:pPr lvl="2"/>
            <a:r>
              <a:rPr lang="en-US" dirty="0" smtClean="0"/>
              <a:t>Medial tubercle of calcaneus</a:t>
            </a:r>
          </a:p>
          <a:p>
            <a:pPr lvl="2"/>
            <a:r>
              <a:rPr lang="en-US" dirty="0" smtClean="0"/>
              <a:t>Flexor retinaculum</a:t>
            </a:r>
          </a:p>
          <a:p>
            <a:pPr lvl="2"/>
            <a:r>
              <a:rPr lang="en-US" dirty="0" smtClean="0"/>
              <a:t>Medial intermuscular septa</a:t>
            </a:r>
          </a:p>
          <a:p>
            <a:pPr lvl="2"/>
            <a:r>
              <a:rPr lang="en-US" dirty="0" smtClean="0"/>
              <a:t>Plantar aponeurosis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Insertion – </a:t>
            </a:r>
          </a:p>
          <a:p>
            <a:pPr lvl="2"/>
            <a:r>
              <a:rPr lang="en-US" dirty="0" smtClean="0"/>
              <a:t>Base of proximal phalanx of great toe (medial side)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Nerve supply – </a:t>
            </a:r>
          </a:p>
          <a:p>
            <a:pPr lvl="2"/>
            <a:r>
              <a:rPr lang="en-US" dirty="0" smtClean="0"/>
              <a:t>Trunk of medial plantar nerve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Action – </a:t>
            </a:r>
          </a:p>
          <a:p>
            <a:pPr lvl="2"/>
            <a:r>
              <a:rPr lang="en-US" dirty="0" smtClean="0"/>
              <a:t>Abduct the great toe</a:t>
            </a:r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09600"/>
            <a:ext cx="3810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14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4536-591E-4ACA-9F9B-78BD65890404}" type="datetime1">
              <a:rPr lang="en-US" smtClean="0"/>
              <a:t>9/3/2024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08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648200" cy="6172200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FLEXOR DIGITORUM BREVIS – </a:t>
            </a:r>
          </a:p>
          <a:p>
            <a:pPr lvl="1"/>
            <a:r>
              <a:rPr lang="en-US" dirty="0" smtClean="0"/>
              <a:t>Lies deep to central part of plantar aponeurosis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Origin – </a:t>
            </a:r>
          </a:p>
          <a:p>
            <a:pPr lvl="2"/>
            <a:r>
              <a:rPr lang="en-US" dirty="0" smtClean="0"/>
              <a:t>Medial tubercle of calcaneus</a:t>
            </a:r>
          </a:p>
          <a:p>
            <a:pPr lvl="2"/>
            <a:r>
              <a:rPr lang="en-US" dirty="0" smtClean="0"/>
              <a:t>Plantar aponeurosis</a:t>
            </a:r>
          </a:p>
          <a:p>
            <a:pPr lvl="2"/>
            <a:r>
              <a:rPr lang="en-US" dirty="0" smtClean="0"/>
              <a:t>Medial &amp; lateral intermuscular septa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Insertion – </a:t>
            </a:r>
          </a:p>
          <a:p>
            <a:pPr lvl="2"/>
            <a:r>
              <a:rPr lang="en-US" dirty="0" smtClean="0"/>
              <a:t>Muscle divide into 4 tendon for lateral 4 toes</a:t>
            </a:r>
          </a:p>
          <a:p>
            <a:pPr lvl="2"/>
            <a:r>
              <a:rPr lang="en-US" dirty="0" smtClean="0"/>
              <a:t>Enter into flexor fibrous sheath along with  tendon flexor digitorum longus </a:t>
            </a:r>
          </a:p>
          <a:p>
            <a:pPr lvl="2"/>
            <a:r>
              <a:rPr lang="en-US" dirty="0" smtClean="0"/>
              <a:t>At the base of proximal phalanx splits &amp; enclose tendon of  FDL and then decussate  and attached to the side of middle phalanx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Nerve supply -  </a:t>
            </a:r>
          </a:p>
          <a:p>
            <a:pPr lvl="2"/>
            <a:r>
              <a:rPr lang="en-US" dirty="0" smtClean="0"/>
              <a:t>Trunk of medial plantar nerve</a:t>
            </a:r>
          </a:p>
          <a:p>
            <a:endParaRPr lang="en-US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Action -  </a:t>
            </a:r>
          </a:p>
          <a:p>
            <a:pPr lvl="2"/>
            <a:r>
              <a:rPr lang="en-US" dirty="0" smtClean="0"/>
              <a:t>Plantar flexion of lateral four toes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1725445"/>
              </p:ext>
            </p:extLst>
          </p:nvPr>
        </p:nvGraphicFramePr>
        <p:xfrm>
          <a:off x="4876800" y="914400"/>
          <a:ext cx="4008503" cy="441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0" name="Acrobat Document" r:id="rId3" imgW="5962435" imgH="5667195" progId="AcroExch.Document.2015">
                  <p:embed/>
                </p:oleObj>
              </mc:Choice>
              <mc:Fallback>
                <p:oleObj name="Acrobat Document" r:id="rId3" imgW="5962435" imgH="5667195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76800" y="914400"/>
                        <a:ext cx="4008503" cy="441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15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A6070-9BAD-439E-A8E6-CC13E70997F8}" type="datetime1">
              <a:rPr lang="en-US" smtClean="0"/>
              <a:t>9/3/2024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923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267200" cy="6324600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ABDUCTOR DIGITI MINIMI –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origin – </a:t>
            </a:r>
          </a:p>
          <a:p>
            <a:pPr lvl="2"/>
            <a:r>
              <a:rPr lang="en-US" dirty="0" smtClean="0"/>
              <a:t>Medial &amp; lateral tubercle of calcaneus</a:t>
            </a:r>
          </a:p>
          <a:p>
            <a:pPr lvl="2"/>
            <a:r>
              <a:rPr lang="en-US" dirty="0" smtClean="0"/>
              <a:t>Plantar aponeurosis</a:t>
            </a:r>
          </a:p>
          <a:p>
            <a:pPr lvl="2"/>
            <a:r>
              <a:rPr lang="en-US" dirty="0" smtClean="0"/>
              <a:t>Lateral intermuscular septa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Insertion – </a:t>
            </a:r>
          </a:p>
          <a:p>
            <a:pPr lvl="2"/>
            <a:r>
              <a:rPr lang="en-US" dirty="0" smtClean="0"/>
              <a:t>Proximal phalanx of little toes (lateral side)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200" dirty="0" smtClean="0">
                <a:solidFill>
                  <a:srgbClr val="FF0000"/>
                </a:solidFill>
              </a:rPr>
              <a:t>WOOD MUSCLE-   </a:t>
            </a:r>
            <a:r>
              <a:rPr lang="en-US" sz="2200" dirty="0" smtClean="0"/>
              <a:t>Sometimes fibers of this muscle inserted into tubercle of 5</a:t>
            </a:r>
            <a:r>
              <a:rPr lang="en-US" sz="2200" baseline="30000" dirty="0" smtClean="0"/>
              <a:t>th</a:t>
            </a:r>
            <a:r>
              <a:rPr lang="en-US" sz="2200" dirty="0" smtClean="0"/>
              <a:t> metatarsal bone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Nerve supply –</a:t>
            </a:r>
          </a:p>
          <a:p>
            <a:pPr lvl="2"/>
            <a:r>
              <a:rPr lang="en-US" dirty="0" smtClean="0"/>
              <a:t>Trunk of lateral plantar nerve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Action – </a:t>
            </a:r>
          </a:p>
          <a:p>
            <a:pPr lvl="2"/>
            <a:r>
              <a:rPr lang="en-US" dirty="0" smtClean="0"/>
              <a:t>Abduct of little toe</a:t>
            </a:r>
          </a:p>
          <a:p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838200"/>
            <a:ext cx="33528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16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A6E6F-9C23-4FF4-9FAB-CA399B37797B}" type="datetime1">
              <a:rPr lang="en-US" smtClean="0"/>
              <a:t>9/3/2024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99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228600"/>
            <a:ext cx="4419600" cy="6084888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Muscles of 2</a:t>
            </a:r>
            <a:r>
              <a:rPr lang="en-US" baseline="30000" dirty="0" smtClean="0">
                <a:solidFill>
                  <a:srgbClr val="C00000"/>
                </a:solidFill>
              </a:rPr>
              <a:t>nd</a:t>
            </a:r>
            <a:r>
              <a:rPr lang="en-US" dirty="0" smtClean="0">
                <a:solidFill>
                  <a:srgbClr val="C00000"/>
                </a:solidFill>
              </a:rPr>
              <a:t> layer –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>
              <a:solidFill>
                <a:srgbClr val="C00000"/>
              </a:solidFill>
            </a:endParaRPr>
          </a:p>
          <a:p>
            <a:pPr marL="457200" lvl="1" indent="0">
              <a:buNone/>
            </a:pPr>
            <a:r>
              <a:rPr lang="en-US" dirty="0" smtClean="0"/>
              <a:t>It consists of 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/>
              <a:t> 2 extrinsic tendon-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dirty="0" smtClean="0"/>
          </a:p>
          <a:p>
            <a:pPr lvl="2"/>
            <a:r>
              <a:rPr lang="en-US" dirty="0" smtClean="0"/>
              <a:t>Flexor hallucis longus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Flexor digitorum longus</a:t>
            </a:r>
          </a:p>
          <a:p>
            <a:pPr lvl="2"/>
            <a:endParaRPr lang="en-US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/>
              <a:t> 2  Sets of intrinsic muscles-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dirty="0" smtClean="0"/>
          </a:p>
          <a:p>
            <a:pPr lvl="2"/>
            <a:r>
              <a:rPr lang="en-US" dirty="0" smtClean="0"/>
              <a:t>Flexor digitorum accessorius (quadratus plantae)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4- Lumbricals </a:t>
            </a:r>
          </a:p>
          <a:p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552450"/>
            <a:ext cx="3279775" cy="5761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17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47194-09D7-4703-9192-17F6CAB73179}" type="datetime1">
              <a:rPr lang="en-US" smtClean="0"/>
              <a:t>9/3/2024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98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228600"/>
            <a:ext cx="4419600" cy="60198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Quadratus plantae </a:t>
            </a:r>
            <a:r>
              <a:rPr lang="en-US" dirty="0" smtClean="0"/>
              <a:t>–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Origin- </a:t>
            </a:r>
            <a:r>
              <a:rPr lang="en-US" dirty="0" smtClean="0"/>
              <a:t> arises by two head</a:t>
            </a:r>
          </a:p>
          <a:p>
            <a:pPr lvl="2"/>
            <a:r>
              <a:rPr lang="en-US" dirty="0" smtClean="0"/>
              <a:t>Medial head – medial surface of calcaneus</a:t>
            </a:r>
          </a:p>
          <a:p>
            <a:pPr lvl="2"/>
            <a:r>
              <a:rPr lang="en-US" dirty="0" smtClean="0"/>
              <a:t>Lateral head – lateral tubercle of calcaneus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Insertion – </a:t>
            </a:r>
          </a:p>
          <a:p>
            <a:pPr lvl="2"/>
            <a:r>
              <a:rPr lang="en-US" dirty="0" smtClean="0"/>
              <a:t>Conjoined muscle belly is attached into the lateral side of tendon of FDL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Nerve supply – </a:t>
            </a:r>
          </a:p>
          <a:p>
            <a:pPr lvl="2"/>
            <a:r>
              <a:rPr lang="en-US" dirty="0"/>
              <a:t>T</a:t>
            </a:r>
            <a:r>
              <a:rPr lang="en-US" dirty="0" smtClean="0"/>
              <a:t>runk of lateral plantar nerve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Action –</a:t>
            </a:r>
          </a:p>
          <a:p>
            <a:pPr lvl="2"/>
            <a:r>
              <a:rPr lang="en-US" dirty="0" smtClean="0"/>
              <a:t> It assists FDL muscle to flex lateral 4 toes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0EE0C-1D6B-4EFD-A49E-5B10C1385354}" type="datetime1">
              <a:rPr lang="en-US" smtClean="0"/>
              <a:t>9/3/2024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18</a:t>
            </a:fld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57200"/>
            <a:ext cx="3886200" cy="5809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63148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304800"/>
            <a:ext cx="4572000" cy="601980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Lumbrical muscles – </a:t>
            </a:r>
          </a:p>
          <a:p>
            <a:pPr lvl="2"/>
            <a:r>
              <a:rPr lang="en-US" dirty="0" smtClean="0"/>
              <a:t>4 in number</a:t>
            </a:r>
          </a:p>
          <a:p>
            <a:pPr lvl="2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– unipennate</a:t>
            </a:r>
          </a:p>
          <a:p>
            <a:pPr lvl="2"/>
            <a:r>
              <a:rPr lang="en-US" dirty="0" smtClean="0"/>
              <a:t>Rest -  bipennate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Origin -  </a:t>
            </a:r>
          </a:p>
          <a:p>
            <a:pPr lvl="2"/>
            <a:r>
              <a:rPr lang="en-US" dirty="0" smtClean="0"/>
              <a:t>arises from adjacent side of tendon of FDL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Insertion –</a:t>
            </a:r>
          </a:p>
          <a:p>
            <a:pPr lvl="2"/>
            <a:r>
              <a:rPr lang="en-US" dirty="0" smtClean="0"/>
              <a:t> </a:t>
            </a:r>
            <a:r>
              <a:rPr lang="en-US" dirty="0"/>
              <a:t>B</a:t>
            </a:r>
            <a:r>
              <a:rPr lang="en-US" dirty="0" smtClean="0"/>
              <a:t>ase of proximal phalanx of lateral 4 toes , dorsal digital expansion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Nerve supply –</a:t>
            </a:r>
          </a:p>
          <a:p>
            <a:pPr lvl="2"/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– medial plantar nerve</a:t>
            </a:r>
          </a:p>
          <a:p>
            <a:pPr lvl="2"/>
            <a:r>
              <a:rPr lang="en-US" dirty="0" smtClean="0"/>
              <a:t>Rest – deep branch of lateral plantar nerve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Actions – </a:t>
            </a:r>
          </a:p>
          <a:p>
            <a:pPr lvl="2"/>
            <a:r>
              <a:rPr lang="en-US" dirty="0" smtClean="0"/>
              <a:t>Plantar flexion at metatarsophalangeal joints &amp; dorsiflexion at interphalangeal joints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0EE0C-1D6B-4EFD-A49E-5B10C1385354}" type="datetime1">
              <a:rPr lang="en-US" smtClean="0"/>
              <a:t>9/3/2024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19</a:t>
            </a:fld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803" y="316268"/>
            <a:ext cx="3768797" cy="6084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36386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57200"/>
            <a:ext cx="8763000" cy="576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20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C807D-1B07-4A09-96FA-EAFB9510BBD7}" type="datetime1">
              <a:rPr lang="en-US" smtClean="0"/>
              <a:t>9/3/2024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174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304800"/>
            <a:ext cx="4038600" cy="59436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Muscles of 3</a:t>
            </a:r>
            <a:r>
              <a:rPr lang="en-US" baseline="30000" dirty="0" smtClean="0">
                <a:solidFill>
                  <a:srgbClr val="C00000"/>
                </a:solidFill>
              </a:rPr>
              <a:t>rd</a:t>
            </a:r>
            <a:r>
              <a:rPr lang="en-US" dirty="0" smtClean="0">
                <a:solidFill>
                  <a:srgbClr val="C00000"/>
                </a:solidFill>
              </a:rPr>
              <a:t> layer –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 smtClean="0">
              <a:solidFill>
                <a:srgbClr val="C0000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Three in number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2 for great toe &amp; 1 for little toe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They are confined within the metatarsal region</a:t>
            </a:r>
          </a:p>
          <a:p>
            <a:pPr lvl="1"/>
            <a:endParaRPr lang="en-US" dirty="0" smtClean="0"/>
          </a:p>
          <a:p>
            <a:pPr lvl="2"/>
            <a:r>
              <a:rPr lang="en-US" dirty="0" smtClean="0">
                <a:solidFill>
                  <a:srgbClr val="0070C0"/>
                </a:solidFill>
              </a:rPr>
              <a:t>Flexor hallucis brevis</a:t>
            </a:r>
          </a:p>
          <a:p>
            <a:pPr lvl="2"/>
            <a:endParaRPr lang="en-US" dirty="0" smtClean="0">
              <a:solidFill>
                <a:srgbClr val="0070C0"/>
              </a:solidFill>
            </a:endParaRPr>
          </a:p>
          <a:p>
            <a:pPr lvl="2"/>
            <a:r>
              <a:rPr lang="en-US" dirty="0" smtClean="0">
                <a:solidFill>
                  <a:srgbClr val="0070C0"/>
                </a:solidFill>
              </a:rPr>
              <a:t>Adductor hallucis</a:t>
            </a:r>
          </a:p>
          <a:p>
            <a:pPr lvl="2"/>
            <a:endParaRPr lang="en-US" dirty="0" smtClean="0">
              <a:solidFill>
                <a:srgbClr val="0070C0"/>
              </a:solidFill>
            </a:endParaRPr>
          </a:p>
          <a:p>
            <a:pPr lvl="2"/>
            <a:r>
              <a:rPr lang="en-US" dirty="0" smtClean="0">
                <a:solidFill>
                  <a:srgbClr val="0070C0"/>
                </a:solidFill>
              </a:rPr>
              <a:t>Flexor digiti minimi brevis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632782"/>
            <a:ext cx="3581400" cy="5615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21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3249C-EAA9-4343-B80D-93DA52B3234E}" type="datetime1">
              <a:rPr lang="en-US" smtClean="0"/>
              <a:t>9/3/2024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79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76200"/>
            <a:ext cx="4648200" cy="6324600"/>
          </a:xfrm>
          <a:noFill/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3400" b="1" dirty="0" smtClean="0">
                <a:solidFill>
                  <a:srgbClr val="C00000"/>
                </a:solidFill>
              </a:rPr>
              <a:t>Flexor hallucis brevis-  </a:t>
            </a:r>
          </a:p>
          <a:p>
            <a:pPr>
              <a:buFont typeface="Wingdings" panose="05000000000000000000" pitchFamily="2" charset="2"/>
              <a:buChar char="q"/>
            </a:pPr>
            <a:endParaRPr lang="en-US" b="1" dirty="0" smtClean="0">
              <a:solidFill>
                <a:srgbClr val="C0000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600" dirty="0"/>
              <a:t>F</a:t>
            </a:r>
            <a:r>
              <a:rPr lang="en-US" sz="2600" dirty="0" smtClean="0"/>
              <a:t>orms bipennate muscle that covers the plantar surface of 1</a:t>
            </a:r>
            <a:r>
              <a:rPr lang="en-US" sz="2600" baseline="30000" dirty="0" smtClean="0"/>
              <a:t>st</a:t>
            </a:r>
            <a:r>
              <a:rPr lang="en-US" sz="2600" dirty="0" smtClean="0"/>
              <a:t> metatarsal bone</a:t>
            </a:r>
          </a:p>
          <a:p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Origin – </a:t>
            </a:r>
          </a:p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</a:rPr>
              <a:t>	</a:t>
            </a:r>
            <a:r>
              <a:rPr lang="en-US" dirty="0" smtClean="0">
                <a:solidFill>
                  <a:srgbClr val="00B0F0"/>
                </a:solidFill>
              </a:rPr>
              <a:t>bifurcated tendinous origin</a:t>
            </a:r>
          </a:p>
          <a:p>
            <a:pPr lvl="1"/>
            <a:r>
              <a:rPr lang="en-US" b="1" dirty="0" smtClean="0"/>
              <a:t>Lateral band-  </a:t>
            </a:r>
            <a:r>
              <a:rPr lang="en-US" dirty="0" smtClean="0"/>
              <a:t>from plantar surface of cuboid bone</a:t>
            </a:r>
          </a:p>
          <a:p>
            <a:pPr lvl="1"/>
            <a:r>
              <a:rPr lang="en-US" b="1" dirty="0" smtClean="0"/>
              <a:t>Medial band – </a:t>
            </a:r>
            <a:r>
              <a:rPr lang="en-US" dirty="0" smtClean="0"/>
              <a:t>from three cuneiform bone</a:t>
            </a:r>
          </a:p>
          <a:p>
            <a:pPr lvl="1"/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Insertion – </a:t>
            </a:r>
          </a:p>
          <a:p>
            <a:pPr lvl="1"/>
            <a:r>
              <a:rPr lang="en-US" b="1" dirty="0" smtClean="0"/>
              <a:t>Medial tendon – </a:t>
            </a:r>
            <a:r>
              <a:rPr lang="en-US" dirty="0" smtClean="0"/>
              <a:t>medial side of base of proximal phalanx of great toe</a:t>
            </a:r>
          </a:p>
          <a:p>
            <a:pPr lvl="1"/>
            <a:r>
              <a:rPr lang="en-US" b="1" dirty="0" smtClean="0"/>
              <a:t>Lateral tendon – </a:t>
            </a:r>
            <a:r>
              <a:rPr lang="en-US" dirty="0" smtClean="0"/>
              <a:t>on lateral side of base of proximal phalanx of great toe</a:t>
            </a:r>
          </a:p>
          <a:p>
            <a:pPr lvl="1"/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Nerve supply -  </a:t>
            </a:r>
            <a:r>
              <a:rPr lang="en-US" dirty="0" smtClean="0"/>
              <a:t>medial plantar nerve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Action -  </a:t>
            </a:r>
            <a:r>
              <a:rPr lang="en-US" dirty="0" smtClean="0"/>
              <a:t>plantar flexion of great toe at metatarsophalangeal joint </a:t>
            </a:r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0EE0C-1D6B-4EFD-A49E-5B10C1385354}" type="datetime1">
              <a:rPr lang="en-US" smtClean="0"/>
              <a:t>9/3/2024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22</a:t>
            </a:fld>
            <a:endParaRPr 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533400"/>
            <a:ext cx="3764689" cy="5667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51704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343400" cy="6248400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Adductor hallucis –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Origin -  </a:t>
            </a:r>
          </a:p>
          <a:p>
            <a:pPr lvl="2"/>
            <a:r>
              <a:rPr lang="en-US" dirty="0" smtClean="0"/>
              <a:t>Arises by two heads</a:t>
            </a:r>
          </a:p>
          <a:p>
            <a:pPr lvl="1"/>
            <a:r>
              <a:rPr lang="en-US" b="1" dirty="0" smtClean="0"/>
              <a:t>Oblique head –</a:t>
            </a:r>
          </a:p>
          <a:p>
            <a:pPr lvl="2"/>
            <a:r>
              <a:rPr lang="en-US" b="1" dirty="0" smtClean="0"/>
              <a:t> </a:t>
            </a:r>
            <a:r>
              <a:rPr lang="en-US" dirty="0"/>
              <a:t>F</a:t>
            </a:r>
            <a:r>
              <a:rPr lang="en-US" dirty="0" smtClean="0"/>
              <a:t>rom base of 2</a:t>
            </a:r>
            <a:r>
              <a:rPr lang="en-US" baseline="30000" dirty="0" smtClean="0"/>
              <a:t>nd</a:t>
            </a:r>
            <a:r>
              <a:rPr lang="en-US" dirty="0" smtClean="0"/>
              <a:t> to 4</a:t>
            </a:r>
            <a:r>
              <a:rPr lang="en-US" baseline="30000" dirty="0" smtClean="0"/>
              <a:t>th </a:t>
            </a:r>
            <a:r>
              <a:rPr lang="en-US" dirty="0" smtClean="0"/>
              <a:t> metatarsal bone &amp; sheath of peroneus longus</a:t>
            </a:r>
          </a:p>
          <a:p>
            <a:pPr lvl="1"/>
            <a:r>
              <a:rPr lang="en-US" b="1" dirty="0" smtClean="0"/>
              <a:t>Transverse head -  </a:t>
            </a:r>
          </a:p>
          <a:p>
            <a:pPr lvl="2"/>
            <a:r>
              <a:rPr lang="en-US" dirty="0" smtClean="0"/>
              <a:t>Has no bony origin</a:t>
            </a:r>
          </a:p>
          <a:p>
            <a:pPr lvl="2"/>
            <a:r>
              <a:rPr lang="en-US" dirty="0" smtClean="0"/>
              <a:t>It arises from deep transverse metatarsal ligament &amp; plantar metatarso-phalangeal ligament of 3</a:t>
            </a:r>
            <a:r>
              <a:rPr lang="en-US" baseline="30000" dirty="0" smtClean="0"/>
              <a:t>rd</a:t>
            </a:r>
            <a:r>
              <a:rPr lang="en-US" dirty="0" smtClean="0"/>
              <a:t> to 5</a:t>
            </a:r>
            <a:r>
              <a:rPr lang="en-US" baseline="30000" dirty="0" smtClean="0"/>
              <a:t>th</a:t>
            </a:r>
            <a:r>
              <a:rPr lang="en-US" dirty="0" smtClean="0"/>
              <a:t> toes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 smtClean="0">
                <a:solidFill>
                  <a:srgbClr val="00B050"/>
                </a:solidFill>
              </a:rPr>
              <a:t>Plantar arterial arch &amp; deep branch of lateral plantar nerve leis deep to oblique head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Insertion -  </a:t>
            </a:r>
          </a:p>
          <a:p>
            <a:pPr lvl="2"/>
            <a:r>
              <a:rPr lang="en-US" dirty="0" smtClean="0"/>
              <a:t>Lateral side of base of proximal phalanx of great toe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Nerve supply – </a:t>
            </a:r>
          </a:p>
          <a:p>
            <a:pPr lvl="2"/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/>
              <a:t>D</a:t>
            </a:r>
            <a:r>
              <a:rPr lang="en-US" dirty="0" smtClean="0"/>
              <a:t>eep branch of lateral plantar nerve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Action -  </a:t>
            </a:r>
          </a:p>
          <a:p>
            <a:pPr lvl="2"/>
            <a:r>
              <a:rPr lang="en-US" dirty="0" smtClean="0"/>
              <a:t>Adduct the great toe 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0EE0C-1D6B-4EFD-A49E-5B10C1385354}" type="datetime1">
              <a:rPr lang="en-US" smtClean="0"/>
              <a:t>9/3/2024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23</a:t>
            </a:fld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4530" y="381000"/>
            <a:ext cx="3815678" cy="574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95891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381000"/>
            <a:ext cx="4343400" cy="59436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Flexor digiti minimi brevis –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Origin – </a:t>
            </a:r>
          </a:p>
          <a:p>
            <a:pPr lvl="2"/>
            <a:r>
              <a:rPr lang="en-US" dirty="0" smtClean="0"/>
              <a:t>Plantar surface of base of the 5</a:t>
            </a:r>
            <a:r>
              <a:rPr lang="en-US" baseline="30000" dirty="0" smtClean="0"/>
              <a:t>th</a:t>
            </a:r>
            <a:r>
              <a:rPr lang="en-US" dirty="0" smtClean="0"/>
              <a:t> metatarsal bone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Insertion – </a:t>
            </a:r>
          </a:p>
          <a:p>
            <a:pPr lvl="2"/>
            <a:r>
              <a:rPr lang="en-US" dirty="0" smtClean="0"/>
              <a:t>Lateral side of base of proximal phalanx of little toe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Nerve supply -  </a:t>
            </a:r>
          </a:p>
          <a:p>
            <a:pPr lvl="2"/>
            <a:r>
              <a:rPr lang="en-US" dirty="0" smtClean="0"/>
              <a:t>Superficial branch of lateral plantar nerve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Action – </a:t>
            </a:r>
          </a:p>
          <a:p>
            <a:pPr lvl="2"/>
            <a:r>
              <a:rPr lang="en-US" dirty="0" smtClean="0"/>
              <a:t>Plantar flexion of little toe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0EE0C-1D6B-4EFD-A49E-5B10C1385354}" type="datetime1">
              <a:rPr lang="en-US" smtClean="0"/>
              <a:t>9/3/2024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24</a:t>
            </a:fld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609600"/>
            <a:ext cx="3886200" cy="551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89587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457200"/>
            <a:ext cx="4267200" cy="5668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Muscles of 4</a:t>
            </a:r>
            <a:r>
              <a:rPr lang="en-US" baseline="30000" dirty="0" smtClean="0">
                <a:solidFill>
                  <a:srgbClr val="C00000"/>
                </a:solidFill>
              </a:rPr>
              <a:t>th</a:t>
            </a:r>
            <a:r>
              <a:rPr lang="en-US" dirty="0" smtClean="0">
                <a:solidFill>
                  <a:srgbClr val="C00000"/>
                </a:solidFill>
              </a:rPr>
              <a:t> layer – </a:t>
            </a:r>
          </a:p>
          <a:p>
            <a:pPr marL="457200" lvl="1" indent="0">
              <a:buNone/>
            </a:pPr>
            <a:r>
              <a:rPr lang="en-US" dirty="0" smtClean="0"/>
              <a:t>It contains – 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7  </a:t>
            </a:r>
            <a:r>
              <a:rPr lang="en-US" dirty="0">
                <a:solidFill>
                  <a:srgbClr val="0070C0"/>
                </a:solidFill>
              </a:rPr>
              <a:t>I</a:t>
            </a:r>
            <a:r>
              <a:rPr lang="en-US" dirty="0" smtClean="0">
                <a:solidFill>
                  <a:srgbClr val="0070C0"/>
                </a:solidFill>
              </a:rPr>
              <a:t>ntrinsic muscles</a:t>
            </a:r>
          </a:p>
          <a:p>
            <a:pPr lvl="1"/>
            <a:endParaRPr lang="en-US" dirty="0" smtClean="0">
              <a:solidFill>
                <a:srgbClr val="0070C0"/>
              </a:solidFill>
            </a:endParaRPr>
          </a:p>
          <a:p>
            <a:pPr lvl="2"/>
            <a:r>
              <a:rPr lang="en-US" dirty="0" smtClean="0"/>
              <a:t>4 Dorsal interossei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3 Plantar interossei</a:t>
            </a:r>
          </a:p>
          <a:p>
            <a:pPr lvl="2"/>
            <a:endParaRPr lang="en-US" dirty="0" smtClean="0"/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2 Extrinsic tendons</a:t>
            </a:r>
          </a:p>
          <a:p>
            <a:pPr lvl="1"/>
            <a:endParaRPr lang="en-US" dirty="0" smtClean="0">
              <a:solidFill>
                <a:srgbClr val="0070C0"/>
              </a:solidFill>
            </a:endParaRPr>
          </a:p>
          <a:p>
            <a:pPr lvl="2"/>
            <a:r>
              <a:rPr lang="en-US" dirty="0" smtClean="0"/>
              <a:t>Peroneus longus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Tibialis posterior</a:t>
            </a:r>
          </a:p>
          <a:p>
            <a:endParaRPr 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57200"/>
            <a:ext cx="3924436" cy="566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25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7DE1F-56F5-43CB-AC2E-853454CDB235}" type="datetime1">
              <a:rPr lang="en-US" smtClean="0"/>
              <a:t>9/3/2024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94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228600"/>
            <a:ext cx="4038600" cy="6096000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Dorsal interossei – </a:t>
            </a:r>
          </a:p>
          <a:p>
            <a:pPr lvl="2"/>
            <a:r>
              <a:rPr lang="en-US" dirty="0" smtClean="0"/>
              <a:t>4 in number</a:t>
            </a:r>
          </a:p>
          <a:p>
            <a:pPr lvl="2"/>
            <a:r>
              <a:rPr lang="en-US" dirty="0" smtClean="0"/>
              <a:t>Are number from medial to lateral</a:t>
            </a:r>
          </a:p>
          <a:p>
            <a:pPr lvl="2"/>
            <a:r>
              <a:rPr lang="en-US" dirty="0" smtClean="0"/>
              <a:t>Bipennate muscle</a:t>
            </a:r>
          </a:p>
          <a:p>
            <a:pPr lvl="2"/>
            <a:r>
              <a:rPr lang="en-US" dirty="0" smtClean="0"/>
              <a:t>Abductors of toes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Origin -  </a:t>
            </a:r>
          </a:p>
          <a:p>
            <a:pPr lvl="2"/>
            <a:r>
              <a:rPr lang="en-US" dirty="0"/>
              <a:t>A</a:t>
            </a:r>
            <a:r>
              <a:rPr lang="en-US" dirty="0" smtClean="0"/>
              <a:t>rises from adjacent sides of shafts of five metatarsal bone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Insertion – </a:t>
            </a:r>
          </a:p>
          <a:p>
            <a:pPr lvl="2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– medial side of the base of proximal phalanx of 2</a:t>
            </a:r>
            <a:r>
              <a:rPr lang="en-US" baseline="30000" dirty="0" smtClean="0"/>
              <a:t>nd</a:t>
            </a:r>
            <a:r>
              <a:rPr lang="en-US" dirty="0" smtClean="0"/>
              <a:t> toe</a:t>
            </a:r>
          </a:p>
          <a:p>
            <a:pPr lvl="2"/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,3</a:t>
            </a:r>
            <a:r>
              <a:rPr lang="en-US" baseline="30000" dirty="0" smtClean="0"/>
              <a:t>rd</a:t>
            </a:r>
            <a:r>
              <a:rPr lang="en-US" dirty="0" smtClean="0"/>
              <a:t>  &amp; 4</a:t>
            </a:r>
            <a:r>
              <a:rPr lang="en-US" baseline="30000" dirty="0" smtClean="0"/>
              <a:t>th</a:t>
            </a:r>
            <a:r>
              <a:rPr lang="en-US" dirty="0" smtClean="0"/>
              <a:t>  - lateral side of base of proximal phalanx of 2</a:t>
            </a:r>
            <a:r>
              <a:rPr lang="en-US" baseline="30000" dirty="0" smtClean="0"/>
              <a:t>nd</a:t>
            </a:r>
            <a:r>
              <a:rPr lang="en-US" dirty="0" smtClean="0"/>
              <a:t> , 3</a:t>
            </a:r>
            <a:r>
              <a:rPr lang="en-US" baseline="30000" dirty="0" smtClean="0"/>
              <a:t>rd</a:t>
            </a:r>
            <a:r>
              <a:rPr lang="en-US" dirty="0" smtClean="0"/>
              <a:t> &amp; 4</a:t>
            </a:r>
            <a:r>
              <a:rPr lang="en-US" baseline="30000" dirty="0" smtClean="0"/>
              <a:t>th</a:t>
            </a:r>
            <a:r>
              <a:rPr lang="en-US" dirty="0" smtClean="0"/>
              <a:t> toes respectively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Nerve supply – </a:t>
            </a:r>
          </a:p>
          <a:p>
            <a:pPr lvl="2"/>
            <a:r>
              <a:rPr lang="en-US" dirty="0"/>
              <a:t>A</a:t>
            </a:r>
            <a:r>
              <a:rPr lang="en-US" dirty="0" smtClean="0"/>
              <a:t>ll dorsal interossei supplied by deep branch of lateral plantar nerve , except 4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0EE0C-1D6B-4EFD-A49E-5B10C1385354}" type="datetime1">
              <a:rPr lang="en-US" smtClean="0"/>
              <a:t>9/3/2024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26</a:t>
            </a:fld>
            <a:endParaRPr 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04800"/>
            <a:ext cx="3886200" cy="6019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997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343400" cy="60960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Plantar interossei – </a:t>
            </a:r>
          </a:p>
          <a:p>
            <a:pPr lvl="2"/>
            <a:r>
              <a:rPr lang="en-US" dirty="0" smtClean="0"/>
              <a:t>3 in number</a:t>
            </a:r>
          </a:p>
          <a:p>
            <a:pPr lvl="2"/>
            <a:r>
              <a:rPr lang="en-US" dirty="0" smtClean="0"/>
              <a:t>Unipennate muscles</a:t>
            </a:r>
          </a:p>
          <a:p>
            <a:pPr lvl="2"/>
            <a:r>
              <a:rPr lang="en-US" dirty="0" smtClean="0"/>
              <a:t>Adductors of lateral three toes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Origin – </a:t>
            </a:r>
          </a:p>
          <a:p>
            <a:pPr lvl="2"/>
            <a:r>
              <a:rPr lang="en-US" dirty="0" smtClean="0"/>
              <a:t>Arises from medial side of plantar surface of shafts of lateral three metatarsal bones</a:t>
            </a:r>
          </a:p>
          <a:p>
            <a:pPr lvl="2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–  from 3</a:t>
            </a:r>
            <a:r>
              <a:rPr lang="en-US" baseline="30000" dirty="0" smtClean="0"/>
              <a:t>rd</a:t>
            </a:r>
            <a:r>
              <a:rPr lang="en-US" dirty="0" smtClean="0"/>
              <a:t> metatarsal bone</a:t>
            </a:r>
          </a:p>
          <a:p>
            <a:pPr lvl="2"/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 - from 4</a:t>
            </a:r>
            <a:r>
              <a:rPr lang="en-US" baseline="30000" dirty="0" smtClean="0"/>
              <a:t>th</a:t>
            </a:r>
            <a:r>
              <a:rPr lang="en-US" dirty="0" smtClean="0"/>
              <a:t> metatarsal bone </a:t>
            </a:r>
          </a:p>
          <a:p>
            <a:pPr lvl="2"/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 - from 5</a:t>
            </a:r>
            <a:r>
              <a:rPr lang="en-US" baseline="30000" dirty="0" smtClean="0"/>
              <a:t>th</a:t>
            </a:r>
            <a:r>
              <a:rPr lang="en-US" dirty="0" smtClean="0"/>
              <a:t> metatarsal bone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Insertion – </a:t>
            </a:r>
          </a:p>
          <a:p>
            <a:pPr lvl="2"/>
            <a:r>
              <a:rPr lang="en-US" dirty="0" smtClean="0"/>
              <a:t>On medial side of the base of proximal phalanx of 3</a:t>
            </a:r>
            <a:r>
              <a:rPr lang="en-US" baseline="30000" dirty="0" smtClean="0"/>
              <a:t>rd</a:t>
            </a:r>
            <a:r>
              <a:rPr lang="en-US" dirty="0" smtClean="0"/>
              <a:t> ,4</a:t>
            </a:r>
            <a:r>
              <a:rPr lang="en-US" baseline="30000" dirty="0" smtClean="0"/>
              <a:t>th</a:t>
            </a:r>
            <a:r>
              <a:rPr lang="en-US" dirty="0" smtClean="0"/>
              <a:t> &amp; 5</a:t>
            </a:r>
            <a:r>
              <a:rPr lang="en-US" baseline="30000" dirty="0" smtClean="0"/>
              <a:t>th</a:t>
            </a:r>
            <a:r>
              <a:rPr lang="en-US" dirty="0" smtClean="0"/>
              <a:t> toes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Nerve supply – </a:t>
            </a:r>
          </a:p>
          <a:p>
            <a:pPr lvl="2"/>
            <a:r>
              <a:rPr lang="en-US" dirty="0"/>
              <a:t>D</a:t>
            </a:r>
            <a:r>
              <a:rPr lang="en-US" dirty="0" smtClean="0"/>
              <a:t>eep branch of lateral plantar nerve except 3</a:t>
            </a:r>
            <a:r>
              <a:rPr lang="en-US" baseline="30000" dirty="0" smtClean="0"/>
              <a:t>rd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0EE0C-1D6B-4EFD-A49E-5B10C1385354}" type="datetime1">
              <a:rPr lang="en-US" smtClean="0"/>
              <a:t>9/3/2024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27</a:t>
            </a:fld>
            <a:endParaRPr lang="en-US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701" y="685800"/>
            <a:ext cx="3516667" cy="544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2838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0EE0C-1D6B-4EFD-A49E-5B10C1385354}" type="datetime1">
              <a:rPr lang="en-US" smtClean="0"/>
              <a:t>9/3/2024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28</a:t>
            </a:fld>
            <a:endParaRPr lang="en-US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19200"/>
            <a:ext cx="278709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652" y="1180010"/>
            <a:ext cx="3200548" cy="4992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7588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09600"/>
            <a:ext cx="8282378" cy="5591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29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C3036-1ED7-474F-B3B8-168C8D2C8E00}" type="datetime1">
              <a:rPr lang="en-US" smtClean="0"/>
              <a:t>9/3/2024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22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NERVES &amp; VESSELS OF THE SOLE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0EE0C-1D6B-4EFD-A49E-5B10C1385354}" type="datetime1">
              <a:rPr lang="en-US" smtClean="0"/>
              <a:t>9/3/2024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4665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304800"/>
            <a:ext cx="4038600" cy="586740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Nerve of the sole – 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>
              <a:solidFill>
                <a:srgbClr val="C00000"/>
              </a:solidFill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/>
              <a:t>Contains medial &amp; lateral plantar nerve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/>
              <a:t>Which are the terminal branch of tibial nerve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/>
              <a:t>Begin deep to flexor retinaculum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/>
              <a:t>Enter the sole under cover of abductor hallucis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44984"/>
            <a:ext cx="3505200" cy="6082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31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2D24-B885-4DE3-A0BD-04672664AD21}" type="datetime1">
              <a:rPr lang="en-US" smtClean="0"/>
              <a:t>9/3/2024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06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304800"/>
            <a:ext cx="4191000" cy="59436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Medial plantar nerve – </a:t>
            </a:r>
          </a:p>
          <a:p>
            <a:pPr lvl="1"/>
            <a:r>
              <a:rPr lang="en-US" dirty="0" smtClean="0"/>
              <a:t>Larger terminal branch</a:t>
            </a:r>
          </a:p>
          <a:p>
            <a:pPr lvl="1"/>
            <a:r>
              <a:rPr lang="en-US" dirty="0" smtClean="0"/>
              <a:t>Passes deep to abductor hallucis</a:t>
            </a:r>
          </a:p>
          <a:p>
            <a:pPr lvl="1"/>
            <a:r>
              <a:rPr lang="en-US" dirty="0" smtClean="0"/>
              <a:t>Then appear b/w abductor hallucis &amp; FDB</a:t>
            </a:r>
          </a:p>
          <a:p>
            <a:pPr lvl="1"/>
            <a:r>
              <a:rPr lang="en-US" dirty="0" smtClean="0"/>
              <a:t>End by dividing into one proper digital nerve for big toe three common plantar digital nerve</a:t>
            </a:r>
          </a:p>
          <a:p>
            <a:r>
              <a:rPr lang="en-US" dirty="0" smtClean="0"/>
              <a:t>Branches – </a:t>
            </a:r>
          </a:p>
          <a:p>
            <a:pPr lvl="1"/>
            <a:r>
              <a:rPr lang="en-US" dirty="0" smtClean="0"/>
              <a:t>Cutaneous</a:t>
            </a:r>
          </a:p>
          <a:p>
            <a:pPr lvl="1"/>
            <a:r>
              <a:rPr lang="en-US" dirty="0" smtClean="0"/>
              <a:t>Muscular</a:t>
            </a:r>
          </a:p>
          <a:p>
            <a:pPr lvl="1"/>
            <a:r>
              <a:rPr lang="en-US" dirty="0" smtClean="0"/>
              <a:t>Articular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0EE0C-1D6B-4EFD-A49E-5B10C1385354}" type="datetime1">
              <a:rPr lang="en-US" smtClean="0"/>
              <a:t>9/3/2024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32</a:t>
            </a:fld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762000"/>
            <a:ext cx="4256795" cy="5144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798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685800"/>
            <a:ext cx="4038600" cy="5562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Muscular branch – </a:t>
            </a:r>
          </a:p>
          <a:p>
            <a:r>
              <a:rPr lang="en-US" dirty="0" smtClean="0"/>
              <a:t>Main trunk – </a:t>
            </a:r>
          </a:p>
          <a:p>
            <a:pPr lvl="1"/>
            <a:r>
              <a:rPr lang="en-US" dirty="0" smtClean="0"/>
              <a:t>Abductor hallucis</a:t>
            </a:r>
          </a:p>
          <a:p>
            <a:pPr lvl="1"/>
            <a:r>
              <a:rPr lang="en-US" dirty="0" smtClean="0"/>
              <a:t>FDB</a:t>
            </a:r>
          </a:p>
          <a:p>
            <a:pPr lvl="1"/>
            <a:r>
              <a:rPr lang="en-US" dirty="0" smtClean="0"/>
              <a:t>FHB</a:t>
            </a:r>
          </a:p>
          <a:p>
            <a:pPr lvl="1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Lumbricals</a:t>
            </a:r>
          </a:p>
          <a:p>
            <a:r>
              <a:rPr lang="en-US" dirty="0" smtClean="0"/>
              <a:t>Cutaneous branch – </a:t>
            </a:r>
          </a:p>
          <a:p>
            <a:pPr lvl="1"/>
            <a:r>
              <a:rPr lang="en-US" dirty="0" smtClean="0"/>
              <a:t>One proper digital</a:t>
            </a:r>
          </a:p>
          <a:p>
            <a:pPr lvl="1"/>
            <a:r>
              <a:rPr lang="en-US" dirty="0" smtClean="0"/>
              <a:t>Three common digital</a:t>
            </a:r>
          </a:p>
          <a:p>
            <a:pPr lvl="2"/>
            <a:r>
              <a:rPr lang="en-US" dirty="0" smtClean="0"/>
              <a:t>Each common digital divides into two proper digital nerve</a:t>
            </a:r>
          </a:p>
          <a:p>
            <a:pPr lvl="2"/>
            <a:r>
              <a:rPr lang="en-US" dirty="0" smtClean="0"/>
              <a:t>And supply medial three and half digits</a:t>
            </a:r>
          </a:p>
          <a:p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0EE0C-1D6B-4EFD-A49E-5B10C1385354}" type="datetime1">
              <a:rPr lang="en-US" smtClean="0"/>
              <a:t>9/3/2024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33</a:t>
            </a:fld>
            <a:endParaRPr lang="en-US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3678" y="609600"/>
            <a:ext cx="3399322" cy="551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6611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0EE0C-1D6B-4EFD-A49E-5B10C1385354}" type="datetime1">
              <a:rPr lang="en-US" smtClean="0"/>
              <a:t>9/3/2024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34</a:t>
            </a:fld>
            <a:endParaRPr 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33400"/>
            <a:ext cx="4459971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3418440" cy="6201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746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8600"/>
            <a:ext cx="4038600" cy="58975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Lateral plantar nerve – </a:t>
            </a:r>
          </a:p>
          <a:p>
            <a:pPr lvl="1"/>
            <a:r>
              <a:rPr lang="en-US" dirty="0" smtClean="0"/>
              <a:t>Smaller terminal branch</a:t>
            </a:r>
          </a:p>
          <a:p>
            <a:pPr lvl="1"/>
            <a:r>
              <a:rPr lang="en-US" dirty="0" smtClean="0"/>
              <a:t>Begins deep to flexor retinaculum</a:t>
            </a:r>
          </a:p>
          <a:p>
            <a:pPr lvl="1"/>
            <a:r>
              <a:rPr lang="en-US" dirty="0" smtClean="0"/>
              <a:t>Enter the sole under cover of abductor hallucis</a:t>
            </a:r>
          </a:p>
          <a:p>
            <a:pPr lvl="1"/>
            <a:r>
              <a:rPr lang="en-US" dirty="0" smtClean="0"/>
              <a:t>Then it passes obliquely (forward &amp; laterally ) across the sole</a:t>
            </a:r>
          </a:p>
          <a:p>
            <a:pPr lvl="1"/>
            <a:r>
              <a:rPr lang="en-US" dirty="0" smtClean="0"/>
              <a:t>At the tuberosity of 5</a:t>
            </a:r>
            <a:r>
              <a:rPr lang="en-US" baseline="30000" dirty="0" smtClean="0"/>
              <a:t>th</a:t>
            </a:r>
            <a:r>
              <a:rPr lang="en-US" dirty="0" smtClean="0"/>
              <a:t> metatarsal bone it divides into superficial &amp; deep branch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0EE0C-1D6B-4EFD-A49E-5B10C1385354}" type="datetime1">
              <a:rPr lang="en-US" smtClean="0"/>
              <a:t>9/3/2024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35</a:t>
            </a:fld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760" y="476287"/>
            <a:ext cx="3494640" cy="5648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56129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8600"/>
            <a:ext cx="4038600" cy="60960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Branches – </a:t>
            </a:r>
          </a:p>
          <a:p>
            <a:r>
              <a:rPr lang="en-US" dirty="0" smtClean="0"/>
              <a:t>Main trunk – </a:t>
            </a:r>
          </a:p>
          <a:p>
            <a:pPr lvl="1"/>
            <a:r>
              <a:rPr lang="en-US" dirty="0" smtClean="0"/>
              <a:t>Flexor digitorum accessorius</a:t>
            </a:r>
          </a:p>
          <a:p>
            <a:pPr lvl="1"/>
            <a:r>
              <a:rPr lang="en-US" dirty="0" smtClean="0"/>
              <a:t>Abductor digiti minimi</a:t>
            </a:r>
          </a:p>
          <a:p>
            <a:r>
              <a:rPr lang="en-US" dirty="0" smtClean="0"/>
              <a:t>Superficial branch- supplies three muscle</a:t>
            </a:r>
          </a:p>
          <a:p>
            <a:pPr lvl="1"/>
            <a:r>
              <a:rPr lang="en-US" smtClean="0"/>
              <a:t>FDMB</a:t>
            </a:r>
            <a:endParaRPr lang="en-US" dirty="0" smtClean="0"/>
          </a:p>
          <a:p>
            <a:pPr lvl="1"/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plantar interossei</a:t>
            </a:r>
          </a:p>
          <a:p>
            <a:pPr lvl="1"/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dorsal interossei  </a:t>
            </a:r>
          </a:p>
          <a:p>
            <a:pPr lvl="1"/>
            <a:r>
              <a:rPr lang="en-US" dirty="0" smtClean="0"/>
              <a:t>Cutaneous branch for lateral one &amp; half digits</a:t>
            </a:r>
          </a:p>
          <a:p>
            <a:r>
              <a:rPr lang="en-US" dirty="0" smtClean="0"/>
              <a:t>Deep branch – supplies nine muscles</a:t>
            </a:r>
          </a:p>
          <a:p>
            <a:pPr lvl="1"/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,3</a:t>
            </a:r>
            <a:r>
              <a:rPr lang="en-US" baseline="30000" dirty="0" smtClean="0"/>
              <a:t>rd</a:t>
            </a:r>
            <a:r>
              <a:rPr lang="en-US" dirty="0" smtClean="0"/>
              <a:t>&amp; 4</a:t>
            </a:r>
            <a:r>
              <a:rPr lang="en-US" baseline="30000" dirty="0" smtClean="0"/>
              <a:t>th</a:t>
            </a:r>
            <a:r>
              <a:rPr lang="en-US" dirty="0" smtClean="0"/>
              <a:t> Lumbricals</a:t>
            </a:r>
          </a:p>
          <a:p>
            <a:pPr lvl="1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,2</a:t>
            </a:r>
            <a:r>
              <a:rPr lang="en-US" baseline="30000" dirty="0" smtClean="0"/>
              <a:t>nd</a:t>
            </a:r>
            <a:r>
              <a:rPr lang="en-US" dirty="0" smtClean="0"/>
              <a:t> &amp; 3</a:t>
            </a:r>
            <a:r>
              <a:rPr lang="en-US" baseline="30000" dirty="0" smtClean="0"/>
              <a:t>rd</a:t>
            </a:r>
            <a:r>
              <a:rPr lang="en-US" dirty="0" smtClean="0"/>
              <a:t> dorsal interossei</a:t>
            </a:r>
          </a:p>
          <a:p>
            <a:pPr lvl="1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&amp; 2</a:t>
            </a:r>
            <a:r>
              <a:rPr lang="en-US" baseline="30000" dirty="0" smtClean="0"/>
              <a:t>nd</a:t>
            </a:r>
            <a:r>
              <a:rPr lang="en-US" dirty="0" smtClean="0"/>
              <a:t> plantar interossei</a:t>
            </a:r>
          </a:p>
          <a:p>
            <a:pPr lvl="1"/>
            <a:r>
              <a:rPr lang="en-US" dirty="0" smtClean="0"/>
              <a:t>Adductor hallucis</a:t>
            </a:r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0EE0C-1D6B-4EFD-A49E-5B10C1385354}" type="datetime1">
              <a:rPr lang="en-US" smtClean="0"/>
              <a:t>9/3/2024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36</a:t>
            </a:fld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57200"/>
            <a:ext cx="3799455" cy="5987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56649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066800"/>
            <a:ext cx="4495800" cy="467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527" y="914400"/>
            <a:ext cx="3048273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37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7B-738B-4053-A32F-2C2AA462B04D}" type="datetime1">
              <a:rPr lang="en-US" smtClean="0"/>
              <a:t>9/3/2024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492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685800"/>
            <a:ext cx="4343400" cy="51054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rgbClr val="C00000"/>
                </a:solidFill>
              </a:rPr>
              <a:t>Arteries of sole – </a:t>
            </a:r>
          </a:p>
          <a:p>
            <a:pPr>
              <a:buFont typeface="Wingdings" panose="05000000000000000000" pitchFamily="2" charset="2"/>
              <a:buChar char="q"/>
            </a:pPr>
            <a:endParaRPr lang="en-US" b="1" dirty="0" smtClean="0">
              <a:solidFill>
                <a:srgbClr val="C00000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/>
              <a:t>Medial &amp; lateral plantar artery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4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/>
              <a:t>Terminal branch of posterior tibial artery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4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/>
              <a:t>Divisions of arteries takes place beneath the flexor retinaculum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38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CAA5E-2779-420C-A88C-C05B77446D26}" type="datetime1">
              <a:rPr lang="en-US" smtClean="0"/>
              <a:t>9/3/2024</a:t>
            </a:fld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188" y="292824"/>
            <a:ext cx="3796412" cy="5832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49178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219200"/>
            <a:ext cx="403860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C00000"/>
                </a:solidFill>
              </a:rPr>
              <a:t>Medial plantar artery – 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/>
              <a:t>Smaller terminal branch of posterior tibial artery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/>
              <a:t>Lies along the medial border of foot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/>
              <a:t>Appear in the sole deep to abductor hallucis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39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4B4D3-BD35-45D3-BC1B-7536E918C6B0}" type="datetime1">
              <a:rPr lang="en-US" smtClean="0"/>
              <a:t>9/3/2024</a:t>
            </a:fld>
            <a:endParaRPr 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57200"/>
            <a:ext cx="3886200" cy="5499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41661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62000"/>
            <a:ext cx="4191000" cy="52578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C00000"/>
                </a:solidFill>
              </a:rPr>
              <a:t>Lateral plantar artery –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 smtClean="0">
              <a:solidFill>
                <a:srgbClr val="C00000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/>
              <a:t>Larger terminal branch posterior tibial artery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/>
              <a:t>It passes forward &amp; laterally between 1</a:t>
            </a:r>
            <a:r>
              <a:rPr lang="en-US" sz="2000" baseline="30000" dirty="0" smtClean="0"/>
              <a:t>st</a:t>
            </a:r>
            <a:r>
              <a:rPr lang="en-US" sz="2000" dirty="0" smtClean="0"/>
              <a:t> &amp; 2</a:t>
            </a:r>
            <a:r>
              <a:rPr lang="en-US" sz="2000" baseline="30000" dirty="0" smtClean="0"/>
              <a:t>nd </a:t>
            </a:r>
            <a:r>
              <a:rPr lang="en-US" sz="2000" dirty="0" smtClean="0"/>
              <a:t> of muscles of sole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/>
              <a:t>At the base of 5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metatarsal bone it divides into superficial &amp; deep branch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0EE0C-1D6B-4EFD-A49E-5B10C1385354}" type="datetime1">
              <a:rPr lang="en-US" smtClean="0"/>
              <a:t>9/3/2024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40</a:t>
            </a:fld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81000"/>
            <a:ext cx="3641791" cy="5592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26565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609600"/>
            <a:ext cx="4495800" cy="5257800"/>
          </a:xfrm>
        </p:spPr>
        <p:txBody>
          <a:bodyPr/>
          <a:lstStyle/>
          <a:p>
            <a:pPr lvl="0">
              <a:buFont typeface="Wingdings" panose="05000000000000000000" pitchFamily="2" charset="2"/>
              <a:buChar char="q"/>
            </a:pPr>
            <a:endParaRPr lang="en-US" sz="2000" dirty="0" smtClean="0">
              <a:solidFill>
                <a:prstClr val="black"/>
              </a:solidFill>
            </a:endParaRPr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prstClr val="black"/>
                </a:solidFill>
              </a:rPr>
              <a:t>Superficial </a:t>
            </a:r>
            <a:r>
              <a:rPr lang="en-US" sz="2000" dirty="0">
                <a:solidFill>
                  <a:prstClr val="black"/>
                </a:solidFill>
              </a:rPr>
              <a:t>branch supply skin of lateral side of sole &amp; little </a:t>
            </a:r>
            <a:r>
              <a:rPr lang="en-US" sz="2000" dirty="0" smtClean="0">
                <a:solidFill>
                  <a:prstClr val="black"/>
                </a:solidFill>
              </a:rPr>
              <a:t>toe</a:t>
            </a:r>
          </a:p>
          <a:p>
            <a:pPr lvl="0">
              <a:buFont typeface="Wingdings" panose="05000000000000000000" pitchFamily="2" charset="2"/>
              <a:buChar char="q"/>
            </a:pPr>
            <a:endParaRPr lang="en-US" sz="2000" dirty="0">
              <a:solidFill>
                <a:prstClr val="black"/>
              </a:solidFill>
            </a:endParaRPr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prstClr val="black"/>
                </a:solidFill>
              </a:rPr>
              <a:t>Deep branch turn forward &amp; medially  beneath the oblique head of adductor hallucis  &amp; forms plantar arch </a:t>
            </a:r>
            <a:endParaRPr lang="en-US" sz="2000" dirty="0" smtClean="0">
              <a:solidFill>
                <a:prstClr val="black"/>
              </a:solidFill>
            </a:endParaRPr>
          </a:p>
          <a:p>
            <a:pPr lvl="0">
              <a:buFont typeface="Wingdings" panose="05000000000000000000" pitchFamily="2" charset="2"/>
              <a:buChar char="q"/>
            </a:pPr>
            <a:endParaRPr lang="en-US" sz="2000" dirty="0">
              <a:solidFill>
                <a:prstClr val="black"/>
              </a:solidFill>
            </a:endParaRPr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prstClr val="black"/>
                </a:solidFill>
              </a:rPr>
              <a:t>And reach to the gap b/w the two head of 1</a:t>
            </a:r>
            <a:r>
              <a:rPr lang="en-US" sz="2000" baseline="30000" dirty="0">
                <a:solidFill>
                  <a:prstClr val="black"/>
                </a:solidFill>
              </a:rPr>
              <a:t>st</a:t>
            </a:r>
            <a:r>
              <a:rPr lang="en-US" sz="2000" dirty="0">
                <a:solidFill>
                  <a:prstClr val="black"/>
                </a:solidFill>
              </a:rPr>
              <a:t> dorsal interosseous </a:t>
            </a:r>
            <a:endParaRPr lang="en-US" sz="2000" dirty="0" smtClean="0">
              <a:solidFill>
                <a:prstClr val="black"/>
              </a:solidFill>
            </a:endParaRPr>
          </a:p>
          <a:p>
            <a:pPr lvl="0">
              <a:buFont typeface="Wingdings" panose="05000000000000000000" pitchFamily="2" charset="2"/>
              <a:buChar char="q"/>
            </a:pPr>
            <a:endParaRPr lang="en-US" sz="2000" dirty="0">
              <a:solidFill>
                <a:prstClr val="black"/>
              </a:solidFill>
            </a:endParaRPr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prstClr val="black"/>
                </a:solidFill>
              </a:rPr>
              <a:t>And anastomose with dorsalis pedis artery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0EE0C-1D6B-4EFD-A49E-5B10C1385354}" type="datetime1">
              <a:rPr lang="en-US" smtClean="0"/>
              <a:t>9/3/2024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41</a:t>
            </a:fld>
            <a:endParaRPr lang="en-US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81000"/>
            <a:ext cx="3600652" cy="553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6980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304800"/>
            <a:ext cx="4267200" cy="6096000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C00000"/>
                </a:solidFill>
              </a:rPr>
              <a:t>Plantar arch –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convex distally across base of 2</a:t>
            </a:r>
            <a:r>
              <a:rPr lang="en-US" baseline="30000" dirty="0" smtClean="0"/>
              <a:t>nd</a:t>
            </a:r>
            <a:r>
              <a:rPr lang="en-US" dirty="0" smtClean="0"/>
              <a:t> ,3</a:t>
            </a:r>
            <a:r>
              <a:rPr lang="en-US" baseline="30000" dirty="0" smtClean="0"/>
              <a:t>rd</a:t>
            </a:r>
            <a:r>
              <a:rPr lang="en-US" dirty="0" smtClean="0"/>
              <a:t> , &amp; 4</a:t>
            </a:r>
            <a:r>
              <a:rPr lang="en-US" baseline="30000" dirty="0" smtClean="0"/>
              <a:t>th</a:t>
            </a:r>
            <a:r>
              <a:rPr lang="en-US" dirty="0" smtClean="0"/>
              <a:t> metatarsal bones </a:t>
            </a:r>
          </a:p>
          <a:p>
            <a:pPr lvl="1"/>
            <a:r>
              <a:rPr lang="en-US" dirty="0" smtClean="0"/>
              <a:t>Direct continuation of deep branch  lateral plantar artery</a:t>
            </a:r>
          </a:p>
          <a:p>
            <a:pPr lvl="1"/>
            <a:r>
              <a:rPr lang="en-US" dirty="0" smtClean="0"/>
              <a:t>Lies b/w 3</a:t>
            </a:r>
            <a:r>
              <a:rPr lang="en-US" baseline="30000" dirty="0" smtClean="0"/>
              <a:t>rd</a:t>
            </a:r>
            <a:r>
              <a:rPr lang="en-US" dirty="0" smtClean="0"/>
              <a:t> &amp; 4</a:t>
            </a:r>
            <a:r>
              <a:rPr lang="en-US" baseline="30000" dirty="0" smtClean="0"/>
              <a:t>th</a:t>
            </a:r>
            <a:r>
              <a:rPr lang="en-US" dirty="0" smtClean="0"/>
              <a:t> layers of muscles of the sole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0070C0"/>
                </a:solidFill>
              </a:rPr>
              <a:t>Branches – </a:t>
            </a:r>
          </a:p>
          <a:p>
            <a:pPr lvl="1"/>
            <a:r>
              <a:rPr lang="en-US" dirty="0" smtClean="0"/>
              <a:t>Three proximal perforating arteries</a:t>
            </a:r>
          </a:p>
          <a:p>
            <a:pPr lvl="1"/>
            <a:r>
              <a:rPr lang="en-US" dirty="0" smtClean="0"/>
              <a:t>Four plantar metatarsal arteries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0EE0C-1D6B-4EFD-A49E-5B10C1385354}" type="datetime1">
              <a:rPr lang="en-US" smtClean="0"/>
              <a:t>9/3/2024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42</a:t>
            </a:fld>
            <a:endParaRPr lang="en-US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28600"/>
            <a:ext cx="3958198" cy="6080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8483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304800"/>
            <a:ext cx="8382000" cy="5943600"/>
          </a:xfrm>
        </p:spPr>
        <p:txBody>
          <a:bodyPr>
            <a:normAutofit fontScale="77500" lnSpcReduction="20000"/>
          </a:bodyPr>
          <a:lstStyle/>
          <a:p>
            <a:r>
              <a:rPr lang="en-US" sz="3400" dirty="0" smtClean="0">
                <a:solidFill>
                  <a:srgbClr val="C00000"/>
                </a:solidFill>
              </a:rPr>
              <a:t>Applied </a:t>
            </a:r>
            <a:r>
              <a:rPr lang="en-US" sz="3400" dirty="0">
                <a:solidFill>
                  <a:srgbClr val="C00000"/>
                </a:solidFill>
              </a:rPr>
              <a:t> </a:t>
            </a:r>
            <a:r>
              <a:rPr lang="en-US" sz="3400" dirty="0" smtClean="0">
                <a:solidFill>
                  <a:srgbClr val="C00000"/>
                </a:solidFill>
              </a:rPr>
              <a:t>anatomy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Plantar fasciitis  - </a:t>
            </a:r>
          </a:p>
          <a:p>
            <a:pPr lvl="1"/>
            <a:r>
              <a:rPr lang="en-US" dirty="0" smtClean="0"/>
              <a:t>Chronic inflammation of posterior bony attachment of plantar aponeurosis</a:t>
            </a:r>
          </a:p>
          <a:p>
            <a:pPr lvl="1"/>
            <a:r>
              <a:rPr lang="en-US" dirty="0" smtClean="0"/>
              <a:t>Pain in heel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common in people who have stand for long period of time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Policeman’s heel – </a:t>
            </a:r>
          </a:p>
          <a:p>
            <a:pPr lvl="1"/>
            <a:r>
              <a:rPr lang="en-US" dirty="0" smtClean="0"/>
              <a:t>Plantar fascia may tear at its apex</a:t>
            </a:r>
          </a:p>
          <a:p>
            <a:pPr lvl="1"/>
            <a:r>
              <a:rPr lang="en-US" dirty="0" smtClean="0"/>
              <a:t>More common in police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Calcaneal spur – </a:t>
            </a:r>
          </a:p>
          <a:p>
            <a:pPr lvl="1"/>
            <a:r>
              <a:rPr lang="en-US" dirty="0" smtClean="0"/>
              <a:t>Ossification  at the apex of the aponeurosis lead to formation of calcaneal spur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Morton’s metatarsalgia –  </a:t>
            </a:r>
          </a:p>
          <a:p>
            <a:pPr lvl="1"/>
            <a:r>
              <a:rPr lang="en-US" dirty="0" smtClean="0"/>
              <a:t>Neurofibroma occur  on digital nerve supplying adjacent side of 3</a:t>
            </a:r>
            <a:r>
              <a:rPr lang="en-US" baseline="30000" dirty="0" smtClean="0"/>
              <a:t>rd</a:t>
            </a:r>
            <a:r>
              <a:rPr lang="en-US" dirty="0" smtClean="0"/>
              <a:t> &amp; 4</a:t>
            </a:r>
            <a:r>
              <a:rPr lang="en-US" baseline="30000" dirty="0" smtClean="0"/>
              <a:t>th</a:t>
            </a:r>
            <a:r>
              <a:rPr lang="en-US" dirty="0" smtClean="0"/>
              <a:t> toes</a:t>
            </a:r>
          </a:p>
          <a:p>
            <a:pPr lvl="1"/>
            <a:r>
              <a:rPr lang="en-US" dirty="0" smtClean="0"/>
              <a:t>There is a usually communication b/w most lateral digital plantar nerve &amp; medial branch of lateral plantar nerve</a:t>
            </a:r>
          </a:p>
          <a:p>
            <a:pPr lvl="1"/>
            <a:r>
              <a:rPr lang="en-US" dirty="0" smtClean="0"/>
              <a:t>Neurofibroma may arise at communication</a:t>
            </a:r>
          </a:p>
          <a:p>
            <a:pPr lvl="1"/>
            <a:r>
              <a:rPr lang="en-US" dirty="0" smtClean="0"/>
              <a:t>Pressure of the tight fitting shoe may be cause this condition, which results in severe pain in 3</a:t>
            </a:r>
            <a:r>
              <a:rPr lang="en-US" baseline="30000" dirty="0" smtClean="0"/>
              <a:t>rd</a:t>
            </a:r>
            <a:r>
              <a:rPr lang="en-US" dirty="0" smtClean="0"/>
              <a:t> &amp; 4</a:t>
            </a:r>
            <a:r>
              <a:rPr lang="en-US" baseline="30000" dirty="0" smtClean="0"/>
              <a:t>th</a:t>
            </a:r>
            <a:r>
              <a:rPr lang="en-US" dirty="0" smtClean="0"/>
              <a:t> toes</a:t>
            </a:r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0EE0C-1D6B-4EFD-A49E-5B10C1385354}" type="datetime1">
              <a:rPr lang="en-US" smtClean="0"/>
              <a:t>9/3/2024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4926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51460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</a:t>
            </a:r>
            <a:endParaRPr lang="en-US" sz="4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0EE0C-1D6B-4EFD-A49E-5B10C1385354}" type="datetime1">
              <a:rPr lang="en-US" smtClean="0"/>
              <a:t>9/3/2024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8A26-5B52-49D8-8EE0-2E687F964E44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817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742</TotalTime>
  <Words>1880</Words>
  <Application>Microsoft Office PowerPoint</Application>
  <PresentationFormat>On-screen Show (4:3)</PresentationFormat>
  <Paragraphs>494</Paragraphs>
  <Slides>44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6" baseType="lpstr">
      <vt:lpstr>Office Theme</vt:lpstr>
      <vt:lpstr>Acrobat Document</vt:lpstr>
      <vt:lpstr>THE SOLE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NERVES &amp; VESSELS OF THE SOLE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SOLE</dc:title>
  <dc:creator>sarangdhar</dc:creator>
  <cp:lastModifiedBy>sarangdhar</cp:lastModifiedBy>
  <cp:revision>114</cp:revision>
  <dcterms:created xsi:type="dcterms:W3CDTF">2021-04-12T13:42:18Z</dcterms:created>
  <dcterms:modified xsi:type="dcterms:W3CDTF">2024-09-03T08:13:10Z</dcterms:modified>
</cp:coreProperties>
</file>