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5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8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5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72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6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72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7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12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435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6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2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DB84A-FC58-4ABD-892A-B349C04FE390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F76BC-1EB5-4D57-BD3B-148F8E0DB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4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SURFACE MARKING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HEAD &amp; NECK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951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Surface landmarks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5828571" cy="442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834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Surface marking of parotid &amp; submandibular glands</a:t>
            </a:r>
            <a:endParaRPr lang="en-US" sz="2800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2186991"/>
            <a:ext cx="5828571" cy="3352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79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Surface marking of some important arteries &amp; nerves</a:t>
            </a:r>
            <a:endParaRPr lang="en-US" sz="2800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565" y="1600200"/>
            <a:ext cx="497287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9132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Surface marking of thyroid gland </a:t>
            </a:r>
            <a:endParaRPr lang="en-US" sz="3600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452" y="1600200"/>
            <a:ext cx="475109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273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Surface marking of common, external &amp; internal carotid  artery </a:t>
            </a:r>
            <a:endParaRPr lang="en-US" sz="28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1901277"/>
            <a:ext cx="5828571" cy="392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284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37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SURFACE MARKING</vt:lpstr>
      <vt:lpstr>Surface landmarks</vt:lpstr>
      <vt:lpstr>Surface marking of parotid &amp; submandibular glands</vt:lpstr>
      <vt:lpstr>Surface marking of some important arteries &amp; nerves</vt:lpstr>
      <vt:lpstr>Surface marking of thyroid gland </vt:lpstr>
      <vt:lpstr>Surface marking of common, external &amp; internal carotid  artery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MARKING</dc:title>
  <dc:creator>sarangdhar</dc:creator>
  <cp:lastModifiedBy>sarangdhar</cp:lastModifiedBy>
  <cp:revision>2</cp:revision>
  <dcterms:created xsi:type="dcterms:W3CDTF">2021-10-08T16:22:53Z</dcterms:created>
  <dcterms:modified xsi:type="dcterms:W3CDTF">2021-10-08T16:39:40Z</dcterms:modified>
</cp:coreProperties>
</file>