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1" r:id="rId3"/>
    <p:sldId id="265" r:id="rId4"/>
    <p:sldId id="266" r:id="rId5"/>
    <p:sldId id="267" r:id="rId6"/>
    <p:sldId id="268" r:id="rId7"/>
    <p:sldId id="273" r:id="rId8"/>
    <p:sldId id="274" r:id="rId9"/>
    <p:sldId id="269" r:id="rId10"/>
    <p:sldId id="270" r:id="rId11"/>
    <p:sldId id="263" r:id="rId12"/>
    <p:sldId id="275" r:id="rId13"/>
    <p:sldId id="276" r:id="rId14"/>
    <p:sldId id="277" r:id="rId15"/>
    <p:sldId id="278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C9AB5-7149-4CA2-9E49-ECCC5F0131A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E7303-CF16-4FA1-85E0-82E7698D6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10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E7303-CF16-4FA1-85E0-82E7698D6A0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32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7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09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03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79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3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63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54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53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31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03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6DAE2-960E-43E4-80D1-159C6FA586F5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A8A02-C5A2-4E84-BB04-B382B61EB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78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SECTIONS OF BRAIN</a:t>
            </a:r>
            <a:endParaRPr lang="en-US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733800"/>
            <a:ext cx="6400800" cy="2057400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</a:t>
            </a:r>
            <a:endParaRPr 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538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4724400" cy="6400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Cerebrum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Largest part of brain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Occupies the anterior &amp; middle cranial fossae of skull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Consists of two cerebral hemispheres, partially separated from each other by a longitudinal fissure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floor of longitudinal fissure contains great commissure of white fibers, corpus callosum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cerebral hemisphere is covered by layer of grey matter , cerebral cortex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Cerebral cortex is not smooth surface but shows complicated folds known as gyri  &amp; grooves lying in between gyri are called sulci</a:t>
            </a:r>
          </a:p>
          <a:p>
            <a:endParaRPr 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697" y="990600"/>
            <a:ext cx="4495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68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" y="1689120"/>
            <a:ext cx="4641875" cy="425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262" y="1524000"/>
            <a:ext cx="4704738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549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846"/>
            <a:ext cx="7848600" cy="632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865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48" y="533400"/>
            <a:ext cx="8102952" cy="6056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40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924800" cy="6099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336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609600"/>
          </a:xfrm>
        </p:spPr>
        <p:txBody>
          <a:bodyPr>
            <a:noAutofit/>
          </a:bodyPr>
          <a:lstStyle/>
          <a:p>
            <a:pPr marL="578485" marR="68580" lvl="0" indent="-515620">
              <a:lnSpc>
                <a:spcPts val="3020"/>
              </a:lnSpc>
              <a:spcBef>
                <a:spcPts val="1055"/>
              </a:spcBef>
              <a:tabLst>
                <a:tab pos="578485" algn="l"/>
                <a:tab pos="579120" algn="l"/>
              </a:tabLst>
            </a:pPr>
            <a:r>
              <a:rPr lang="en-US" sz="2400" b="1" spc="-1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Coronal section of brain passing through </a:t>
            </a:r>
            <a:r>
              <a:rPr lang="en-US" sz="2400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cerebellum </a:t>
            </a:r>
            <a:r>
              <a:rPr lang="en-US" sz="2400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showing its nuclei &amp; the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baseline="2552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 </a:t>
            </a: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ventricle</a:t>
            </a:r>
            <a:r>
              <a:rPr lang="en-US" sz="2400" b="1" spc="2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3276600" cy="46021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Dentate nucleus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Vermis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horn of LV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Cingulate sulcus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middle and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inferior temporal gyri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1" y="1219200"/>
            <a:ext cx="4441712" cy="5173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11957" y="46159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8557" y="413661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11957" y="32120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9622" y="24897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26357" y="32120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0852" y="345326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0009" y="410711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205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762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coronal section brain passing through the pons and mammillary body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90600"/>
            <a:ext cx="3200400" cy="5638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Mammillary body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capsule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Insula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Vertebral a.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Cingulate gyrus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Middle cerebral a.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Corpus callosum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Fornix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Thalamus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3rd ventricle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Claustrum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Putamen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Globus pallidus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Caudate 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Hippocampus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Frontal gyrus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855737"/>
            <a:ext cx="5181600" cy="6054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21357" y="37777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99844" y="4343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70514" y="26519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9203" y="31457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69394" y="3194861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B0F0"/>
                </a:solidFill>
              </a:rPr>
              <a:t>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50690" y="3428688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F0"/>
                </a:solidFill>
              </a:rPr>
              <a:t>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36402" y="324744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F0"/>
                </a:solidFill>
              </a:rPr>
              <a:t>13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5243" y="31858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9671" y="224082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75243" y="51493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60488" y="58867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18551" y="58867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8426" y="31724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70514" y="312091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F0"/>
                </a:solidFill>
              </a:rPr>
              <a:t>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26208" y="337696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6342" y="273956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F0"/>
                </a:solidFill>
              </a:rPr>
              <a:t>15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10319" y="156793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17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69665" y="414706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92509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685800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Coronal section of brain  passing through the pituitary gland and optic tract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3276600" cy="57912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Optic chiasma</a:t>
            </a:r>
          </a:p>
          <a:p>
            <a:pPr marL="457200" indent="-45720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Pituitary gland</a:t>
            </a:r>
          </a:p>
          <a:p>
            <a:pPr marL="457200" indent="-45720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Sphenoid body</a:t>
            </a:r>
          </a:p>
          <a:p>
            <a:pPr marL="457200" indent="-45720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Medial  occipito temporal gyri</a:t>
            </a:r>
          </a:p>
          <a:p>
            <a:pPr marL="457200" indent="-45720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Lateral occipito temporal gyri</a:t>
            </a:r>
          </a:p>
          <a:p>
            <a:pPr marL="457200" indent="-45720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Superior, middle &amp;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inferior temporal gyri</a:t>
            </a: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Septum pellucidum</a:t>
            </a:r>
          </a:p>
          <a:p>
            <a:pPr marL="0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Corpus callosum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378" y="1274795"/>
            <a:ext cx="5286738" cy="551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53316" y="403467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3316" y="4468761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53316" y="480731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97747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0569" y="434373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81707" y="4681625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3174" y="3673996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3174" y="420395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25254" y="294263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6140" y="3282835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882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9144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Coronal section passing through the basal ganglia and internal capsule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3581400" cy="60198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frontal gyri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Cingulate gyri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Parahippocampal gyri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Superior, middle and inferior temporal gyri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Thalamus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Putamen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lobus pallidus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Clastrum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Insula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371600"/>
            <a:ext cx="4896594" cy="538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63079" y="2023976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35213" y="2657497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68413" y="449679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56169" y="377345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9801" y="420805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6617" y="453744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19833" y="3604181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38164" y="344047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07510" y="377903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49799" y="3490957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36996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6858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Horizontal section of brain passing through genu of corpus callosum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038600" cy="6019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Parieto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-occipital sulcus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 radiation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 sulcus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sulcus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of caudate 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Septum pellucidum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Claustrum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Putamen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capsule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Genu of corpus callosum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Forceps minor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59" y="1600200"/>
            <a:ext cx="388628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80169" y="455512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1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3399" y="475815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2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65769" y="386932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3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54413" y="308028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4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61239" y="289413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5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69031" y="3063407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6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13276" y="272485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11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21956" y="2555576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12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31544" y="2958039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10</a:t>
            </a:r>
            <a:endParaRPr lang="en-US" sz="1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97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944562"/>
          </a:xfrm>
        </p:spPr>
        <p:txBody>
          <a:bodyPr/>
          <a:lstStyle/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Horizontal section of brain passing through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trunk of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corpus callosum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3429000" cy="55626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 of Caudate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Thalamus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Putamen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Globus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pallidus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capsule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capsule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Corpus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callosum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ventricle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978" y="990600"/>
            <a:ext cx="4943969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61587" y="2544426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7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61169" y="2728451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1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42169" y="3067005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3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5600" y="32362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4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60802" y="30874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5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35092" y="36302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2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5376" y="358594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8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95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762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Horizontal section of brain passing through midbrain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3657600" cy="586740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cerebral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cerebral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cerebral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Crus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cerebri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Substantia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nigra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Tectum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Vermis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Insula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Cingulate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gyrus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Uncus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Amygdala</a:t>
            </a:r>
          </a:p>
          <a:p>
            <a:endParaRPr lang="en-US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868" y="990601"/>
            <a:ext cx="4750297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79578" y="295120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1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03695" y="31358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2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12301" y="40557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3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13987" y="371719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4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13756" y="371227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6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53312" y="347785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5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38816" y="470752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8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8156" y="407113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7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65131" y="234532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10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14548" y="453824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11</a:t>
            </a:r>
            <a:endParaRPr lang="en-US" sz="1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37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7620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Horizontal section of brain passing through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inferior </a:t>
            </a:r>
            <a:r>
              <a:rPr lang="en-US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collculi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midbrain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3733800" cy="57150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Rectus gyrus ( straight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nerve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Pituitary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infundibulum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ICA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Basilar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Tectum ( inferior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colliculi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Inferior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horn of lateral v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Uncus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Hippocampus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069290"/>
            <a:ext cx="4724399" cy="5679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53316" y="23373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1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5254" y="318352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2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52069" y="3522077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3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02595" y="3364761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4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96500" y="440272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6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81647" y="377837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7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68018" y="3609097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8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42848" y="3947651"/>
            <a:ext cx="214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9</a:t>
            </a:r>
            <a:endParaRPr lang="en-US" sz="1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32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762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Horizontal section of brain passing through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pons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834634"/>
            <a:ext cx="3429000" cy="4343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Sphenoid sinus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Sella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turcica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Temporal lobe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cerebellar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peduncl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4th ventricle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Mastoid air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057804"/>
            <a:ext cx="4800600" cy="5716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17230" y="27158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1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68189" y="32443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2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91342" y="3075057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3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32443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4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30537" y="40063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5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85300" y="43756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6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30537" y="43787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7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82232" y="402662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8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020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2419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471</Words>
  <Application>Microsoft Office PowerPoint</Application>
  <PresentationFormat>On-screen Show (4:3)</PresentationFormat>
  <Paragraphs>250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SECTIONS OF BRAIN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Coronal section of brain passing through the cerebellum showing its nuclei &amp; the 4th  ventricle </vt:lpstr>
      <vt:lpstr>coronal section brain passing through the pons and mammillary body</vt:lpstr>
      <vt:lpstr>Coronal section of brain  passing through the pituitary gland and optic tract</vt:lpstr>
      <vt:lpstr>Coronal section passing through the basal ganglia and internal capsule</vt:lpstr>
      <vt:lpstr>Horizontal section of brain passing through genu of corpus callosum</vt:lpstr>
      <vt:lpstr>Horizontal section of brain passing through trunk of corpus callosum</vt:lpstr>
      <vt:lpstr>Horizontal section of brain passing through midbrain</vt:lpstr>
      <vt:lpstr>Horizontal section of brain passing through inferior collculi of midbrain</vt:lpstr>
      <vt:lpstr>Horizontal section of brain passing through pons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Sections of brain </dc:title>
  <dc:creator>sarangdhar</dc:creator>
  <cp:lastModifiedBy>sarangdhar</cp:lastModifiedBy>
  <cp:revision>35</cp:revision>
  <dcterms:created xsi:type="dcterms:W3CDTF">2020-06-26T03:11:51Z</dcterms:created>
  <dcterms:modified xsi:type="dcterms:W3CDTF">2024-09-03T07:57:51Z</dcterms:modified>
</cp:coreProperties>
</file>