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2" r:id="rId5"/>
    <p:sldId id="259" r:id="rId6"/>
    <p:sldId id="281" r:id="rId7"/>
    <p:sldId id="260" r:id="rId8"/>
    <p:sldId id="261" r:id="rId9"/>
    <p:sldId id="262" r:id="rId10"/>
    <p:sldId id="263" r:id="rId11"/>
    <p:sldId id="264" r:id="rId12"/>
    <p:sldId id="278" r:id="rId13"/>
    <p:sldId id="280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83" r:id="rId23"/>
    <p:sldId id="284" r:id="rId24"/>
    <p:sldId id="273" r:id="rId25"/>
    <p:sldId id="274" r:id="rId26"/>
    <p:sldId id="286" r:id="rId27"/>
    <p:sldId id="287" r:id="rId28"/>
    <p:sldId id="28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A7C2-35BA-4916-89FC-E29D8D4DA223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B72E7-D8E5-4DD2-8BE3-29ACCACFB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971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A7C2-35BA-4916-89FC-E29D8D4DA223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B72E7-D8E5-4DD2-8BE3-29ACCACFB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3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A7C2-35BA-4916-89FC-E29D8D4DA223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B72E7-D8E5-4DD2-8BE3-29ACCACFB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984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A7C2-35BA-4916-89FC-E29D8D4DA223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B72E7-D8E5-4DD2-8BE3-29ACCACFB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875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A7C2-35BA-4916-89FC-E29D8D4DA223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B72E7-D8E5-4DD2-8BE3-29ACCACFB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85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A7C2-35BA-4916-89FC-E29D8D4DA223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B72E7-D8E5-4DD2-8BE3-29ACCACFB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8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A7C2-35BA-4916-89FC-E29D8D4DA223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B72E7-D8E5-4DD2-8BE3-29ACCACFB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663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A7C2-35BA-4916-89FC-E29D8D4DA223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B72E7-D8E5-4DD2-8BE3-29ACCACFB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710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A7C2-35BA-4916-89FC-E29D8D4DA223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B72E7-D8E5-4DD2-8BE3-29ACCACFB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266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A7C2-35BA-4916-89FC-E29D8D4DA223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B72E7-D8E5-4DD2-8BE3-29ACCACFB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821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A7C2-35BA-4916-89FC-E29D8D4DA223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B72E7-D8E5-4DD2-8BE3-29ACCACFB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714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FA7C2-35BA-4916-89FC-E29D8D4DA223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B72E7-D8E5-4DD2-8BE3-29ACCACFB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616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0"/>
            <a:ext cx="8153400" cy="200025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SARFACE ANATOMY </a:t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LOWER LIMB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THORAX 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0" y="4953000"/>
            <a:ext cx="5715000" cy="1219200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Sarangdhar Kumar </a:t>
            </a:r>
          </a:p>
          <a:p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Anatomy</a:t>
            </a:r>
          </a:p>
          <a:p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RMCH, Bareilly</a:t>
            </a:r>
            <a:endParaRPr lang="en-US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335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</a:rPr>
              <a:t>LOWER LIMB 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dirty="0" smtClean="0"/>
              <a:t>Surface landmarks – Front of thigh  </a:t>
            </a:r>
            <a:endParaRPr lang="en-US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99" y="2057400"/>
            <a:ext cx="5827713" cy="451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061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Hip Joint &amp; Saphenous opening</a:t>
            </a:r>
            <a:endParaRPr lang="en-US" sz="32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339" y="1600200"/>
            <a:ext cx="564132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973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Femoral Nerves &amp; Vessels </a:t>
            </a:r>
            <a:endParaRPr lang="en-US" sz="3200" dirty="0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844" y="1381076"/>
            <a:ext cx="6724156" cy="4867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639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Surface landmarks- </a:t>
            </a:r>
            <a:r>
              <a:rPr lang="en-US" sz="3200" dirty="0"/>
              <a:t>G</a:t>
            </a:r>
            <a:r>
              <a:rPr lang="en-US" sz="3200" dirty="0" smtClean="0"/>
              <a:t>luteal region </a:t>
            </a:r>
            <a:endParaRPr lang="en-US" sz="3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714" y="1872705"/>
            <a:ext cx="5828571" cy="3980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40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Sciatic Nerve </a:t>
            </a:r>
            <a:endParaRPr lang="en-US" sz="3200" dirty="0"/>
          </a:p>
        </p:txBody>
      </p:sp>
      <p:pic>
        <p:nvPicPr>
          <p:cNvPr id="2560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547" y="1447800"/>
            <a:ext cx="4474664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965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Surface landmarks- Leg</a:t>
            </a:r>
            <a:endParaRPr lang="en-US" sz="3200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555" y="1600200"/>
            <a:ext cx="538888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34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Peroneal Nerves</a:t>
            </a:r>
            <a:endParaRPr lang="en-US" sz="32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28800"/>
            <a:ext cx="4482021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963994"/>
            <a:ext cx="2914650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424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Common peroneal and </a:t>
            </a:r>
            <a:r>
              <a:rPr lang="en-US" dirty="0"/>
              <a:t>T</a:t>
            </a:r>
            <a:r>
              <a:rPr lang="en-US" dirty="0" smtClean="0"/>
              <a:t>ibial nerves</a:t>
            </a:r>
            <a:endParaRPr lang="en-US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717" y="1600200"/>
            <a:ext cx="487656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807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Anterior Tibial Artery  </a:t>
            </a:r>
            <a:endParaRPr lang="en-US" sz="32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714" y="1829848"/>
            <a:ext cx="3028571" cy="4066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015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Popliteal and Posterior </a:t>
            </a:r>
            <a:r>
              <a:rPr lang="en-US" sz="3200" dirty="0"/>
              <a:t>T</a:t>
            </a:r>
            <a:r>
              <a:rPr lang="en-US" sz="3200" dirty="0" smtClean="0"/>
              <a:t>ibial Artery</a:t>
            </a:r>
            <a:endParaRPr lang="en-US" sz="3200" dirty="0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582" y="1600200"/>
            <a:ext cx="480883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486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Surface landmarks- Foot </a:t>
            </a:r>
            <a:endParaRPr lang="en-US" sz="3200" dirty="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714" y="2248896"/>
            <a:ext cx="5828571" cy="3228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012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Cont….</a:t>
            </a:r>
            <a:endParaRPr lang="en-US" dirty="0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010" y="1600200"/>
            <a:ext cx="527597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955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Medial and Lateral plantar nerve </a:t>
            </a:r>
            <a:endParaRPr lang="en-US" sz="3600" dirty="0"/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714" y="2053657"/>
            <a:ext cx="5828571" cy="3619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518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Dorsalis Pedis Artery </a:t>
            </a:r>
            <a:endParaRPr lang="en-US" sz="3600" dirty="0"/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582" y="1600200"/>
            <a:ext cx="480883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853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THORAX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002" y="1905000"/>
            <a:ext cx="6898577" cy="3809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610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Cont…..</a:t>
            </a:r>
            <a:endParaRPr lang="en-US" sz="3600" dirty="0"/>
          </a:p>
        </p:txBody>
      </p:sp>
      <p:pic>
        <p:nvPicPr>
          <p:cNvPr id="133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111" y="1600200"/>
            <a:ext cx="553977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295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Arteries - Thorax</a:t>
            </a:r>
            <a:endParaRPr lang="en-US" sz="3600" dirty="0"/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714" y="1958419"/>
            <a:ext cx="5828571" cy="3809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458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Thoracic duct </a:t>
            </a:r>
            <a:endParaRPr lang="en-US" sz="36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399284"/>
              </p:ext>
            </p:extLst>
          </p:nvPr>
        </p:nvGraphicFramePr>
        <p:xfrm>
          <a:off x="1657350" y="1381125"/>
          <a:ext cx="5829300" cy="409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4" name="Acrobat Document" r:id="rId3" imgW="5829298" imgH="4095375" progId="AcroExch.Document.2015">
                  <p:embed/>
                </p:oleObj>
              </mc:Choice>
              <mc:Fallback>
                <p:oleObj name="Acrobat Document" r:id="rId3" imgW="5829298" imgH="4095375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57350" y="1381125"/>
                        <a:ext cx="5829300" cy="4095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3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714" y="1815562"/>
            <a:ext cx="5828571" cy="4095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571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Heart – (</a:t>
            </a:r>
            <a:r>
              <a:rPr lang="en-US" sz="3600" dirty="0"/>
              <a:t>S</a:t>
            </a:r>
            <a:r>
              <a:rPr lang="en-US" sz="3600" dirty="0" smtClean="0"/>
              <a:t>terno-costal surface) </a:t>
            </a:r>
            <a:endParaRPr lang="en-US" sz="3600" dirty="0"/>
          </a:p>
        </p:txBody>
      </p:sp>
      <p:pic>
        <p:nvPicPr>
          <p:cNvPr id="1638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886" y="2057400"/>
            <a:ext cx="7089688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849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Cardiac orifices </a:t>
            </a:r>
            <a:endParaRPr lang="en-US" sz="3600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725" y="1905000"/>
            <a:ext cx="7566509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657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Pleura </a:t>
            </a:r>
            <a:endParaRPr lang="en-US" sz="3600" dirty="0"/>
          </a:p>
        </p:txBody>
      </p:sp>
      <p:pic>
        <p:nvPicPr>
          <p:cNvPr id="2048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714" y="1934610"/>
            <a:ext cx="5828571" cy="3857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541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Cont…. </a:t>
            </a:r>
            <a:endParaRPr lang="en-US" sz="3600" dirty="0"/>
          </a:p>
        </p:txBody>
      </p:sp>
      <p:pic>
        <p:nvPicPr>
          <p:cNvPr id="1945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714" y="2001277"/>
            <a:ext cx="5828571" cy="3723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485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Lungs </a:t>
            </a:r>
            <a:endParaRPr lang="en-US" sz="3600" dirty="0"/>
          </a:p>
        </p:txBody>
      </p:sp>
      <p:pic>
        <p:nvPicPr>
          <p:cNvPr id="1843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714" y="1896515"/>
            <a:ext cx="5828571" cy="3933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958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Cont….</a:t>
            </a:r>
            <a:endParaRPr lang="en-US" sz="3600" dirty="0"/>
          </a:p>
        </p:txBody>
      </p:sp>
      <p:pic>
        <p:nvPicPr>
          <p:cNvPr id="1945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714" y="2001277"/>
            <a:ext cx="5828571" cy="3723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472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Trachea </a:t>
            </a:r>
            <a:endParaRPr lang="en-US" sz="3600" dirty="0"/>
          </a:p>
        </p:txBody>
      </p:sp>
      <p:pic>
        <p:nvPicPr>
          <p:cNvPr id="1638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571" y="1641926"/>
            <a:ext cx="6216429" cy="4530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75292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Oesophagus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741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828800"/>
            <a:ext cx="6343286" cy="452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23856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US" dirty="0" smtClean="0"/>
              <a:t>THANK YOU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82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92</Words>
  <Application>Microsoft Office PowerPoint</Application>
  <PresentationFormat>On-screen Show (4:3)</PresentationFormat>
  <Paragraphs>32</Paragraphs>
  <Slides>28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Acrobat Document</vt:lpstr>
      <vt:lpstr>SARFACE ANATOMY  OF  LOWER LIMB &amp; THORAX </vt:lpstr>
      <vt:lpstr>LOWER LIMB </vt:lpstr>
      <vt:lpstr>Hip Joint &amp; Saphenous opening</vt:lpstr>
      <vt:lpstr>Femoral Nerves &amp; Vessels </vt:lpstr>
      <vt:lpstr>Surface landmarks- Gluteal region </vt:lpstr>
      <vt:lpstr>Sciatic Nerve </vt:lpstr>
      <vt:lpstr>Surface landmarks- Leg</vt:lpstr>
      <vt:lpstr>Peroneal Nerves</vt:lpstr>
      <vt:lpstr>Common peroneal and Tibial nerves</vt:lpstr>
      <vt:lpstr>Anterior Tibial Artery  </vt:lpstr>
      <vt:lpstr>Popliteal and Posterior Tibial Artery</vt:lpstr>
      <vt:lpstr>Surface landmarks- Foot </vt:lpstr>
      <vt:lpstr>Cont….</vt:lpstr>
      <vt:lpstr>Medial and Lateral plantar nerve </vt:lpstr>
      <vt:lpstr>Dorsalis Pedis Artery </vt:lpstr>
      <vt:lpstr>THORAX </vt:lpstr>
      <vt:lpstr>Cont…..</vt:lpstr>
      <vt:lpstr>Arteries - Thorax</vt:lpstr>
      <vt:lpstr>Thoracic duct </vt:lpstr>
      <vt:lpstr>Heart – (Sterno-costal surface) </vt:lpstr>
      <vt:lpstr>Cardiac orifices </vt:lpstr>
      <vt:lpstr>Pleura </vt:lpstr>
      <vt:lpstr>Cont…. </vt:lpstr>
      <vt:lpstr>Lungs </vt:lpstr>
      <vt:lpstr>Cont….</vt:lpstr>
      <vt:lpstr>Trachea </vt:lpstr>
      <vt:lpstr>Oesophagus </vt:lpstr>
      <vt:lpstr>THANK YOU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SARFACE ANATOMY OF LOWER LIMB &amp; THORAX</dc:title>
  <dc:creator>sarangdhar</dc:creator>
  <cp:lastModifiedBy>sarangdhar</cp:lastModifiedBy>
  <cp:revision>14</cp:revision>
  <dcterms:created xsi:type="dcterms:W3CDTF">2023-04-10T15:35:57Z</dcterms:created>
  <dcterms:modified xsi:type="dcterms:W3CDTF">2024-09-03T08:42:46Z</dcterms:modified>
</cp:coreProperties>
</file>