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0" r:id="rId5"/>
    <p:sldMasterId id="2147483702" r:id="rId6"/>
  </p:sldMasterIdLst>
  <p:notesMasterIdLst>
    <p:notesMasterId r:id="rId44"/>
  </p:notesMasterIdLst>
  <p:sldIdLst>
    <p:sldId id="256" r:id="rId7"/>
    <p:sldId id="281" r:id="rId8"/>
    <p:sldId id="257" r:id="rId9"/>
    <p:sldId id="261" r:id="rId10"/>
    <p:sldId id="263" r:id="rId11"/>
    <p:sldId id="275" r:id="rId12"/>
    <p:sldId id="274" r:id="rId13"/>
    <p:sldId id="266" r:id="rId14"/>
    <p:sldId id="265" r:id="rId15"/>
    <p:sldId id="267" r:id="rId16"/>
    <p:sldId id="272" r:id="rId17"/>
    <p:sldId id="268" r:id="rId18"/>
    <p:sldId id="269" r:id="rId19"/>
    <p:sldId id="270" r:id="rId20"/>
    <p:sldId id="282" r:id="rId21"/>
    <p:sldId id="276" r:id="rId22"/>
    <p:sldId id="277" r:id="rId23"/>
    <p:sldId id="278" r:id="rId24"/>
    <p:sldId id="283" r:id="rId25"/>
    <p:sldId id="284" r:id="rId26"/>
    <p:sldId id="285" r:id="rId27"/>
    <p:sldId id="279" r:id="rId28"/>
    <p:sldId id="280" r:id="rId29"/>
    <p:sldId id="301" r:id="rId30"/>
    <p:sldId id="286" r:id="rId31"/>
    <p:sldId id="288" r:id="rId32"/>
    <p:sldId id="290" r:id="rId33"/>
    <p:sldId id="291" r:id="rId34"/>
    <p:sldId id="292" r:id="rId35"/>
    <p:sldId id="293" r:id="rId36"/>
    <p:sldId id="295" r:id="rId37"/>
    <p:sldId id="294" r:id="rId38"/>
    <p:sldId id="296" r:id="rId39"/>
    <p:sldId id="299" r:id="rId40"/>
    <p:sldId id="297" r:id="rId41"/>
    <p:sldId id="298" r:id="rId42"/>
    <p:sldId id="300" r:id="rId43"/>
  </p:sldIdLst>
  <p:sldSz cx="9144000" cy="6858000" type="screen4x3"/>
  <p:notesSz cx="6858000" cy="9144000"/>
  <p:defaultTextStyle>
    <a:defPPr>
      <a:defRPr lang="en-US"/>
    </a:defPPr>
    <a:lvl1pPr marL="0" algn="l" defTabSz="914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6" algn="l" defTabSz="914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0" algn="l" defTabSz="914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47" algn="l" defTabSz="914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62" algn="l" defTabSz="914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78" algn="l" defTabSz="914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94" algn="l" defTabSz="914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09" algn="l" defTabSz="914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24" algn="l" defTabSz="914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94" autoAdjust="0"/>
  </p:normalViewPr>
  <p:slideViewPr>
    <p:cSldViewPr>
      <p:cViewPr>
        <p:scale>
          <a:sx n="66" d="100"/>
          <a:sy n="6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011410-DB92-4506-9265-F0F0854BDFD3}" type="doc">
      <dgm:prSet loTypeId="urn:microsoft.com/office/officeart/2005/8/layout/hierarchy1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CA7DA4A-A4A0-4C85-B5B0-93321D326006}">
      <dgm:prSet phldrT="[Text]" custT="1"/>
      <dgm:spPr/>
      <dgm:t>
        <a:bodyPr/>
        <a:lstStyle/>
        <a:p>
          <a:r>
            <a:rPr lang="en-US" sz="1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9 Cartilages </a:t>
          </a:r>
          <a:endParaRPr lang="en-US" sz="1800" b="1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74FDDF4-0B95-46BF-8DA1-451A92E0E897}" type="parTrans" cxnId="{111ACC90-C7AE-4CC0-999E-14558AF4196F}">
      <dgm:prSet/>
      <dgm:spPr/>
      <dgm:t>
        <a:bodyPr/>
        <a:lstStyle/>
        <a:p>
          <a:endParaRPr lang="en-US"/>
        </a:p>
      </dgm:t>
    </dgm:pt>
    <dgm:pt modelId="{98B63819-2CCC-449D-AA01-2966FDA15DDF}" type="sibTrans" cxnId="{111ACC90-C7AE-4CC0-999E-14558AF4196F}">
      <dgm:prSet/>
      <dgm:spPr/>
      <dgm:t>
        <a:bodyPr/>
        <a:lstStyle/>
        <a:p>
          <a:endParaRPr lang="en-US"/>
        </a:p>
      </dgm:t>
    </dgm:pt>
    <dgm:pt modelId="{40EE4A65-F04C-4E29-86E6-1286FAD38750}">
      <dgm:prSet phldrT="[Text]" custT="1"/>
      <dgm:spPr/>
      <dgm:t>
        <a:bodyPr/>
        <a:lstStyle/>
        <a:p>
          <a:r>
            <a:rPr lang="en-US" sz="1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3</a:t>
          </a:r>
        </a:p>
        <a:p>
          <a:r>
            <a:rPr lang="en-US" sz="1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 Unpaired</a:t>
          </a:r>
          <a:endParaRPr lang="en-US" sz="18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E3B8CD-E88C-44C1-80B7-BDE6302A5FA8}" type="parTrans" cxnId="{6EE90460-833E-4442-B9BE-B3EABF989EF1}">
      <dgm:prSet/>
      <dgm:spPr/>
      <dgm:t>
        <a:bodyPr/>
        <a:lstStyle/>
        <a:p>
          <a:endParaRPr lang="en-US"/>
        </a:p>
      </dgm:t>
    </dgm:pt>
    <dgm:pt modelId="{0CE72240-A17F-4299-83EE-2DBAA211ED3E}" type="sibTrans" cxnId="{6EE90460-833E-4442-B9BE-B3EABF989EF1}">
      <dgm:prSet/>
      <dgm:spPr/>
      <dgm:t>
        <a:bodyPr/>
        <a:lstStyle/>
        <a:p>
          <a:endParaRPr lang="en-US"/>
        </a:p>
      </dgm:t>
    </dgm:pt>
    <dgm:pt modelId="{7ADBAB04-BEA8-472A-9026-1A4BCF5F9B20}">
      <dgm:prSet phldrT="[Text]" custT="1"/>
      <dgm:spPr/>
      <dgm:t>
        <a:bodyPr/>
        <a:lstStyle/>
        <a:p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Epiglottis</a:t>
          </a:r>
        </a:p>
        <a:p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Thyroid</a:t>
          </a:r>
        </a:p>
        <a:p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Cricoid </a:t>
          </a:r>
          <a:endParaRPr lang="en-US" sz="1800" dirty="0">
            <a:latin typeface="Times New Roman" pitchFamily="18" charset="0"/>
            <a:cs typeface="Times New Roman" pitchFamily="18" charset="0"/>
          </a:endParaRPr>
        </a:p>
      </dgm:t>
    </dgm:pt>
    <dgm:pt modelId="{DEFA4490-770C-4FA6-A881-AF22A64E788E}" type="parTrans" cxnId="{2FF462A7-68D5-48E4-AF99-BAE717C2BCF7}">
      <dgm:prSet/>
      <dgm:spPr/>
      <dgm:t>
        <a:bodyPr/>
        <a:lstStyle/>
        <a:p>
          <a:endParaRPr lang="en-US"/>
        </a:p>
      </dgm:t>
    </dgm:pt>
    <dgm:pt modelId="{CFFEA398-418C-4407-BB26-C3A040C58D00}" type="sibTrans" cxnId="{2FF462A7-68D5-48E4-AF99-BAE717C2BCF7}">
      <dgm:prSet/>
      <dgm:spPr/>
      <dgm:t>
        <a:bodyPr/>
        <a:lstStyle/>
        <a:p>
          <a:endParaRPr lang="en-US"/>
        </a:p>
      </dgm:t>
    </dgm:pt>
    <dgm:pt modelId="{D3758239-C4B7-4BC6-9E1F-2F912D00A6B1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3</a:t>
          </a:r>
        </a:p>
        <a:p>
          <a:r>
            <a:rPr lang="en-US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 P</a:t>
          </a:r>
          <a:r>
            <a:rPr lang="en-US" sz="1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aired</a:t>
          </a:r>
          <a:r>
            <a:rPr lang="en-US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en-US" sz="16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E9E58A-48C9-420F-B182-D7DA12AC0456}" type="parTrans" cxnId="{944C5D64-45FC-4CD4-9F30-F336A00BB1A0}">
      <dgm:prSet/>
      <dgm:spPr/>
      <dgm:t>
        <a:bodyPr/>
        <a:lstStyle/>
        <a:p>
          <a:endParaRPr lang="en-US"/>
        </a:p>
      </dgm:t>
    </dgm:pt>
    <dgm:pt modelId="{1B050D80-547E-459A-96F8-4425748826B7}" type="sibTrans" cxnId="{944C5D64-45FC-4CD4-9F30-F336A00BB1A0}">
      <dgm:prSet/>
      <dgm:spPr/>
      <dgm:t>
        <a:bodyPr/>
        <a:lstStyle/>
        <a:p>
          <a:endParaRPr lang="en-US"/>
        </a:p>
      </dgm:t>
    </dgm:pt>
    <dgm:pt modelId="{6BE81CB1-790A-469C-85A6-21B0340E9B1A}">
      <dgm:prSet phldrT="[Text]" custT="1"/>
      <dgm:spPr/>
      <dgm:t>
        <a:bodyPr/>
        <a:lstStyle/>
        <a:p>
          <a:endParaRPr lang="en-US" sz="1300" dirty="0" smtClean="0"/>
        </a:p>
        <a:p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Arytenoid</a:t>
          </a:r>
        </a:p>
        <a:p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Corniculate</a:t>
          </a:r>
        </a:p>
        <a:p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Cuneiform</a:t>
          </a:r>
        </a:p>
        <a:p>
          <a:endParaRPr lang="en-US" sz="1300" dirty="0"/>
        </a:p>
      </dgm:t>
    </dgm:pt>
    <dgm:pt modelId="{C18F25E1-8F67-4307-BBB5-2BC3C12FAF9C}" type="parTrans" cxnId="{40DC7695-2558-46A3-9365-1FCD95122E45}">
      <dgm:prSet/>
      <dgm:spPr/>
      <dgm:t>
        <a:bodyPr/>
        <a:lstStyle/>
        <a:p>
          <a:endParaRPr lang="en-US"/>
        </a:p>
      </dgm:t>
    </dgm:pt>
    <dgm:pt modelId="{D647FCDD-BB79-4C5A-BE21-A519C78E4CE7}" type="sibTrans" cxnId="{40DC7695-2558-46A3-9365-1FCD95122E45}">
      <dgm:prSet/>
      <dgm:spPr/>
      <dgm:t>
        <a:bodyPr/>
        <a:lstStyle/>
        <a:p>
          <a:endParaRPr lang="en-US"/>
        </a:p>
      </dgm:t>
    </dgm:pt>
    <dgm:pt modelId="{FF088681-48A2-43E9-AFC0-750C9F0CAE77}" type="pres">
      <dgm:prSet presAssocID="{A5011410-DB92-4506-9265-F0F0854BDFD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C7077BF-9F97-4344-A3AA-31B4FB2134FD}" type="pres">
      <dgm:prSet presAssocID="{6CA7DA4A-A4A0-4C85-B5B0-93321D326006}" presName="hierRoot1" presStyleCnt="0"/>
      <dgm:spPr/>
    </dgm:pt>
    <dgm:pt modelId="{05EF04B7-58AF-499A-AD1A-FF5078682515}" type="pres">
      <dgm:prSet presAssocID="{6CA7DA4A-A4A0-4C85-B5B0-93321D326006}" presName="composite" presStyleCnt="0"/>
      <dgm:spPr/>
    </dgm:pt>
    <dgm:pt modelId="{36A6AE94-7B23-4A3A-B1AD-6EE8E9911175}" type="pres">
      <dgm:prSet presAssocID="{6CA7DA4A-A4A0-4C85-B5B0-93321D326006}" presName="background" presStyleLbl="node0" presStyleIdx="0" presStyleCnt="1"/>
      <dgm:spPr/>
    </dgm:pt>
    <dgm:pt modelId="{2A2D0B73-DAAC-4657-B90F-153CA941F339}" type="pres">
      <dgm:prSet presAssocID="{6CA7DA4A-A4A0-4C85-B5B0-93321D326006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94D4ED7-202E-4CEC-A043-E1DB4755B029}" type="pres">
      <dgm:prSet presAssocID="{6CA7DA4A-A4A0-4C85-B5B0-93321D326006}" presName="hierChild2" presStyleCnt="0"/>
      <dgm:spPr/>
    </dgm:pt>
    <dgm:pt modelId="{99083FFA-8BD0-4652-83CB-2BC06BE8DF9D}" type="pres">
      <dgm:prSet presAssocID="{13E3B8CD-E88C-44C1-80B7-BDE6302A5FA8}" presName="Name10" presStyleLbl="parChTrans1D2" presStyleIdx="0" presStyleCnt="2"/>
      <dgm:spPr/>
      <dgm:t>
        <a:bodyPr/>
        <a:lstStyle/>
        <a:p>
          <a:endParaRPr lang="en-US"/>
        </a:p>
      </dgm:t>
    </dgm:pt>
    <dgm:pt modelId="{73325C83-F76F-4467-A2BF-1C1F4B8BFADA}" type="pres">
      <dgm:prSet presAssocID="{40EE4A65-F04C-4E29-86E6-1286FAD38750}" presName="hierRoot2" presStyleCnt="0"/>
      <dgm:spPr/>
    </dgm:pt>
    <dgm:pt modelId="{63B09C3C-081F-4C6A-BE36-B4B87F9E9A11}" type="pres">
      <dgm:prSet presAssocID="{40EE4A65-F04C-4E29-86E6-1286FAD38750}" presName="composite2" presStyleCnt="0"/>
      <dgm:spPr/>
    </dgm:pt>
    <dgm:pt modelId="{D10E43B0-4C9A-4922-8343-B3F6FF64DE35}" type="pres">
      <dgm:prSet presAssocID="{40EE4A65-F04C-4E29-86E6-1286FAD38750}" presName="background2" presStyleLbl="node2" presStyleIdx="0" presStyleCnt="2"/>
      <dgm:spPr/>
    </dgm:pt>
    <dgm:pt modelId="{F28B257C-EBD2-42B9-8D37-A7629F7912F7}" type="pres">
      <dgm:prSet presAssocID="{40EE4A65-F04C-4E29-86E6-1286FAD3875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9B7B8B-6403-479D-9C35-CB5C0AFF700F}" type="pres">
      <dgm:prSet presAssocID="{40EE4A65-F04C-4E29-86E6-1286FAD38750}" presName="hierChild3" presStyleCnt="0"/>
      <dgm:spPr/>
    </dgm:pt>
    <dgm:pt modelId="{55773ADB-4A2A-44D2-BBA7-DAE61593A4A1}" type="pres">
      <dgm:prSet presAssocID="{DEFA4490-770C-4FA6-A881-AF22A64E788E}" presName="Name17" presStyleLbl="parChTrans1D3" presStyleIdx="0" presStyleCnt="2"/>
      <dgm:spPr/>
      <dgm:t>
        <a:bodyPr/>
        <a:lstStyle/>
        <a:p>
          <a:endParaRPr lang="en-US"/>
        </a:p>
      </dgm:t>
    </dgm:pt>
    <dgm:pt modelId="{CB6AE0B7-D25F-4721-90B2-B94A78B87B6A}" type="pres">
      <dgm:prSet presAssocID="{7ADBAB04-BEA8-472A-9026-1A4BCF5F9B20}" presName="hierRoot3" presStyleCnt="0"/>
      <dgm:spPr/>
    </dgm:pt>
    <dgm:pt modelId="{D2CAF5F8-E4C0-476F-9711-C318C0A1AB2B}" type="pres">
      <dgm:prSet presAssocID="{7ADBAB04-BEA8-472A-9026-1A4BCF5F9B20}" presName="composite3" presStyleCnt="0"/>
      <dgm:spPr/>
    </dgm:pt>
    <dgm:pt modelId="{4DB504C1-2120-4E6A-BC70-6F2C53442AF5}" type="pres">
      <dgm:prSet presAssocID="{7ADBAB04-BEA8-472A-9026-1A4BCF5F9B20}" presName="background3" presStyleLbl="node3" presStyleIdx="0" presStyleCnt="2"/>
      <dgm:spPr/>
    </dgm:pt>
    <dgm:pt modelId="{79F8F3F1-35D8-4094-A138-D57F6058DC54}" type="pres">
      <dgm:prSet presAssocID="{7ADBAB04-BEA8-472A-9026-1A4BCF5F9B20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0257FC-1987-417E-BE14-1C00207E0996}" type="pres">
      <dgm:prSet presAssocID="{7ADBAB04-BEA8-472A-9026-1A4BCF5F9B20}" presName="hierChild4" presStyleCnt="0"/>
      <dgm:spPr/>
    </dgm:pt>
    <dgm:pt modelId="{E83DF84C-1498-4D29-BABC-E19ABCE5DBC1}" type="pres">
      <dgm:prSet presAssocID="{E3E9E58A-48C9-420F-B182-D7DA12AC0456}" presName="Name10" presStyleLbl="parChTrans1D2" presStyleIdx="1" presStyleCnt="2"/>
      <dgm:spPr/>
      <dgm:t>
        <a:bodyPr/>
        <a:lstStyle/>
        <a:p>
          <a:endParaRPr lang="en-US"/>
        </a:p>
      </dgm:t>
    </dgm:pt>
    <dgm:pt modelId="{9DD2EDA7-7442-4508-A688-5EAF17CEEB04}" type="pres">
      <dgm:prSet presAssocID="{D3758239-C4B7-4BC6-9E1F-2F912D00A6B1}" presName="hierRoot2" presStyleCnt="0"/>
      <dgm:spPr/>
    </dgm:pt>
    <dgm:pt modelId="{29A768F8-26D9-4EC7-9110-98F92ED9A28E}" type="pres">
      <dgm:prSet presAssocID="{D3758239-C4B7-4BC6-9E1F-2F912D00A6B1}" presName="composite2" presStyleCnt="0"/>
      <dgm:spPr/>
    </dgm:pt>
    <dgm:pt modelId="{6DD7EAFA-9B06-42D7-90F7-884A35C46280}" type="pres">
      <dgm:prSet presAssocID="{D3758239-C4B7-4BC6-9E1F-2F912D00A6B1}" presName="background2" presStyleLbl="node2" presStyleIdx="1" presStyleCnt="2"/>
      <dgm:spPr/>
    </dgm:pt>
    <dgm:pt modelId="{C8CB9651-A08D-435D-B4A8-4221D70CBBF5}" type="pres">
      <dgm:prSet presAssocID="{D3758239-C4B7-4BC6-9E1F-2F912D00A6B1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ACCD11-9F08-49CA-81EA-FD1B79E6F1DC}" type="pres">
      <dgm:prSet presAssocID="{D3758239-C4B7-4BC6-9E1F-2F912D00A6B1}" presName="hierChild3" presStyleCnt="0"/>
      <dgm:spPr/>
    </dgm:pt>
    <dgm:pt modelId="{276EF524-E89A-48C0-AF7B-22719DB396A7}" type="pres">
      <dgm:prSet presAssocID="{C18F25E1-8F67-4307-BBB5-2BC3C12FAF9C}" presName="Name17" presStyleLbl="parChTrans1D3" presStyleIdx="1" presStyleCnt="2"/>
      <dgm:spPr/>
      <dgm:t>
        <a:bodyPr/>
        <a:lstStyle/>
        <a:p>
          <a:endParaRPr lang="en-US"/>
        </a:p>
      </dgm:t>
    </dgm:pt>
    <dgm:pt modelId="{FAD01738-0734-4745-A4BE-0E5AE8582637}" type="pres">
      <dgm:prSet presAssocID="{6BE81CB1-790A-469C-85A6-21B0340E9B1A}" presName="hierRoot3" presStyleCnt="0"/>
      <dgm:spPr/>
    </dgm:pt>
    <dgm:pt modelId="{EE78C4B1-C1D1-4C5D-89F7-07A2299F4522}" type="pres">
      <dgm:prSet presAssocID="{6BE81CB1-790A-469C-85A6-21B0340E9B1A}" presName="composite3" presStyleCnt="0"/>
      <dgm:spPr/>
    </dgm:pt>
    <dgm:pt modelId="{95755FC8-827A-4360-9ED3-FF4CDDE499A7}" type="pres">
      <dgm:prSet presAssocID="{6BE81CB1-790A-469C-85A6-21B0340E9B1A}" presName="background3" presStyleLbl="node3" presStyleIdx="1" presStyleCnt="2"/>
      <dgm:spPr/>
    </dgm:pt>
    <dgm:pt modelId="{34C9BC75-C819-4006-9A71-4EE118499563}" type="pres">
      <dgm:prSet presAssocID="{6BE81CB1-790A-469C-85A6-21B0340E9B1A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382540-1631-4764-B5E6-9D591DB6A969}" type="pres">
      <dgm:prSet presAssocID="{6BE81CB1-790A-469C-85A6-21B0340E9B1A}" presName="hierChild4" presStyleCnt="0"/>
      <dgm:spPr/>
    </dgm:pt>
  </dgm:ptLst>
  <dgm:cxnLst>
    <dgm:cxn modelId="{40DC7695-2558-46A3-9365-1FCD95122E45}" srcId="{D3758239-C4B7-4BC6-9E1F-2F912D00A6B1}" destId="{6BE81CB1-790A-469C-85A6-21B0340E9B1A}" srcOrd="0" destOrd="0" parTransId="{C18F25E1-8F67-4307-BBB5-2BC3C12FAF9C}" sibTransId="{D647FCDD-BB79-4C5A-BE21-A519C78E4CE7}"/>
    <dgm:cxn modelId="{E0EC012B-1B2B-458D-92EF-7331C8ABF563}" type="presOf" srcId="{E3E9E58A-48C9-420F-B182-D7DA12AC0456}" destId="{E83DF84C-1498-4D29-BABC-E19ABCE5DBC1}" srcOrd="0" destOrd="0" presId="urn:microsoft.com/office/officeart/2005/8/layout/hierarchy1"/>
    <dgm:cxn modelId="{43912546-CFB0-4D5D-AB2C-49BD0DD131B3}" type="presOf" srcId="{C18F25E1-8F67-4307-BBB5-2BC3C12FAF9C}" destId="{276EF524-E89A-48C0-AF7B-22719DB396A7}" srcOrd="0" destOrd="0" presId="urn:microsoft.com/office/officeart/2005/8/layout/hierarchy1"/>
    <dgm:cxn modelId="{2FF462A7-68D5-48E4-AF99-BAE717C2BCF7}" srcId="{40EE4A65-F04C-4E29-86E6-1286FAD38750}" destId="{7ADBAB04-BEA8-472A-9026-1A4BCF5F9B20}" srcOrd="0" destOrd="0" parTransId="{DEFA4490-770C-4FA6-A881-AF22A64E788E}" sibTransId="{CFFEA398-418C-4407-BB26-C3A040C58D00}"/>
    <dgm:cxn modelId="{AECB76E5-DB92-48A3-A0BA-629409B8A86E}" type="presOf" srcId="{13E3B8CD-E88C-44C1-80B7-BDE6302A5FA8}" destId="{99083FFA-8BD0-4652-83CB-2BC06BE8DF9D}" srcOrd="0" destOrd="0" presId="urn:microsoft.com/office/officeart/2005/8/layout/hierarchy1"/>
    <dgm:cxn modelId="{5E2CB439-D429-4EF2-AD3C-D073287D961B}" type="presOf" srcId="{6BE81CB1-790A-469C-85A6-21B0340E9B1A}" destId="{34C9BC75-C819-4006-9A71-4EE118499563}" srcOrd="0" destOrd="0" presId="urn:microsoft.com/office/officeart/2005/8/layout/hierarchy1"/>
    <dgm:cxn modelId="{6EE90460-833E-4442-B9BE-B3EABF989EF1}" srcId="{6CA7DA4A-A4A0-4C85-B5B0-93321D326006}" destId="{40EE4A65-F04C-4E29-86E6-1286FAD38750}" srcOrd="0" destOrd="0" parTransId="{13E3B8CD-E88C-44C1-80B7-BDE6302A5FA8}" sibTransId="{0CE72240-A17F-4299-83EE-2DBAA211ED3E}"/>
    <dgm:cxn modelId="{894FBF2D-24BF-4650-97D3-CCD82BF58A9F}" type="presOf" srcId="{A5011410-DB92-4506-9265-F0F0854BDFD3}" destId="{FF088681-48A2-43E9-AFC0-750C9F0CAE77}" srcOrd="0" destOrd="0" presId="urn:microsoft.com/office/officeart/2005/8/layout/hierarchy1"/>
    <dgm:cxn modelId="{A652DA21-9269-4845-9714-BA93D722458C}" type="presOf" srcId="{7ADBAB04-BEA8-472A-9026-1A4BCF5F9B20}" destId="{79F8F3F1-35D8-4094-A138-D57F6058DC54}" srcOrd="0" destOrd="0" presId="urn:microsoft.com/office/officeart/2005/8/layout/hierarchy1"/>
    <dgm:cxn modelId="{111ACC90-C7AE-4CC0-999E-14558AF4196F}" srcId="{A5011410-DB92-4506-9265-F0F0854BDFD3}" destId="{6CA7DA4A-A4A0-4C85-B5B0-93321D326006}" srcOrd="0" destOrd="0" parTransId="{774FDDF4-0B95-46BF-8DA1-451A92E0E897}" sibTransId="{98B63819-2CCC-449D-AA01-2966FDA15DDF}"/>
    <dgm:cxn modelId="{92F011D6-A02A-4FCA-ADC2-62538E583B1C}" type="presOf" srcId="{D3758239-C4B7-4BC6-9E1F-2F912D00A6B1}" destId="{C8CB9651-A08D-435D-B4A8-4221D70CBBF5}" srcOrd="0" destOrd="0" presId="urn:microsoft.com/office/officeart/2005/8/layout/hierarchy1"/>
    <dgm:cxn modelId="{9794A1B9-ADA6-4F95-A108-20B38F903B97}" type="presOf" srcId="{6CA7DA4A-A4A0-4C85-B5B0-93321D326006}" destId="{2A2D0B73-DAAC-4657-B90F-153CA941F339}" srcOrd="0" destOrd="0" presId="urn:microsoft.com/office/officeart/2005/8/layout/hierarchy1"/>
    <dgm:cxn modelId="{BD037066-103D-4C13-9C1D-30EB1294C62D}" type="presOf" srcId="{40EE4A65-F04C-4E29-86E6-1286FAD38750}" destId="{F28B257C-EBD2-42B9-8D37-A7629F7912F7}" srcOrd="0" destOrd="0" presId="urn:microsoft.com/office/officeart/2005/8/layout/hierarchy1"/>
    <dgm:cxn modelId="{2D856AE7-DB7B-4457-9541-FA0D2F08338A}" type="presOf" srcId="{DEFA4490-770C-4FA6-A881-AF22A64E788E}" destId="{55773ADB-4A2A-44D2-BBA7-DAE61593A4A1}" srcOrd="0" destOrd="0" presId="urn:microsoft.com/office/officeart/2005/8/layout/hierarchy1"/>
    <dgm:cxn modelId="{944C5D64-45FC-4CD4-9F30-F336A00BB1A0}" srcId="{6CA7DA4A-A4A0-4C85-B5B0-93321D326006}" destId="{D3758239-C4B7-4BC6-9E1F-2F912D00A6B1}" srcOrd="1" destOrd="0" parTransId="{E3E9E58A-48C9-420F-B182-D7DA12AC0456}" sibTransId="{1B050D80-547E-459A-96F8-4425748826B7}"/>
    <dgm:cxn modelId="{A811A760-FC16-423F-B96F-3049D9494241}" type="presParOf" srcId="{FF088681-48A2-43E9-AFC0-750C9F0CAE77}" destId="{3C7077BF-9F97-4344-A3AA-31B4FB2134FD}" srcOrd="0" destOrd="0" presId="urn:microsoft.com/office/officeart/2005/8/layout/hierarchy1"/>
    <dgm:cxn modelId="{2800CDB0-038B-4ACC-815D-18C393160C7D}" type="presParOf" srcId="{3C7077BF-9F97-4344-A3AA-31B4FB2134FD}" destId="{05EF04B7-58AF-499A-AD1A-FF5078682515}" srcOrd="0" destOrd="0" presId="urn:microsoft.com/office/officeart/2005/8/layout/hierarchy1"/>
    <dgm:cxn modelId="{111A6BF8-3E52-46D6-8379-5E0219818494}" type="presParOf" srcId="{05EF04B7-58AF-499A-AD1A-FF5078682515}" destId="{36A6AE94-7B23-4A3A-B1AD-6EE8E9911175}" srcOrd="0" destOrd="0" presId="urn:microsoft.com/office/officeart/2005/8/layout/hierarchy1"/>
    <dgm:cxn modelId="{B91E93C7-8C9C-490F-940E-0507CAE7EAFB}" type="presParOf" srcId="{05EF04B7-58AF-499A-AD1A-FF5078682515}" destId="{2A2D0B73-DAAC-4657-B90F-153CA941F339}" srcOrd="1" destOrd="0" presId="urn:microsoft.com/office/officeart/2005/8/layout/hierarchy1"/>
    <dgm:cxn modelId="{3E8B991F-A8B9-4A24-B9FB-C8075B5FAB21}" type="presParOf" srcId="{3C7077BF-9F97-4344-A3AA-31B4FB2134FD}" destId="{794D4ED7-202E-4CEC-A043-E1DB4755B029}" srcOrd="1" destOrd="0" presId="urn:microsoft.com/office/officeart/2005/8/layout/hierarchy1"/>
    <dgm:cxn modelId="{0438D333-927B-4E38-AD37-3DD364653547}" type="presParOf" srcId="{794D4ED7-202E-4CEC-A043-E1DB4755B029}" destId="{99083FFA-8BD0-4652-83CB-2BC06BE8DF9D}" srcOrd="0" destOrd="0" presId="urn:microsoft.com/office/officeart/2005/8/layout/hierarchy1"/>
    <dgm:cxn modelId="{AD0CB6ED-271F-41CD-AF0C-838A335337B5}" type="presParOf" srcId="{794D4ED7-202E-4CEC-A043-E1DB4755B029}" destId="{73325C83-F76F-4467-A2BF-1C1F4B8BFADA}" srcOrd="1" destOrd="0" presId="urn:microsoft.com/office/officeart/2005/8/layout/hierarchy1"/>
    <dgm:cxn modelId="{2BA383B5-EED9-4B06-9C57-F265598A72A8}" type="presParOf" srcId="{73325C83-F76F-4467-A2BF-1C1F4B8BFADA}" destId="{63B09C3C-081F-4C6A-BE36-B4B87F9E9A11}" srcOrd="0" destOrd="0" presId="urn:microsoft.com/office/officeart/2005/8/layout/hierarchy1"/>
    <dgm:cxn modelId="{322FBD7B-F38D-4236-A6AE-EA3ECC6CC74D}" type="presParOf" srcId="{63B09C3C-081F-4C6A-BE36-B4B87F9E9A11}" destId="{D10E43B0-4C9A-4922-8343-B3F6FF64DE35}" srcOrd="0" destOrd="0" presId="urn:microsoft.com/office/officeart/2005/8/layout/hierarchy1"/>
    <dgm:cxn modelId="{F8AC24AC-1BB6-4480-AC5B-21EE89EA787A}" type="presParOf" srcId="{63B09C3C-081F-4C6A-BE36-B4B87F9E9A11}" destId="{F28B257C-EBD2-42B9-8D37-A7629F7912F7}" srcOrd="1" destOrd="0" presId="urn:microsoft.com/office/officeart/2005/8/layout/hierarchy1"/>
    <dgm:cxn modelId="{92BDD5F0-399B-436F-8A09-0D33CE71DFE0}" type="presParOf" srcId="{73325C83-F76F-4467-A2BF-1C1F4B8BFADA}" destId="{3E9B7B8B-6403-479D-9C35-CB5C0AFF700F}" srcOrd="1" destOrd="0" presId="urn:microsoft.com/office/officeart/2005/8/layout/hierarchy1"/>
    <dgm:cxn modelId="{46605F13-A254-4C82-9AE1-A3EF0DBB001A}" type="presParOf" srcId="{3E9B7B8B-6403-479D-9C35-CB5C0AFF700F}" destId="{55773ADB-4A2A-44D2-BBA7-DAE61593A4A1}" srcOrd="0" destOrd="0" presId="urn:microsoft.com/office/officeart/2005/8/layout/hierarchy1"/>
    <dgm:cxn modelId="{64D1353F-1C18-4359-9936-E124D03B0C73}" type="presParOf" srcId="{3E9B7B8B-6403-479D-9C35-CB5C0AFF700F}" destId="{CB6AE0B7-D25F-4721-90B2-B94A78B87B6A}" srcOrd="1" destOrd="0" presId="urn:microsoft.com/office/officeart/2005/8/layout/hierarchy1"/>
    <dgm:cxn modelId="{566DB67F-791C-4102-A415-3CE049E0B226}" type="presParOf" srcId="{CB6AE0B7-D25F-4721-90B2-B94A78B87B6A}" destId="{D2CAF5F8-E4C0-476F-9711-C318C0A1AB2B}" srcOrd="0" destOrd="0" presId="urn:microsoft.com/office/officeart/2005/8/layout/hierarchy1"/>
    <dgm:cxn modelId="{7F0EC304-27C0-4F8F-A311-C1B225F0A90F}" type="presParOf" srcId="{D2CAF5F8-E4C0-476F-9711-C318C0A1AB2B}" destId="{4DB504C1-2120-4E6A-BC70-6F2C53442AF5}" srcOrd="0" destOrd="0" presId="urn:microsoft.com/office/officeart/2005/8/layout/hierarchy1"/>
    <dgm:cxn modelId="{93DD0187-C0F3-40AC-A20A-2FA266768A53}" type="presParOf" srcId="{D2CAF5F8-E4C0-476F-9711-C318C0A1AB2B}" destId="{79F8F3F1-35D8-4094-A138-D57F6058DC54}" srcOrd="1" destOrd="0" presId="urn:microsoft.com/office/officeart/2005/8/layout/hierarchy1"/>
    <dgm:cxn modelId="{6EA80B3E-70DA-42E8-9476-E170BE69FBCC}" type="presParOf" srcId="{CB6AE0B7-D25F-4721-90B2-B94A78B87B6A}" destId="{3C0257FC-1987-417E-BE14-1C00207E0996}" srcOrd="1" destOrd="0" presId="urn:microsoft.com/office/officeart/2005/8/layout/hierarchy1"/>
    <dgm:cxn modelId="{4B8D911F-6435-4AC1-9A13-53782966AC7C}" type="presParOf" srcId="{794D4ED7-202E-4CEC-A043-E1DB4755B029}" destId="{E83DF84C-1498-4D29-BABC-E19ABCE5DBC1}" srcOrd="2" destOrd="0" presId="urn:microsoft.com/office/officeart/2005/8/layout/hierarchy1"/>
    <dgm:cxn modelId="{50349AAE-1AC0-45DA-AAA6-7DD741AB6D5E}" type="presParOf" srcId="{794D4ED7-202E-4CEC-A043-E1DB4755B029}" destId="{9DD2EDA7-7442-4508-A688-5EAF17CEEB04}" srcOrd="3" destOrd="0" presId="urn:microsoft.com/office/officeart/2005/8/layout/hierarchy1"/>
    <dgm:cxn modelId="{EF617E88-E36A-4238-8731-E8B2D782B23E}" type="presParOf" srcId="{9DD2EDA7-7442-4508-A688-5EAF17CEEB04}" destId="{29A768F8-26D9-4EC7-9110-98F92ED9A28E}" srcOrd="0" destOrd="0" presId="urn:microsoft.com/office/officeart/2005/8/layout/hierarchy1"/>
    <dgm:cxn modelId="{6669D05F-1793-4B93-A501-61B225AA7DA7}" type="presParOf" srcId="{29A768F8-26D9-4EC7-9110-98F92ED9A28E}" destId="{6DD7EAFA-9B06-42D7-90F7-884A35C46280}" srcOrd="0" destOrd="0" presId="urn:microsoft.com/office/officeart/2005/8/layout/hierarchy1"/>
    <dgm:cxn modelId="{5C13C849-E185-494E-A74A-666396CE5F9E}" type="presParOf" srcId="{29A768F8-26D9-4EC7-9110-98F92ED9A28E}" destId="{C8CB9651-A08D-435D-B4A8-4221D70CBBF5}" srcOrd="1" destOrd="0" presId="urn:microsoft.com/office/officeart/2005/8/layout/hierarchy1"/>
    <dgm:cxn modelId="{4CCAA599-9632-4717-BBDD-E7AE2C8C9E68}" type="presParOf" srcId="{9DD2EDA7-7442-4508-A688-5EAF17CEEB04}" destId="{8CACCD11-9F08-49CA-81EA-FD1B79E6F1DC}" srcOrd="1" destOrd="0" presId="urn:microsoft.com/office/officeart/2005/8/layout/hierarchy1"/>
    <dgm:cxn modelId="{85D248B9-9F3D-461F-B508-D6670CE16703}" type="presParOf" srcId="{8CACCD11-9F08-49CA-81EA-FD1B79E6F1DC}" destId="{276EF524-E89A-48C0-AF7B-22719DB396A7}" srcOrd="0" destOrd="0" presId="urn:microsoft.com/office/officeart/2005/8/layout/hierarchy1"/>
    <dgm:cxn modelId="{1C2E6082-B8E3-4EA1-A462-62883C3B20E0}" type="presParOf" srcId="{8CACCD11-9F08-49CA-81EA-FD1B79E6F1DC}" destId="{FAD01738-0734-4745-A4BE-0E5AE8582637}" srcOrd="1" destOrd="0" presId="urn:microsoft.com/office/officeart/2005/8/layout/hierarchy1"/>
    <dgm:cxn modelId="{2BB85A12-7123-4D68-B4F0-D57B908E6F7B}" type="presParOf" srcId="{FAD01738-0734-4745-A4BE-0E5AE8582637}" destId="{EE78C4B1-C1D1-4C5D-89F7-07A2299F4522}" srcOrd="0" destOrd="0" presId="urn:microsoft.com/office/officeart/2005/8/layout/hierarchy1"/>
    <dgm:cxn modelId="{8A5DD3E8-F6B0-4400-9441-F32752347B2A}" type="presParOf" srcId="{EE78C4B1-C1D1-4C5D-89F7-07A2299F4522}" destId="{95755FC8-827A-4360-9ED3-FF4CDDE499A7}" srcOrd="0" destOrd="0" presId="urn:microsoft.com/office/officeart/2005/8/layout/hierarchy1"/>
    <dgm:cxn modelId="{686079AB-3802-4AA7-B935-A06CFCBAFBB6}" type="presParOf" srcId="{EE78C4B1-C1D1-4C5D-89F7-07A2299F4522}" destId="{34C9BC75-C819-4006-9A71-4EE118499563}" srcOrd="1" destOrd="0" presId="urn:microsoft.com/office/officeart/2005/8/layout/hierarchy1"/>
    <dgm:cxn modelId="{2BD3885B-4E93-455E-8F69-EF06DDCF4B51}" type="presParOf" srcId="{FAD01738-0734-4745-A4BE-0E5AE8582637}" destId="{87382540-1631-4764-B5E6-9D591DB6A96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397BA7-E618-44E6-95A4-357C9CCC5D93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A9D3E27-11B2-45F9-910B-9BA940B081DC}">
      <dgm:prSet phldrT="[Text]" custT="1"/>
      <dgm:spPr/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Muscle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3B7BB5FA-BB72-4F5D-A32D-215C28B05CB7}" type="parTrans" cxnId="{79BA0B9C-DFC0-42A6-B6DA-ABA3920C8BB4}">
      <dgm:prSet/>
      <dgm:spPr/>
      <dgm:t>
        <a:bodyPr/>
        <a:lstStyle/>
        <a:p>
          <a:endParaRPr lang="en-US"/>
        </a:p>
      </dgm:t>
    </dgm:pt>
    <dgm:pt modelId="{5AE99A11-D3A8-4B75-BBFC-C4BF0B2140A9}" type="sibTrans" cxnId="{79BA0B9C-DFC0-42A6-B6DA-ABA3920C8BB4}">
      <dgm:prSet/>
      <dgm:spPr/>
      <dgm:t>
        <a:bodyPr/>
        <a:lstStyle/>
        <a:p>
          <a:endParaRPr lang="en-US"/>
        </a:p>
      </dgm:t>
    </dgm:pt>
    <dgm:pt modelId="{2FF3FC78-E14E-47EA-98B6-E1B54B818B0E}">
      <dgm:prSet phldrT="[Text]" custT="1"/>
      <dgm:spPr/>
      <dgm:t>
        <a:bodyPr/>
        <a:lstStyle/>
        <a:p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Extrinsic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069AAD27-955E-41F5-9B1E-83C24F9930F8}" type="parTrans" cxnId="{BA94BFF9-63F1-47CE-8D31-4FB741ECBA4D}">
      <dgm:prSet/>
      <dgm:spPr/>
      <dgm:t>
        <a:bodyPr/>
        <a:lstStyle/>
        <a:p>
          <a:endParaRPr lang="en-US"/>
        </a:p>
      </dgm:t>
    </dgm:pt>
    <dgm:pt modelId="{AA499ECF-CE0B-42D6-BD27-93B42FDE308A}" type="sibTrans" cxnId="{BA94BFF9-63F1-47CE-8D31-4FB741ECBA4D}">
      <dgm:prSet/>
      <dgm:spPr/>
      <dgm:t>
        <a:bodyPr/>
        <a:lstStyle/>
        <a:p>
          <a:endParaRPr lang="en-US"/>
        </a:p>
      </dgm:t>
    </dgm:pt>
    <dgm:pt modelId="{9F68C691-58E3-4E75-988F-EB7F35F6C3B0}">
      <dgm:prSet phldrT="[Text]" custT="1"/>
      <dgm:spPr/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Elevator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s</a:t>
          </a:r>
        </a:p>
        <a:p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Attached to thyroid cartilage &amp; hyoid bone  from above</a:t>
          </a:r>
          <a:endParaRPr lang="en-US" sz="1200" dirty="0">
            <a:latin typeface="Times New Roman" pitchFamily="18" charset="0"/>
            <a:cs typeface="Times New Roman" pitchFamily="18" charset="0"/>
          </a:endParaRPr>
        </a:p>
      </dgm:t>
    </dgm:pt>
    <dgm:pt modelId="{B3BCD1AA-794D-493C-A035-658ED4B620AD}" type="parTrans" cxnId="{7D03767D-D126-4618-8658-724F13E4E5DB}">
      <dgm:prSet/>
      <dgm:spPr/>
      <dgm:t>
        <a:bodyPr/>
        <a:lstStyle/>
        <a:p>
          <a:endParaRPr lang="en-US"/>
        </a:p>
      </dgm:t>
    </dgm:pt>
    <dgm:pt modelId="{5CC2F3B7-DC0A-43BD-9848-1ADE97036BB2}" type="sibTrans" cxnId="{7D03767D-D126-4618-8658-724F13E4E5DB}">
      <dgm:prSet/>
      <dgm:spPr/>
      <dgm:t>
        <a:bodyPr/>
        <a:lstStyle/>
        <a:p>
          <a:endParaRPr lang="en-US"/>
        </a:p>
      </dgm:t>
    </dgm:pt>
    <dgm:pt modelId="{588BD93E-A739-486D-9847-88CAFC827342}">
      <dgm:prSet phldrT="[Text]" custT="1"/>
      <dgm:spPr/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Depressors</a:t>
          </a:r>
        </a:p>
        <a:p>
          <a:r>
            <a:rPr lang="en-US" sz="2400" dirty="0" smtClean="0"/>
            <a:t>- </a:t>
          </a:r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Attached to thyroid cartilage or hyoid bone from below</a:t>
          </a:r>
          <a:endParaRPr lang="en-US" sz="1200" dirty="0">
            <a:latin typeface="Times New Roman" pitchFamily="18" charset="0"/>
            <a:cs typeface="Times New Roman" pitchFamily="18" charset="0"/>
          </a:endParaRPr>
        </a:p>
      </dgm:t>
    </dgm:pt>
    <dgm:pt modelId="{5B4ED118-A64D-4F27-80DF-DD137C6BB83B}" type="parTrans" cxnId="{FA537B75-A91D-42E8-B484-FBDB369010D0}">
      <dgm:prSet/>
      <dgm:spPr/>
      <dgm:t>
        <a:bodyPr/>
        <a:lstStyle/>
        <a:p>
          <a:endParaRPr lang="en-US"/>
        </a:p>
      </dgm:t>
    </dgm:pt>
    <dgm:pt modelId="{1109E2BE-672B-431D-B0A1-42DC2F9DEBFC}" type="sibTrans" cxnId="{FA537B75-A91D-42E8-B484-FBDB369010D0}">
      <dgm:prSet/>
      <dgm:spPr/>
      <dgm:t>
        <a:bodyPr/>
        <a:lstStyle/>
        <a:p>
          <a:endParaRPr lang="en-US"/>
        </a:p>
      </dgm:t>
    </dgm:pt>
    <dgm:pt modelId="{45B57616-A0F1-4A7B-97A6-5CD3F715F3BE}">
      <dgm:prSet phldrT="[Text]" custT="1"/>
      <dgm:spPr/>
      <dgm:t>
        <a:bodyPr/>
        <a:lstStyle/>
        <a:p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Intrinsic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8FFD8CB9-E47F-4E6C-8A9A-A3D8865EBC4E}" type="parTrans" cxnId="{229E0228-F1E1-40E4-B2F9-FC278465465D}">
      <dgm:prSet/>
      <dgm:spPr/>
      <dgm:t>
        <a:bodyPr/>
        <a:lstStyle/>
        <a:p>
          <a:endParaRPr lang="en-US"/>
        </a:p>
      </dgm:t>
    </dgm:pt>
    <dgm:pt modelId="{85762220-7D65-4F23-9774-C754BF51AA04}" type="sibTrans" cxnId="{229E0228-F1E1-40E4-B2F9-FC278465465D}">
      <dgm:prSet/>
      <dgm:spPr/>
      <dgm:t>
        <a:bodyPr/>
        <a:lstStyle/>
        <a:p>
          <a:endParaRPr lang="en-US"/>
        </a:p>
      </dgm:t>
    </dgm:pt>
    <dgm:pt modelId="{518AAADB-3F14-482D-B0A7-621F9E97D0FD}">
      <dgm:prSet phldrT="[Text]" custT="1"/>
      <dgm:spPr/>
      <dgm:t>
        <a:bodyPr/>
        <a:lstStyle/>
        <a:p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Cricothyroid</a:t>
          </a:r>
        </a:p>
        <a:p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Thyroarytenoid</a:t>
          </a:r>
        </a:p>
        <a:p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Post.&amp; </a:t>
          </a:r>
          <a:r>
            <a:rPr lang="en-US" sz="1200" dirty="0" err="1" smtClean="0">
              <a:latin typeface="Times New Roman" pitchFamily="18" charset="0"/>
              <a:cs typeface="Times New Roman" pitchFamily="18" charset="0"/>
            </a:rPr>
            <a:t>lat.crico</a:t>
          </a:r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 arytenoid</a:t>
          </a:r>
        </a:p>
        <a:p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Transverse arytenoid</a:t>
          </a:r>
        </a:p>
        <a:p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Vocalis</a:t>
          </a:r>
        </a:p>
        <a:p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Aryepiglottic</a:t>
          </a:r>
        </a:p>
        <a:p>
          <a:endParaRPr lang="en-US" sz="1100" dirty="0"/>
        </a:p>
      </dgm:t>
    </dgm:pt>
    <dgm:pt modelId="{037E4CCA-34C1-4CCB-9C8F-7DE60BC88642}" type="parTrans" cxnId="{4170FFAE-D256-4831-B217-37D98D2EE68C}">
      <dgm:prSet/>
      <dgm:spPr/>
      <dgm:t>
        <a:bodyPr/>
        <a:lstStyle/>
        <a:p>
          <a:endParaRPr lang="en-US"/>
        </a:p>
      </dgm:t>
    </dgm:pt>
    <dgm:pt modelId="{CCACF349-F210-4BB6-847D-72B118FA3C3C}" type="sibTrans" cxnId="{4170FFAE-D256-4831-B217-37D98D2EE68C}">
      <dgm:prSet/>
      <dgm:spPr/>
      <dgm:t>
        <a:bodyPr/>
        <a:lstStyle/>
        <a:p>
          <a:endParaRPr lang="en-US"/>
        </a:p>
      </dgm:t>
    </dgm:pt>
    <dgm:pt modelId="{CB30D712-56F8-4D6C-9432-F0C3AB577229}" type="pres">
      <dgm:prSet presAssocID="{BC397BA7-E618-44E6-95A4-357C9CCC5D9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F6ABE3C-1144-42D2-A163-843001CF0425}" type="pres">
      <dgm:prSet presAssocID="{4A9D3E27-11B2-45F9-910B-9BA940B081DC}" presName="hierRoot1" presStyleCnt="0"/>
      <dgm:spPr/>
    </dgm:pt>
    <dgm:pt modelId="{A1BD2E09-C112-4A99-8EA9-BC45F39445B0}" type="pres">
      <dgm:prSet presAssocID="{4A9D3E27-11B2-45F9-910B-9BA940B081DC}" presName="composite" presStyleCnt="0"/>
      <dgm:spPr/>
    </dgm:pt>
    <dgm:pt modelId="{56C76BE1-DB2C-4A3A-B661-3421260F2E86}" type="pres">
      <dgm:prSet presAssocID="{4A9D3E27-11B2-45F9-910B-9BA940B081DC}" presName="background" presStyleLbl="node0" presStyleIdx="0" presStyleCnt="1"/>
      <dgm:spPr/>
    </dgm:pt>
    <dgm:pt modelId="{7AF433DD-C7BD-429B-9C10-19F4232F28B2}" type="pres">
      <dgm:prSet presAssocID="{4A9D3E27-11B2-45F9-910B-9BA940B081DC}" presName="text" presStyleLbl="fgAcc0" presStyleIdx="0" presStyleCnt="1" custScaleY="803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486696-44B0-48D5-A681-67F619619693}" type="pres">
      <dgm:prSet presAssocID="{4A9D3E27-11B2-45F9-910B-9BA940B081DC}" presName="hierChild2" presStyleCnt="0"/>
      <dgm:spPr/>
    </dgm:pt>
    <dgm:pt modelId="{8CF92C40-904F-49D8-AB5C-59556A746D22}" type="pres">
      <dgm:prSet presAssocID="{069AAD27-955E-41F5-9B1E-83C24F9930F8}" presName="Name10" presStyleLbl="parChTrans1D2" presStyleIdx="0" presStyleCnt="2"/>
      <dgm:spPr/>
      <dgm:t>
        <a:bodyPr/>
        <a:lstStyle/>
        <a:p>
          <a:endParaRPr lang="en-US"/>
        </a:p>
      </dgm:t>
    </dgm:pt>
    <dgm:pt modelId="{29DD2473-630A-4078-8E93-AC928A152AAD}" type="pres">
      <dgm:prSet presAssocID="{2FF3FC78-E14E-47EA-98B6-E1B54B818B0E}" presName="hierRoot2" presStyleCnt="0"/>
      <dgm:spPr/>
    </dgm:pt>
    <dgm:pt modelId="{414D63F4-140E-42E5-B76E-F0D6579DB42A}" type="pres">
      <dgm:prSet presAssocID="{2FF3FC78-E14E-47EA-98B6-E1B54B818B0E}" presName="composite2" presStyleCnt="0"/>
      <dgm:spPr/>
    </dgm:pt>
    <dgm:pt modelId="{0777C8DB-6E4F-4EE7-B15E-5041E3259266}" type="pres">
      <dgm:prSet presAssocID="{2FF3FC78-E14E-47EA-98B6-E1B54B818B0E}" presName="background2" presStyleLbl="node2" presStyleIdx="0" presStyleCnt="2"/>
      <dgm:spPr/>
    </dgm:pt>
    <dgm:pt modelId="{A8C4ED1E-462B-4876-A6F3-E54C906628D7}" type="pres">
      <dgm:prSet presAssocID="{2FF3FC78-E14E-47EA-98B6-E1B54B818B0E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EC0BBD-741A-4C90-9416-8300D65F0CFC}" type="pres">
      <dgm:prSet presAssocID="{2FF3FC78-E14E-47EA-98B6-E1B54B818B0E}" presName="hierChild3" presStyleCnt="0"/>
      <dgm:spPr/>
    </dgm:pt>
    <dgm:pt modelId="{6E1139E3-8AD7-45AE-9397-E2716B39159F}" type="pres">
      <dgm:prSet presAssocID="{B3BCD1AA-794D-493C-A035-658ED4B620AD}" presName="Name17" presStyleLbl="parChTrans1D3" presStyleIdx="0" presStyleCnt="3"/>
      <dgm:spPr/>
      <dgm:t>
        <a:bodyPr/>
        <a:lstStyle/>
        <a:p>
          <a:endParaRPr lang="en-US"/>
        </a:p>
      </dgm:t>
    </dgm:pt>
    <dgm:pt modelId="{7830E575-1C8F-4975-9364-306275EC48A0}" type="pres">
      <dgm:prSet presAssocID="{9F68C691-58E3-4E75-988F-EB7F35F6C3B0}" presName="hierRoot3" presStyleCnt="0"/>
      <dgm:spPr/>
    </dgm:pt>
    <dgm:pt modelId="{2619C004-9E4B-4314-8BFD-624EEF570681}" type="pres">
      <dgm:prSet presAssocID="{9F68C691-58E3-4E75-988F-EB7F35F6C3B0}" presName="composite3" presStyleCnt="0"/>
      <dgm:spPr/>
    </dgm:pt>
    <dgm:pt modelId="{1B2B8CC7-7CFE-4657-948A-DC1C8143F5B5}" type="pres">
      <dgm:prSet presAssocID="{9F68C691-58E3-4E75-988F-EB7F35F6C3B0}" presName="background3" presStyleLbl="node3" presStyleIdx="0" presStyleCnt="3"/>
      <dgm:spPr/>
    </dgm:pt>
    <dgm:pt modelId="{0BC29CBE-7962-4A80-8499-41B53E658643}" type="pres">
      <dgm:prSet presAssocID="{9F68C691-58E3-4E75-988F-EB7F35F6C3B0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6A43B0F-EAC1-4674-BF3E-7FEB720E69E0}" type="pres">
      <dgm:prSet presAssocID="{9F68C691-58E3-4E75-988F-EB7F35F6C3B0}" presName="hierChild4" presStyleCnt="0"/>
      <dgm:spPr/>
    </dgm:pt>
    <dgm:pt modelId="{7058D567-1081-4216-A043-667F2946B534}" type="pres">
      <dgm:prSet presAssocID="{5B4ED118-A64D-4F27-80DF-DD137C6BB83B}" presName="Name17" presStyleLbl="parChTrans1D3" presStyleIdx="1" presStyleCnt="3"/>
      <dgm:spPr/>
      <dgm:t>
        <a:bodyPr/>
        <a:lstStyle/>
        <a:p>
          <a:endParaRPr lang="en-US"/>
        </a:p>
      </dgm:t>
    </dgm:pt>
    <dgm:pt modelId="{E1C6558E-DC45-48F9-A57C-ED611291FFB6}" type="pres">
      <dgm:prSet presAssocID="{588BD93E-A739-486D-9847-88CAFC827342}" presName="hierRoot3" presStyleCnt="0"/>
      <dgm:spPr/>
    </dgm:pt>
    <dgm:pt modelId="{DD6F3C89-4224-4960-BE7C-B53D2FD7FCC1}" type="pres">
      <dgm:prSet presAssocID="{588BD93E-A739-486D-9847-88CAFC827342}" presName="composite3" presStyleCnt="0"/>
      <dgm:spPr/>
    </dgm:pt>
    <dgm:pt modelId="{00652840-CED7-4246-95E5-902C4167EA71}" type="pres">
      <dgm:prSet presAssocID="{588BD93E-A739-486D-9847-88CAFC827342}" presName="background3" presStyleLbl="node3" presStyleIdx="1" presStyleCnt="3"/>
      <dgm:spPr/>
    </dgm:pt>
    <dgm:pt modelId="{D4DB9022-A14C-442E-B172-2AD883D89DC6}" type="pres">
      <dgm:prSet presAssocID="{588BD93E-A739-486D-9847-88CAFC827342}" presName="text3" presStyleLbl="fgAcc3" presStyleIdx="1" presStyleCnt="3" custLinFactNeighborX="4622" custLinFactNeighborY="18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E3F76A-C7EF-4D54-A51A-EC577CC49778}" type="pres">
      <dgm:prSet presAssocID="{588BD93E-A739-486D-9847-88CAFC827342}" presName="hierChild4" presStyleCnt="0"/>
      <dgm:spPr/>
    </dgm:pt>
    <dgm:pt modelId="{82DDC0EA-5A17-4B06-A7D9-285320F82A7B}" type="pres">
      <dgm:prSet presAssocID="{8FFD8CB9-E47F-4E6C-8A9A-A3D8865EBC4E}" presName="Name10" presStyleLbl="parChTrans1D2" presStyleIdx="1" presStyleCnt="2"/>
      <dgm:spPr/>
      <dgm:t>
        <a:bodyPr/>
        <a:lstStyle/>
        <a:p>
          <a:endParaRPr lang="en-US"/>
        </a:p>
      </dgm:t>
    </dgm:pt>
    <dgm:pt modelId="{D5447A24-EAE7-4057-80CD-62580260E977}" type="pres">
      <dgm:prSet presAssocID="{45B57616-A0F1-4A7B-97A6-5CD3F715F3BE}" presName="hierRoot2" presStyleCnt="0"/>
      <dgm:spPr/>
    </dgm:pt>
    <dgm:pt modelId="{4647220B-182D-48CC-94AC-6B9C61FC6B97}" type="pres">
      <dgm:prSet presAssocID="{45B57616-A0F1-4A7B-97A6-5CD3F715F3BE}" presName="composite2" presStyleCnt="0"/>
      <dgm:spPr/>
    </dgm:pt>
    <dgm:pt modelId="{22EC573C-DD58-49FC-A8B1-249E093FCFF9}" type="pres">
      <dgm:prSet presAssocID="{45B57616-A0F1-4A7B-97A6-5CD3F715F3BE}" presName="background2" presStyleLbl="node2" presStyleIdx="1" presStyleCnt="2"/>
      <dgm:spPr/>
    </dgm:pt>
    <dgm:pt modelId="{309F8449-BD24-4713-8987-7ADE654EEBC8}" type="pres">
      <dgm:prSet presAssocID="{45B57616-A0F1-4A7B-97A6-5CD3F715F3BE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8F0F6D-4C00-4F0F-AA3F-C8A09FDBC2C9}" type="pres">
      <dgm:prSet presAssocID="{45B57616-A0F1-4A7B-97A6-5CD3F715F3BE}" presName="hierChild3" presStyleCnt="0"/>
      <dgm:spPr/>
    </dgm:pt>
    <dgm:pt modelId="{53B9DCBD-C3A3-420E-A22C-B48E574354ED}" type="pres">
      <dgm:prSet presAssocID="{037E4CCA-34C1-4CCB-9C8F-7DE60BC88642}" presName="Name17" presStyleLbl="parChTrans1D3" presStyleIdx="2" presStyleCnt="3"/>
      <dgm:spPr/>
      <dgm:t>
        <a:bodyPr/>
        <a:lstStyle/>
        <a:p>
          <a:endParaRPr lang="en-US"/>
        </a:p>
      </dgm:t>
    </dgm:pt>
    <dgm:pt modelId="{DED4AF49-9575-49C1-822D-0F659D6D6421}" type="pres">
      <dgm:prSet presAssocID="{518AAADB-3F14-482D-B0A7-621F9E97D0FD}" presName="hierRoot3" presStyleCnt="0"/>
      <dgm:spPr/>
    </dgm:pt>
    <dgm:pt modelId="{908F0DDC-8568-46DD-985B-CD6950DD43A3}" type="pres">
      <dgm:prSet presAssocID="{518AAADB-3F14-482D-B0A7-621F9E97D0FD}" presName="composite3" presStyleCnt="0"/>
      <dgm:spPr/>
    </dgm:pt>
    <dgm:pt modelId="{43083FF4-58D2-4319-9163-85465010FE89}" type="pres">
      <dgm:prSet presAssocID="{518AAADB-3F14-482D-B0A7-621F9E97D0FD}" presName="background3" presStyleLbl="node3" presStyleIdx="2" presStyleCnt="3"/>
      <dgm:spPr/>
    </dgm:pt>
    <dgm:pt modelId="{475C7D7D-AD15-419E-A789-E8BBAAA6125E}" type="pres">
      <dgm:prSet presAssocID="{518AAADB-3F14-482D-B0A7-621F9E97D0FD}" presName="text3" presStyleLbl="fgAcc3" presStyleIdx="2" presStyleCnt="3" custScaleY="1212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BC845B-8753-4961-B745-89BB417BD54E}" type="pres">
      <dgm:prSet presAssocID="{518AAADB-3F14-482D-B0A7-621F9E97D0FD}" presName="hierChild4" presStyleCnt="0"/>
      <dgm:spPr/>
    </dgm:pt>
  </dgm:ptLst>
  <dgm:cxnLst>
    <dgm:cxn modelId="{5B260BF6-2D8D-4A35-804F-A238D49E0C25}" type="presOf" srcId="{069AAD27-955E-41F5-9B1E-83C24F9930F8}" destId="{8CF92C40-904F-49D8-AB5C-59556A746D22}" srcOrd="0" destOrd="0" presId="urn:microsoft.com/office/officeart/2005/8/layout/hierarchy1"/>
    <dgm:cxn modelId="{FC5F5B4F-7351-46DA-BC4F-800A36BC0169}" type="presOf" srcId="{BC397BA7-E618-44E6-95A4-357C9CCC5D93}" destId="{CB30D712-56F8-4D6C-9432-F0C3AB577229}" srcOrd="0" destOrd="0" presId="urn:microsoft.com/office/officeart/2005/8/layout/hierarchy1"/>
    <dgm:cxn modelId="{229E0228-F1E1-40E4-B2F9-FC278465465D}" srcId="{4A9D3E27-11B2-45F9-910B-9BA940B081DC}" destId="{45B57616-A0F1-4A7B-97A6-5CD3F715F3BE}" srcOrd="1" destOrd="0" parTransId="{8FFD8CB9-E47F-4E6C-8A9A-A3D8865EBC4E}" sibTransId="{85762220-7D65-4F23-9774-C754BF51AA04}"/>
    <dgm:cxn modelId="{BA94BFF9-63F1-47CE-8D31-4FB741ECBA4D}" srcId="{4A9D3E27-11B2-45F9-910B-9BA940B081DC}" destId="{2FF3FC78-E14E-47EA-98B6-E1B54B818B0E}" srcOrd="0" destOrd="0" parTransId="{069AAD27-955E-41F5-9B1E-83C24F9930F8}" sibTransId="{AA499ECF-CE0B-42D6-BD27-93B42FDE308A}"/>
    <dgm:cxn modelId="{68233585-DEFF-4A15-847F-1AC4566CD25F}" type="presOf" srcId="{4A9D3E27-11B2-45F9-910B-9BA940B081DC}" destId="{7AF433DD-C7BD-429B-9C10-19F4232F28B2}" srcOrd="0" destOrd="0" presId="urn:microsoft.com/office/officeart/2005/8/layout/hierarchy1"/>
    <dgm:cxn modelId="{7D04A059-D6D5-4DF4-90F1-49F42CAFC08B}" type="presOf" srcId="{5B4ED118-A64D-4F27-80DF-DD137C6BB83B}" destId="{7058D567-1081-4216-A043-667F2946B534}" srcOrd="0" destOrd="0" presId="urn:microsoft.com/office/officeart/2005/8/layout/hierarchy1"/>
    <dgm:cxn modelId="{B35A6512-7C15-4BDD-84D8-F37AE42D25F5}" type="presOf" srcId="{B3BCD1AA-794D-493C-A035-658ED4B620AD}" destId="{6E1139E3-8AD7-45AE-9397-E2716B39159F}" srcOrd="0" destOrd="0" presId="urn:microsoft.com/office/officeart/2005/8/layout/hierarchy1"/>
    <dgm:cxn modelId="{7D03767D-D126-4618-8658-724F13E4E5DB}" srcId="{2FF3FC78-E14E-47EA-98B6-E1B54B818B0E}" destId="{9F68C691-58E3-4E75-988F-EB7F35F6C3B0}" srcOrd="0" destOrd="0" parTransId="{B3BCD1AA-794D-493C-A035-658ED4B620AD}" sibTransId="{5CC2F3B7-DC0A-43BD-9848-1ADE97036BB2}"/>
    <dgm:cxn modelId="{A5B62382-B5C3-4049-ADF8-2879DAEEE1D5}" type="presOf" srcId="{8FFD8CB9-E47F-4E6C-8A9A-A3D8865EBC4E}" destId="{82DDC0EA-5A17-4B06-A7D9-285320F82A7B}" srcOrd="0" destOrd="0" presId="urn:microsoft.com/office/officeart/2005/8/layout/hierarchy1"/>
    <dgm:cxn modelId="{79BA0B9C-DFC0-42A6-B6DA-ABA3920C8BB4}" srcId="{BC397BA7-E618-44E6-95A4-357C9CCC5D93}" destId="{4A9D3E27-11B2-45F9-910B-9BA940B081DC}" srcOrd="0" destOrd="0" parTransId="{3B7BB5FA-BB72-4F5D-A32D-215C28B05CB7}" sibTransId="{5AE99A11-D3A8-4B75-BBFC-C4BF0B2140A9}"/>
    <dgm:cxn modelId="{FF3255C1-D765-4149-9EA9-3D10ABF19D05}" type="presOf" srcId="{2FF3FC78-E14E-47EA-98B6-E1B54B818B0E}" destId="{A8C4ED1E-462B-4876-A6F3-E54C906628D7}" srcOrd="0" destOrd="0" presId="urn:microsoft.com/office/officeart/2005/8/layout/hierarchy1"/>
    <dgm:cxn modelId="{CC8DFE55-F393-4856-A1E6-E7BC1E100446}" type="presOf" srcId="{45B57616-A0F1-4A7B-97A6-5CD3F715F3BE}" destId="{309F8449-BD24-4713-8987-7ADE654EEBC8}" srcOrd="0" destOrd="0" presId="urn:microsoft.com/office/officeart/2005/8/layout/hierarchy1"/>
    <dgm:cxn modelId="{A0ABEEB7-E854-4915-A353-05D8EF14DCDB}" type="presOf" srcId="{518AAADB-3F14-482D-B0A7-621F9E97D0FD}" destId="{475C7D7D-AD15-419E-A789-E8BBAAA6125E}" srcOrd="0" destOrd="0" presId="urn:microsoft.com/office/officeart/2005/8/layout/hierarchy1"/>
    <dgm:cxn modelId="{B2B45C8B-9E17-424C-A95B-30D5EBBAE3B9}" type="presOf" srcId="{9F68C691-58E3-4E75-988F-EB7F35F6C3B0}" destId="{0BC29CBE-7962-4A80-8499-41B53E658643}" srcOrd="0" destOrd="0" presId="urn:microsoft.com/office/officeart/2005/8/layout/hierarchy1"/>
    <dgm:cxn modelId="{EFCBB6BE-ED36-4F17-886F-300FB4015BB5}" type="presOf" srcId="{037E4CCA-34C1-4CCB-9C8F-7DE60BC88642}" destId="{53B9DCBD-C3A3-420E-A22C-B48E574354ED}" srcOrd="0" destOrd="0" presId="urn:microsoft.com/office/officeart/2005/8/layout/hierarchy1"/>
    <dgm:cxn modelId="{4170FFAE-D256-4831-B217-37D98D2EE68C}" srcId="{45B57616-A0F1-4A7B-97A6-5CD3F715F3BE}" destId="{518AAADB-3F14-482D-B0A7-621F9E97D0FD}" srcOrd="0" destOrd="0" parTransId="{037E4CCA-34C1-4CCB-9C8F-7DE60BC88642}" sibTransId="{CCACF349-F210-4BB6-847D-72B118FA3C3C}"/>
    <dgm:cxn modelId="{FA537B75-A91D-42E8-B484-FBDB369010D0}" srcId="{2FF3FC78-E14E-47EA-98B6-E1B54B818B0E}" destId="{588BD93E-A739-486D-9847-88CAFC827342}" srcOrd="1" destOrd="0" parTransId="{5B4ED118-A64D-4F27-80DF-DD137C6BB83B}" sibTransId="{1109E2BE-672B-431D-B0A1-42DC2F9DEBFC}"/>
    <dgm:cxn modelId="{972F86F0-7B7B-48B8-A84A-431486DD2B03}" type="presOf" srcId="{588BD93E-A739-486D-9847-88CAFC827342}" destId="{D4DB9022-A14C-442E-B172-2AD883D89DC6}" srcOrd="0" destOrd="0" presId="urn:microsoft.com/office/officeart/2005/8/layout/hierarchy1"/>
    <dgm:cxn modelId="{ADFC333E-6B0B-47CE-B000-489A89CBF443}" type="presParOf" srcId="{CB30D712-56F8-4D6C-9432-F0C3AB577229}" destId="{BF6ABE3C-1144-42D2-A163-843001CF0425}" srcOrd="0" destOrd="0" presId="urn:microsoft.com/office/officeart/2005/8/layout/hierarchy1"/>
    <dgm:cxn modelId="{A0000A5C-2429-451B-8ABD-F632449E5F8D}" type="presParOf" srcId="{BF6ABE3C-1144-42D2-A163-843001CF0425}" destId="{A1BD2E09-C112-4A99-8EA9-BC45F39445B0}" srcOrd="0" destOrd="0" presId="urn:microsoft.com/office/officeart/2005/8/layout/hierarchy1"/>
    <dgm:cxn modelId="{4FF1EB70-065C-4CDB-B87C-869C79D9EEDE}" type="presParOf" srcId="{A1BD2E09-C112-4A99-8EA9-BC45F39445B0}" destId="{56C76BE1-DB2C-4A3A-B661-3421260F2E86}" srcOrd="0" destOrd="0" presId="urn:microsoft.com/office/officeart/2005/8/layout/hierarchy1"/>
    <dgm:cxn modelId="{ACD54BB4-91C3-4E6E-B5A6-8FBB68F8C8C6}" type="presParOf" srcId="{A1BD2E09-C112-4A99-8EA9-BC45F39445B0}" destId="{7AF433DD-C7BD-429B-9C10-19F4232F28B2}" srcOrd="1" destOrd="0" presId="urn:microsoft.com/office/officeart/2005/8/layout/hierarchy1"/>
    <dgm:cxn modelId="{DF0B9589-A60B-4293-8D5E-F7DE2A652CF1}" type="presParOf" srcId="{BF6ABE3C-1144-42D2-A163-843001CF0425}" destId="{B3486696-44B0-48D5-A681-67F619619693}" srcOrd="1" destOrd="0" presId="urn:microsoft.com/office/officeart/2005/8/layout/hierarchy1"/>
    <dgm:cxn modelId="{237AE8B7-C514-4589-A5F1-3F0C37207C19}" type="presParOf" srcId="{B3486696-44B0-48D5-A681-67F619619693}" destId="{8CF92C40-904F-49D8-AB5C-59556A746D22}" srcOrd="0" destOrd="0" presId="urn:microsoft.com/office/officeart/2005/8/layout/hierarchy1"/>
    <dgm:cxn modelId="{0DAF0677-7E1D-4C81-A495-A39FA5C9AF1C}" type="presParOf" srcId="{B3486696-44B0-48D5-A681-67F619619693}" destId="{29DD2473-630A-4078-8E93-AC928A152AAD}" srcOrd="1" destOrd="0" presId="urn:microsoft.com/office/officeart/2005/8/layout/hierarchy1"/>
    <dgm:cxn modelId="{9CE218C0-E9C4-44A9-8794-5304AABF0533}" type="presParOf" srcId="{29DD2473-630A-4078-8E93-AC928A152AAD}" destId="{414D63F4-140E-42E5-B76E-F0D6579DB42A}" srcOrd="0" destOrd="0" presId="urn:microsoft.com/office/officeart/2005/8/layout/hierarchy1"/>
    <dgm:cxn modelId="{6186DD6F-C6B7-4B41-90FE-38A747C7F810}" type="presParOf" srcId="{414D63F4-140E-42E5-B76E-F0D6579DB42A}" destId="{0777C8DB-6E4F-4EE7-B15E-5041E3259266}" srcOrd="0" destOrd="0" presId="urn:microsoft.com/office/officeart/2005/8/layout/hierarchy1"/>
    <dgm:cxn modelId="{5156BCDE-414B-4718-BC66-C961B1FC17D8}" type="presParOf" srcId="{414D63F4-140E-42E5-B76E-F0D6579DB42A}" destId="{A8C4ED1E-462B-4876-A6F3-E54C906628D7}" srcOrd="1" destOrd="0" presId="urn:microsoft.com/office/officeart/2005/8/layout/hierarchy1"/>
    <dgm:cxn modelId="{689F85C2-FC92-4A2B-B904-19B428B6D722}" type="presParOf" srcId="{29DD2473-630A-4078-8E93-AC928A152AAD}" destId="{54EC0BBD-741A-4C90-9416-8300D65F0CFC}" srcOrd="1" destOrd="0" presId="urn:microsoft.com/office/officeart/2005/8/layout/hierarchy1"/>
    <dgm:cxn modelId="{F52DA8B9-4C70-4ECF-989F-DD55B0FBBB29}" type="presParOf" srcId="{54EC0BBD-741A-4C90-9416-8300D65F0CFC}" destId="{6E1139E3-8AD7-45AE-9397-E2716B39159F}" srcOrd="0" destOrd="0" presId="urn:microsoft.com/office/officeart/2005/8/layout/hierarchy1"/>
    <dgm:cxn modelId="{510B1DF6-2247-4652-9A8A-8B3675B53544}" type="presParOf" srcId="{54EC0BBD-741A-4C90-9416-8300D65F0CFC}" destId="{7830E575-1C8F-4975-9364-306275EC48A0}" srcOrd="1" destOrd="0" presId="urn:microsoft.com/office/officeart/2005/8/layout/hierarchy1"/>
    <dgm:cxn modelId="{5621464A-0381-4D85-9681-E8F645CA8720}" type="presParOf" srcId="{7830E575-1C8F-4975-9364-306275EC48A0}" destId="{2619C004-9E4B-4314-8BFD-624EEF570681}" srcOrd="0" destOrd="0" presId="urn:microsoft.com/office/officeart/2005/8/layout/hierarchy1"/>
    <dgm:cxn modelId="{CEAA05D7-995F-4B33-816B-6D3CE313CF1F}" type="presParOf" srcId="{2619C004-9E4B-4314-8BFD-624EEF570681}" destId="{1B2B8CC7-7CFE-4657-948A-DC1C8143F5B5}" srcOrd="0" destOrd="0" presId="urn:microsoft.com/office/officeart/2005/8/layout/hierarchy1"/>
    <dgm:cxn modelId="{43C5EFA5-2801-4F11-AD5D-15A9AE7B7461}" type="presParOf" srcId="{2619C004-9E4B-4314-8BFD-624EEF570681}" destId="{0BC29CBE-7962-4A80-8499-41B53E658643}" srcOrd="1" destOrd="0" presId="urn:microsoft.com/office/officeart/2005/8/layout/hierarchy1"/>
    <dgm:cxn modelId="{D4826EE5-3A97-4377-8D3C-1A24404E78D3}" type="presParOf" srcId="{7830E575-1C8F-4975-9364-306275EC48A0}" destId="{46A43B0F-EAC1-4674-BF3E-7FEB720E69E0}" srcOrd="1" destOrd="0" presId="urn:microsoft.com/office/officeart/2005/8/layout/hierarchy1"/>
    <dgm:cxn modelId="{43005E57-6E39-445C-B6B4-AD1DB5A523CC}" type="presParOf" srcId="{54EC0BBD-741A-4C90-9416-8300D65F0CFC}" destId="{7058D567-1081-4216-A043-667F2946B534}" srcOrd="2" destOrd="0" presId="urn:microsoft.com/office/officeart/2005/8/layout/hierarchy1"/>
    <dgm:cxn modelId="{58026AD3-E497-4D37-B910-366CBA03B04D}" type="presParOf" srcId="{54EC0BBD-741A-4C90-9416-8300D65F0CFC}" destId="{E1C6558E-DC45-48F9-A57C-ED611291FFB6}" srcOrd="3" destOrd="0" presId="urn:microsoft.com/office/officeart/2005/8/layout/hierarchy1"/>
    <dgm:cxn modelId="{381813A6-FD5E-4807-B6D6-F0C78CBF898B}" type="presParOf" srcId="{E1C6558E-DC45-48F9-A57C-ED611291FFB6}" destId="{DD6F3C89-4224-4960-BE7C-B53D2FD7FCC1}" srcOrd="0" destOrd="0" presId="urn:microsoft.com/office/officeart/2005/8/layout/hierarchy1"/>
    <dgm:cxn modelId="{A6F7206D-B565-44E7-A454-85490D230915}" type="presParOf" srcId="{DD6F3C89-4224-4960-BE7C-B53D2FD7FCC1}" destId="{00652840-CED7-4246-95E5-902C4167EA71}" srcOrd="0" destOrd="0" presId="urn:microsoft.com/office/officeart/2005/8/layout/hierarchy1"/>
    <dgm:cxn modelId="{2B37FAFF-6476-4C2A-AC98-352C5FC94BA5}" type="presParOf" srcId="{DD6F3C89-4224-4960-BE7C-B53D2FD7FCC1}" destId="{D4DB9022-A14C-442E-B172-2AD883D89DC6}" srcOrd="1" destOrd="0" presId="urn:microsoft.com/office/officeart/2005/8/layout/hierarchy1"/>
    <dgm:cxn modelId="{09C17B0F-F4C4-4301-8C4E-BC926F7EEB27}" type="presParOf" srcId="{E1C6558E-DC45-48F9-A57C-ED611291FFB6}" destId="{56E3F76A-C7EF-4D54-A51A-EC577CC49778}" srcOrd="1" destOrd="0" presId="urn:microsoft.com/office/officeart/2005/8/layout/hierarchy1"/>
    <dgm:cxn modelId="{52DD78F5-3269-43CA-BF6C-9ED846D32A31}" type="presParOf" srcId="{B3486696-44B0-48D5-A681-67F619619693}" destId="{82DDC0EA-5A17-4B06-A7D9-285320F82A7B}" srcOrd="2" destOrd="0" presId="urn:microsoft.com/office/officeart/2005/8/layout/hierarchy1"/>
    <dgm:cxn modelId="{FC3589E8-768A-4D8B-9C69-9854122DB4DE}" type="presParOf" srcId="{B3486696-44B0-48D5-A681-67F619619693}" destId="{D5447A24-EAE7-4057-80CD-62580260E977}" srcOrd="3" destOrd="0" presId="urn:microsoft.com/office/officeart/2005/8/layout/hierarchy1"/>
    <dgm:cxn modelId="{857C5C12-A696-487D-8167-945A7561427E}" type="presParOf" srcId="{D5447A24-EAE7-4057-80CD-62580260E977}" destId="{4647220B-182D-48CC-94AC-6B9C61FC6B97}" srcOrd="0" destOrd="0" presId="urn:microsoft.com/office/officeart/2005/8/layout/hierarchy1"/>
    <dgm:cxn modelId="{28469FA7-065F-404C-A529-5647B3C59D0A}" type="presParOf" srcId="{4647220B-182D-48CC-94AC-6B9C61FC6B97}" destId="{22EC573C-DD58-49FC-A8B1-249E093FCFF9}" srcOrd="0" destOrd="0" presId="urn:microsoft.com/office/officeart/2005/8/layout/hierarchy1"/>
    <dgm:cxn modelId="{99AA8D03-6337-4DC0-B437-0742D63CA371}" type="presParOf" srcId="{4647220B-182D-48CC-94AC-6B9C61FC6B97}" destId="{309F8449-BD24-4713-8987-7ADE654EEBC8}" srcOrd="1" destOrd="0" presId="urn:microsoft.com/office/officeart/2005/8/layout/hierarchy1"/>
    <dgm:cxn modelId="{D4739D32-60BC-40F3-B3F8-D451AD099808}" type="presParOf" srcId="{D5447A24-EAE7-4057-80CD-62580260E977}" destId="{918F0F6D-4C00-4F0F-AA3F-C8A09FDBC2C9}" srcOrd="1" destOrd="0" presId="urn:microsoft.com/office/officeart/2005/8/layout/hierarchy1"/>
    <dgm:cxn modelId="{17C1905D-7A66-4BA8-8248-F64DD751CAB2}" type="presParOf" srcId="{918F0F6D-4C00-4F0F-AA3F-C8A09FDBC2C9}" destId="{53B9DCBD-C3A3-420E-A22C-B48E574354ED}" srcOrd="0" destOrd="0" presId="urn:microsoft.com/office/officeart/2005/8/layout/hierarchy1"/>
    <dgm:cxn modelId="{E6A94B7E-A4DF-442D-ADA2-264D3282AF93}" type="presParOf" srcId="{918F0F6D-4C00-4F0F-AA3F-C8A09FDBC2C9}" destId="{DED4AF49-9575-49C1-822D-0F659D6D6421}" srcOrd="1" destOrd="0" presId="urn:microsoft.com/office/officeart/2005/8/layout/hierarchy1"/>
    <dgm:cxn modelId="{ED5D3AB9-BCE6-47B8-83C3-2E9AB90C2408}" type="presParOf" srcId="{DED4AF49-9575-49C1-822D-0F659D6D6421}" destId="{908F0DDC-8568-46DD-985B-CD6950DD43A3}" srcOrd="0" destOrd="0" presId="urn:microsoft.com/office/officeart/2005/8/layout/hierarchy1"/>
    <dgm:cxn modelId="{92960F07-70F9-4F81-B72F-7C238858824E}" type="presParOf" srcId="{908F0DDC-8568-46DD-985B-CD6950DD43A3}" destId="{43083FF4-58D2-4319-9163-85465010FE89}" srcOrd="0" destOrd="0" presId="urn:microsoft.com/office/officeart/2005/8/layout/hierarchy1"/>
    <dgm:cxn modelId="{4FD15FD6-54A0-4636-A593-15FB2C09051F}" type="presParOf" srcId="{908F0DDC-8568-46DD-985B-CD6950DD43A3}" destId="{475C7D7D-AD15-419E-A789-E8BBAAA6125E}" srcOrd="1" destOrd="0" presId="urn:microsoft.com/office/officeart/2005/8/layout/hierarchy1"/>
    <dgm:cxn modelId="{98AEBDBE-5266-4514-8086-82B413B98D58}" type="presParOf" srcId="{DED4AF49-9575-49C1-822D-0F659D6D6421}" destId="{80BC845B-8753-4961-B745-89BB417BD54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6EF524-E89A-48C0-AF7B-22719DB396A7}">
      <dsp:nvSpPr>
        <dsp:cNvPr id="0" name=""/>
        <dsp:cNvSpPr/>
      </dsp:nvSpPr>
      <dsp:spPr>
        <a:xfrm>
          <a:off x="4134378" y="3073990"/>
          <a:ext cx="91440" cy="5727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270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3DF84C-1498-4D29-BABC-E19ABCE5DBC1}">
      <dsp:nvSpPr>
        <dsp:cNvPr id="0" name=""/>
        <dsp:cNvSpPr/>
      </dsp:nvSpPr>
      <dsp:spPr>
        <a:xfrm>
          <a:off x="2976700" y="1250841"/>
          <a:ext cx="1203398" cy="572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283"/>
              </a:lnTo>
              <a:lnTo>
                <a:pt x="1203398" y="390283"/>
              </a:lnTo>
              <a:lnTo>
                <a:pt x="1203398" y="57270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773ADB-4A2A-44D2-BBA7-DAE61593A4A1}">
      <dsp:nvSpPr>
        <dsp:cNvPr id="0" name=""/>
        <dsp:cNvSpPr/>
      </dsp:nvSpPr>
      <dsp:spPr>
        <a:xfrm>
          <a:off x="1727581" y="3073990"/>
          <a:ext cx="91440" cy="5727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270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083FFA-8BD0-4652-83CB-2BC06BE8DF9D}">
      <dsp:nvSpPr>
        <dsp:cNvPr id="0" name=""/>
        <dsp:cNvSpPr/>
      </dsp:nvSpPr>
      <dsp:spPr>
        <a:xfrm>
          <a:off x="1773301" y="1250841"/>
          <a:ext cx="1203398" cy="572708"/>
        </a:xfrm>
        <a:custGeom>
          <a:avLst/>
          <a:gdLst/>
          <a:ahLst/>
          <a:cxnLst/>
          <a:rect l="0" t="0" r="0" b="0"/>
          <a:pathLst>
            <a:path>
              <a:moveTo>
                <a:pt x="1203398" y="0"/>
              </a:moveTo>
              <a:lnTo>
                <a:pt x="1203398" y="390283"/>
              </a:lnTo>
              <a:lnTo>
                <a:pt x="0" y="390283"/>
              </a:lnTo>
              <a:lnTo>
                <a:pt x="0" y="57270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A6AE94-7B23-4A3A-B1AD-6EE8E9911175}">
      <dsp:nvSpPr>
        <dsp:cNvPr id="0" name=""/>
        <dsp:cNvSpPr/>
      </dsp:nvSpPr>
      <dsp:spPr>
        <a:xfrm>
          <a:off x="1992101" y="401"/>
          <a:ext cx="1969197" cy="12504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A2D0B73-DAAC-4657-B90F-153CA941F339}">
      <dsp:nvSpPr>
        <dsp:cNvPr id="0" name=""/>
        <dsp:cNvSpPr/>
      </dsp:nvSpPr>
      <dsp:spPr>
        <a:xfrm>
          <a:off x="2210901" y="208261"/>
          <a:ext cx="1969197" cy="1250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9 Cartilages </a:t>
          </a:r>
          <a:endParaRPr lang="en-US" sz="1800" b="1" kern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47525" y="244885"/>
        <a:ext cx="1895949" cy="1177192"/>
      </dsp:txXfrm>
    </dsp:sp>
    <dsp:sp modelId="{D10E43B0-4C9A-4922-8343-B3F6FF64DE35}">
      <dsp:nvSpPr>
        <dsp:cNvPr id="0" name=""/>
        <dsp:cNvSpPr/>
      </dsp:nvSpPr>
      <dsp:spPr>
        <a:xfrm>
          <a:off x="788703" y="1823550"/>
          <a:ext cx="1969197" cy="12504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28B257C-EBD2-42B9-8D37-A7629F7912F7}">
      <dsp:nvSpPr>
        <dsp:cNvPr id="0" name=""/>
        <dsp:cNvSpPr/>
      </dsp:nvSpPr>
      <dsp:spPr>
        <a:xfrm>
          <a:off x="1007503" y="2031409"/>
          <a:ext cx="1969197" cy="1250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3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 Unpaired</a:t>
          </a:r>
          <a:endParaRPr lang="en-US" sz="1800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44127" y="2068033"/>
        <a:ext cx="1895949" cy="1177192"/>
      </dsp:txXfrm>
    </dsp:sp>
    <dsp:sp modelId="{4DB504C1-2120-4E6A-BC70-6F2C53442AF5}">
      <dsp:nvSpPr>
        <dsp:cNvPr id="0" name=""/>
        <dsp:cNvSpPr/>
      </dsp:nvSpPr>
      <dsp:spPr>
        <a:xfrm>
          <a:off x="788703" y="3646698"/>
          <a:ext cx="1969197" cy="12504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9F8F3F1-35D8-4094-A138-D57F6058DC54}">
      <dsp:nvSpPr>
        <dsp:cNvPr id="0" name=""/>
        <dsp:cNvSpPr/>
      </dsp:nvSpPr>
      <dsp:spPr>
        <a:xfrm>
          <a:off x="1007503" y="3854558"/>
          <a:ext cx="1969197" cy="1250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itchFamily="18" charset="0"/>
              <a:cs typeface="Times New Roman" pitchFamily="18" charset="0"/>
            </a:rPr>
            <a:t>Epiglottis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itchFamily="18" charset="0"/>
              <a:cs typeface="Times New Roman" pitchFamily="18" charset="0"/>
            </a:rPr>
            <a:t>Thyroid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itchFamily="18" charset="0"/>
              <a:cs typeface="Times New Roman" pitchFamily="18" charset="0"/>
            </a:rPr>
            <a:t>Cricoid </a:t>
          </a:r>
          <a:endParaRPr lang="en-US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44127" y="3891182"/>
        <a:ext cx="1895949" cy="1177192"/>
      </dsp:txXfrm>
    </dsp:sp>
    <dsp:sp modelId="{6DD7EAFA-9B06-42D7-90F7-884A35C46280}">
      <dsp:nvSpPr>
        <dsp:cNvPr id="0" name=""/>
        <dsp:cNvSpPr/>
      </dsp:nvSpPr>
      <dsp:spPr>
        <a:xfrm>
          <a:off x="3195499" y="1823550"/>
          <a:ext cx="1969197" cy="12504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8CB9651-A08D-435D-B4A8-4221D70CBBF5}">
      <dsp:nvSpPr>
        <dsp:cNvPr id="0" name=""/>
        <dsp:cNvSpPr/>
      </dsp:nvSpPr>
      <dsp:spPr>
        <a:xfrm>
          <a:off x="3414299" y="2031409"/>
          <a:ext cx="1969197" cy="1250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3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 P</a:t>
          </a:r>
          <a:r>
            <a:rPr lang="en-US" sz="1800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aired</a:t>
          </a:r>
          <a:r>
            <a:rPr lang="en-US" sz="1600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en-US" sz="1600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450923" y="2068033"/>
        <a:ext cx="1895949" cy="1177192"/>
      </dsp:txXfrm>
    </dsp:sp>
    <dsp:sp modelId="{95755FC8-827A-4360-9ED3-FF4CDDE499A7}">
      <dsp:nvSpPr>
        <dsp:cNvPr id="0" name=""/>
        <dsp:cNvSpPr/>
      </dsp:nvSpPr>
      <dsp:spPr>
        <a:xfrm>
          <a:off x="3195499" y="3646698"/>
          <a:ext cx="1969197" cy="12504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4C9BC75-C819-4006-9A71-4EE118499563}">
      <dsp:nvSpPr>
        <dsp:cNvPr id="0" name=""/>
        <dsp:cNvSpPr/>
      </dsp:nvSpPr>
      <dsp:spPr>
        <a:xfrm>
          <a:off x="3414299" y="3854558"/>
          <a:ext cx="1969197" cy="1250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itchFamily="18" charset="0"/>
              <a:cs typeface="Times New Roman" pitchFamily="18" charset="0"/>
            </a:rPr>
            <a:t>Arytenoid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itchFamily="18" charset="0"/>
              <a:cs typeface="Times New Roman" pitchFamily="18" charset="0"/>
            </a:rPr>
            <a:t>Corniculate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itchFamily="18" charset="0"/>
              <a:cs typeface="Times New Roman" pitchFamily="18" charset="0"/>
            </a:rPr>
            <a:t>Cuneiform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3450923" y="3891182"/>
        <a:ext cx="1895949" cy="11771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B9DCBD-C3A3-420E-A22C-B48E574354ED}">
      <dsp:nvSpPr>
        <dsp:cNvPr id="0" name=""/>
        <dsp:cNvSpPr/>
      </dsp:nvSpPr>
      <dsp:spPr>
        <a:xfrm>
          <a:off x="6524699" y="3026891"/>
          <a:ext cx="91440" cy="6121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1215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DDC0EA-5A17-4B06-A7D9-285320F82A7B}">
      <dsp:nvSpPr>
        <dsp:cNvPr id="0" name=""/>
        <dsp:cNvSpPr/>
      </dsp:nvSpPr>
      <dsp:spPr>
        <a:xfrm>
          <a:off x="4641004" y="1078182"/>
          <a:ext cx="1929415" cy="612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162"/>
              </a:lnTo>
              <a:lnTo>
                <a:pt x="1929415" y="417162"/>
              </a:lnTo>
              <a:lnTo>
                <a:pt x="1929415" y="61215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58D567-1081-4216-A043-667F2946B534}">
      <dsp:nvSpPr>
        <dsp:cNvPr id="0" name=""/>
        <dsp:cNvSpPr/>
      </dsp:nvSpPr>
      <dsp:spPr>
        <a:xfrm>
          <a:off x="2711588" y="3026891"/>
          <a:ext cx="1383561" cy="637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2143"/>
              </a:lnTo>
              <a:lnTo>
                <a:pt x="1383561" y="442143"/>
              </a:lnTo>
              <a:lnTo>
                <a:pt x="1383561" y="637131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1139E3-8AD7-45AE-9397-E2716B39159F}">
      <dsp:nvSpPr>
        <dsp:cNvPr id="0" name=""/>
        <dsp:cNvSpPr/>
      </dsp:nvSpPr>
      <dsp:spPr>
        <a:xfrm>
          <a:off x="1425312" y="3026891"/>
          <a:ext cx="1286276" cy="612150"/>
        </a:xfrm>
        <a:custGeom>
          <a:avLst/>
          <a:gdLst/>
          <a:ahLst/>
          <a:cxnLst/>
          <a:rect l="0" t="0" r="0" b="0"/>
          <a:pathLst>
            <a:path>
              <a:moveTo>
                <a:pt x="1286276" y="0"/>
              </a:moveTo>
              <a:lnTo>
                <a:pt x="1286276" y="417162"/>
              </a:lnTo>
              <a:lnTo>
                <a:pt x="0" y="417162"/>
              </a:lnTo>
              <a:lnTo>
                <a:pt x="0" y="61215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F92C40-904F-49D8-AB5C-59556A746D22}">
      <dsp:nvSpPr>
        <dsp:cNvPr id="0" name=""/>
        <dsp:cNvSpPr/>
      </dsp:nvSpPr>
      <dsp:spPr>
        <a:xfrm>
          <a:off x="2711588" y="1078182"/>
          <a:ext cx="1929415" cy="612150"/>
        </a:xfrm>
        <a:custGeom>
          <a:avLst/>
          <a:gdLst/>
          <a:ahLst/>
          <a:cxnLst/>
          <a:rect l="0" t="0" r="0" b="0"/>
          <a:pathLst>
            <a:path>
              <a:moveTo>
                <a:pt x="1929415" y="0"/>
              </a:moveTo>
              <a:lnTo>
                <a:pt x="1929415" y="417162"/>
              </a:lnTo>
              <a:lnTo>
                <a:pt x="0" y="417162"/>
              </a:lnTo>
              <a:lnTo>
                <a:pt x="0" y="61215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C76BE1-DB2C-4A3A-B661-3421260F2E86}">
      <dsp:nvSpPr>
        <dsp:cNvPr id="0" name=""/>
        <dsp:cNvSpPr/>
      </dsp:nvSpPr>
      <dsp:spPr>
        <a:xfrm>
          <a:off x="3588595" y="4217"/>
          <a:ext cx="2104816" cy="10739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F433DD-C7BD-429B-9C10-19F4232F28B2}">
      <dsp:nvSpPr>
        <dsp:cNvPr id="0" name=""/>
        <dsp:cNvSpPr/>
      </dsp:nvSpPr>
      <dsp:spPr>
        <a:xfrm>
          <a:off x="3822464" y="226392"/>
          <a:ext cx="2104816" cy="1073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Muscle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53919" y="257847"/>
        <a:ext cx="2041906" cy="1011054"/>
      </dsp:txXfrm>
    </dsp:sp>
    <dsp:sp modelId="{0777C8DB-6E4F-4EE7-B15E-5041E3259266}">
      <dsp:nvSpPr>
        <dsp:cNvPr id="0" name=""/>
        <dsp:cNvSpPr/>
      </dsp:nvSpPr>
      <dsp:spPr>
        <a:xfrm>
          <a:off x="1659180" y="1690333"/>
          <a:ext cx="2104816" cy="1336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3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3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3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8C4ED1E-462B-4876-A6F3-E54C906628D7}">
      <dsp:nvSpPr>
        <dsp:cNvPr id="0" name=""/>
        <dsp:cNvSpPr/>
      </dsp:nvSpPr>
      <dsp:spPr>
        <a:xfrm>
          <a:off x="1893049" y="1912508"/>
          <a:ext cx="2104816" cy="1336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Extrinsic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32195" y="1951654"/>
        <a:ext cx="2026524" cy="1258266"/>
      </dsp:txXfrm>
    </dsp:sp>
    <dsp:sp modelId="{1B2B8CC7-7CFE-4657-948A-DC1C8143F5B5}">
      <dsp:nvSpPr>
        <dsp:cNvPr id="0" name=""/>
        <dsp:cNvSpPr/>
      </dsp:nvSpPr>
      <dsp:spPr>
        <a:xfrm>
          <a:off x="372903" y="3639042"/>
          <a:ext cx="2104816" cy="1336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4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4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4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C29CBE-7962-4A80-8499-41B53E658643}">
      <dsp:nvSpPr>
        <dsp:cNvPr id="0" name=""/>
        <dsp:cNvSpPr/>
      </dsp:nvSpPr>
      <dsp:spPr>
        <a:xfrm>
          <a:off x="606772" y="3861217"/>
          <a:ext cx="2104816" cy="1336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Elevator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en-US" sz="1200" kern="1200" dirty="0" smtClean="0">
              <a:latin typeface="Times New Roman" pitchFamily="18" charset="0"/>
              <a:cs typeface="Times New Roman" pitchFamily="18" charset="0"/>
            </a:rPr>
            <a:t>Attached to thyroid cartilage &amp; hyoid bone  from above</a:t>
          </a:r>
          <a:endParaRPr lang="en-US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45918" y="3900363"/>
        <a:ext cx="2026524" cy="1258266"/>
      </dsp:txXfrm>
    </dsp:sp>
    <dsp:sp modelId="{00652840-CED7-4246-95E5-902C4167EA71}">
      <dsp:nvSpPr>
        <dsp:cNvPr id="0" name=""/>
        <dsp:cNvSpPr/>
      </dsp:nvSpPr>
      <dsp:spPr>
        <a:xfrm>
          <a:off x="3042742" y="3664022"/>
          <a:ext cx="2104816" cy="1336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4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4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4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DB9022-A14C-442E-B172-2AD883D89DC6}">
      <dsp:nvSpPr>
        <dsp:cNvPr id="0" name=""/>
        <dsp:cNvSpPr/>
      </dsp:nvSpPr>
      <dsp:spPr>
        <a:xfrm>
          <a:off x="3276610" y="3886197"/>
          <a:ext cx="2104816" cy="1336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Depressors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- </a:t>
          </a:r>
          <a:r>
            <a:rPr lang="en-US" sz="1200" kern="1200" dirty="0" smtClean="0">
              <a:latin typeface="Times New Roman" pitchFamily="18" charset="0"/>
              <a:cs typeface="Times New Roman" pitchFamily="18" charset="0"/>
            </a:rPr>
            <a:t>Attached to thyroid cartilage or hyoid bone from below</a:t>
          </a:r>
          <a:endParaRPr lang="en-US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15756" y="3925343"/>
        <a:ext cx="2026524" cy="1258266"/>
      </dsp:txXfrm>
    </dsp:sp>
    <dsp:sp modelId="{22EC573C-DD58-49FC-A8B1-249E093FCFF9}">
      <dsp:nvSpPr>
        <dsp:cNvPr id="0" name=""/>
        <dsp:cNvSpPr/>
      </dsp:nvSpPr>
      <dsp:spPr>
        <a:xfrm>
          <a:off x="5518011" y="1690333"/>
          <a:ext cx="2104816" cy="1336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3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3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3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9F8449-BD24-4713-8987-7ADE654EEBC8}">
      <dsp:nvSpPr>
        <dsp:cNvPr id="0" name=""/>
        <dsp:cNvSpPr/>
      </dsp:nvSpPr>
      <dsp:spPr>
        <a:xfrm>
          <a:off x="5751879" y="1912508"/>
          <a:ext cx="2104816" cy="1336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Intrinsic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91025" y="1951654"/>
        <a:ext cx="2026524" cy="1258266"/>
      </dsp:txXfrm>
    </dsp:sp>
    <dsp:sp modelId="{43083FF4-58D2-4319-9163-85465010FE89}">
      <dsp:nvSpPr>
        <dsp:cNvPr id="0" name=""/>
        <dsp:cNvSpPr/>
      </dsp:nvSpPr>
      <dsp:spPr>
        <a:xfrm>
          <a:off x="5518011" y="3639042"/>
          <a:ext cx="2104816" cy="16209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4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4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4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5C7D7D-AD15-419E-A789-E8BBAAA6125E}">
      <dsp:nvSpPr>
        <dsp:cNvPr id="0" name=""/>
        <dsp:cNvSpPr/>
      </dsp:nvSpPr>
      <dsp:spPr>
        <a:xfrm>
          <a:off x="5751879" y="3861217"/>
          <a:ext cx="2104816" cy="1620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itchFamily="18" charset="0"/>
              <a:cs typeface="Times New Roman" pitchFamily="18" charset="0"/>
            </a:rPr>
            <a:t>Cricothyroid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itchFamily="18" charset="0"/>
              <a:cs typeface="Times New Roman" pitchFamily="18" charset="0"/>
            </a:rPr>
            <a:t>Thyroarytenoid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itchFamily="18" charset="0"/>
              <a:cs typeface="Times New Roman" pitchFamily="18" charset="0"/>
            </a:rPr>
            <a:t>Post.&amp; </a:t>
          </a:r>
          <a:r>
            <a:rPr lang="en-US" sz="1200" kern="1200" dirty="0" err="1" smtClean="0">
              <a:latin typeface="Times New Roman" pitchFamily="18" charset="0"/>
              <a:cs typeface="Times New Roman" pitchFamily="18" charset="0"/>
            </a:rPr>
            <a:t>lat.crico</a:t>
          </a:r>
          <a:r>
            <a:rPr lang="en-US" sz="1200" kern="1200" dirty="0" smtClean="0">
              <a:latin typeface="Times New Roman" pitchFamily="18" charset="0"/>
              <a:cs typeface="Times New Roman" pitchFamily="18" charset="0"/>
            </a:rPr>
            <a:t> arytenoid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itchFamily="18" charset="0"/>
              <a:cs typeface="Times New Roman" pitchFamily="18" charset="0"/>
            </a:rPr>
            <a:t>Transverse arytenoid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itchFamily="18" charset="0"/>
              <a:cs typeface="Times New Roman" pitchFamily="18" charset="0"/>
            </a:rPr>
            <a:t>Vocalis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itchFamily="18" charset="0"/>
              <a:cs typeface="Times New Roman" pitchFamily="18" charset="0"/>
            </a:rPr>
            <a:t>Aryepiglottic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5799355" y="3908693"/>
        <a:ext cx="2009864" cy="1526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5A509-1CF6-42A6-BCDF-5EDF2B83210E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1ED1D4-6AB9-473D-AB3A-4FFEBA6DAB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775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6" algn="l" defTabSz="9142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0" algn="l" defTabSz="9142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47" algn="l" defTabSz="9142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62" algn="l" defTabSz="9142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78" algn="l" defTabSz="9142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94" algn="l" defTabSz="9142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09" algn="l" defTabSz="9142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24" algn="l" defTabSz="9142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>
              <a:ea typeface="ＭＳ Ｐゴシック" pitchFamily="123" charset="-128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95355453-F102-4385-8BF5-CE45C6ACE0A6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23" charset="-128"/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273AE04F-DCC8-4A0B-94CF-E31EFC161E3F}" type="slidenum">
              <a:rPr lang="en-US" sz="1200">
                <a:solidFill>
                  <a:prstClr val="black"/>
                </a:solidFill>
              </a:rPr>
              <a:pPr/>
              <a:t>16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23" charset="-128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E3B5925D-5AB2-430F-B525-D5F717862474}" type="slidenum">
              <a:rPr lang="en-US" sz="1200">
                <a:solidFill>
                  <a:prstClr val="black"/>
                </a:solidFill>
              </a:rPr>
              <a:pPr/>
              <a:t>17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23" charset="-128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AD88DADB-A4DB-45D5-90C1-5AC0A07FE43B}" type="slidenum">
              <a:rPr lang="en-US" sz="1200">
                <a:solidFill>
                  <a:prstClr val="black"/>
                </a:solidFill>
              </a:rPr>
              <a:pPr/>
              <a:t>18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123" charset="-128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pPr eaLnBrk="1" hangingPunct="1"/>
            <a:fld id="{246899F9-BEA0-4FD2-AAF6-0A37D77F2613}" type="slidenum">
              <a:rPr lang="en-US" sz="1200" b="1">
                <a:solidFill>
                  <a:prstClr val="black"/>
                </a:solidFill>
                <a:cs typeface="Arial" pitchFamily="34" charset="0"/>
              </a:rPr>
              <a:pPr eaLnBrk="1" hangingPunct="1"/>
              <a:t>22</a:t>
            </a:fld>
            <a:endParaRPr lang="en-US" sz="1200" b="1">
              <a:solidFill>
                <a:prstClr val="black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123" charset="-128"/>
            </a:endParaRP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pPr eaLnBrk="1" hangingPunct="1"/>
            <a:fld id="{2B981FEA-7EDF-4799-9972-311B2CAE1817}" type="slidenum">
              <a:rPr lang="en-US" sz="1200" b="1">
                <a:solidFill>
                  <a:prstClr val="black"/>
                </a:solidFill>
                <a:cs typeface="Arial" pitchFamily="34" charset="0"/>
              </a:rPr>
              <a:pPr eaLnBrk="1" hangingPunct="1"/>
              <a:t>23</a:t>
            </a:fld>
            <a:endParaRPr lang="en-US" sz="1200" b="1">
              <a:solidFill>
                <a:prstClr val="black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23" charset="-128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E6A0C52F-7E2C-4D22-9B0C-F77EEAE0B6DB}" type="slidenum">
              <a:rPr lang="en-US" sz="1200"/>
              <a:pPr/>
              <a:t>26</a:t>
            </a:fld>
            <a:endParaRPr 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23" charset="-128"/>
            </a:endParaRPr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AE0AC4C4-1F72-47C4-9D7F-51020307BB1F}" type="slidenum">
              <a:rPr lang="en-US" sz="1200"/>
              <a:pPr/>
              <a:t>27</a:t>
            </a:fld>
            <a:endParaRPr 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23" charset="-128"/>
            </a:endParaRP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2EF0F90E-B047-4745-9B1A-9CEABF63A31A}" type="slidenum">
              <a:rPr lang="en-US" sz="1200"/>
              <a:pPr/>
              <a:t>28</a:t>
            </a:fld>
            <a:endParaRPr 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23" charset="-128"/>
            </a:endParaRPr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98583972-C4B5-4FFF-A761-775FF7CA448C}" type="slidenum">
              <a:rPr lang="en-US" sz="1200"/>
              <a:pPr/>
              <a:t>29</a:t>
            </a:fld>
            <a:endParaRPr 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23" charset="-128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69AC58FE-023D-4254-95F7-CA646C7CE03F}" type="slidenum">
              <a:rPr lang="en-US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123" charset="-128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pPr eaLnBrk="1" hangingPunct="1"/>
            <a:fld id="{4655F8BB-01D5-4290-90FC-7CA0570DC43C}" type="slidenum">
              <a:rPr lang="en-US" b="1">
                <a:solidFill>
                  <a:prstClr val="black"/>
                </a:solidFill>
                <a:cs typeface="Arial" pitchFamily="34" charset="0"/>
              </a:rPr>
              <a:pPr eaLnBrk="1" hangingPunct="1"/>
              <a:t>33</a:t>
            </a:fld>
            <a:endParaRPr lang="en-US" b="1">
              <a:solidFill>
                <a:prstClr val="black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23" charset="-128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39ACD4C5-82D4-4B98-99BB-95D80EA21880}" type="slidenum">
              <a:rPr lang="en-US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23" charset="-128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C63E7FC7-4727-4D83-A500-3932457D786B}" type="slidenum">
              <a:rPr lang="en-US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7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5"/>
            <a:ext cx="404018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6" indent="0">
              <a:buNone/>
              <a:defRPr sz="2000" b="1"/>
            </a:lvl2pPr>
            <a:lvl3pPr marL="914230" indent="0">
              <a:buNone/>
              <a:defRPr sz="1800" b="1"/>
            </a:lvl3pPr>
            <a:lvl4pPr marL="1371347" indent="0">
              <a:buNone/>
              <a:defRPr sz="1600" b="1"/>
            </a:lvl4pPr>
            <a:lvl5pPr marL="1828462" indent="0">
              <a:buNone/>
              <a:defRPr sz="1600" b="1"/>
            </a:lvl5pPr>
            <a:lvl6pPr marL="2285578" indent="0">
              <a:buNone/>
              <a:defRPr sz="1600" b="1"/>
            </a:lvl6pPr>
            <a:lvl7pPr marL="2742694" indent="0">
              <a:buNone/>
              <a:defRPr sz="1600" b="1"/>
            </a:lvl7pPr>
            <a:lvl8pPr marL="3199809" indent="0">
              <a:buNone/>
              <a:defRPr sz="1600" b="1"/>
            </a:lvl8pPr>
            <a:lvl9pPr marL="365692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8"/>
            <a:ext cx="404018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6" indent="0">
              <a:buNone/>
              <a:defRPr sz="2000" b="1"/>
            </a:lvl2pPr>
            <a:lvl3pPr marL="914230" indent="0">
              <a:buNone/>
              <a:defRPr sz="1800" b="1"/>
            </a:lvl3pPr>
            <a:lvl4pPr marL="1371347" indent="0">
              <a:buNone/>
              <a:defRPr sz="1600" b="1"/>
            </a:lvl4pPr>
            <a:lvl5pPr marL="1828462" indent="0">
              <a:buNone/>
              <a:defRPr sz="1600" b="1"/>
            </a:lvl5pPr>
            <a:lvl6pPr marL="2285578" indent="0">
              <a:buNone/>
              <a:defRPr sz="1600" b="1"/>
            </a:lvl6pPr>
            <a:lvl7pPr marL="2742694" indent="0">
              <a:buNone/>
              <a:defRPr sz="1600" b="1"/>
            </a:lvl7pPr>
            <a:lvl8pPr marL="3199809" indent="0">
              <a:buNone/>
              <a:defRPr sz="1600" b="1"/>
            </a:lvl8pPr>
            <a:lvl9pPr marL="365692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8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6" indent="0">
              <a:buNone/>
              <a:defRPr sz="1200"/>
            </a:lvl2pPr>
            <a:lvl3pPr marL="914230" indent="0">
              <a:buNone/>
              <a:defRPr sz="1000"/>
            </a:lvl3pPr>
            <a:lvl4pPr marL="1371347" indent="0">
              <a:buNone/>
              <a:defRPr sz="900"/>
            </a:lvl4pPr>
            <a:lvl5pPr marL="1828462" indent="0">
              <a:buNone/>
              <a:defRPr sz="900"/>
            </a:lvl5pPr>
            <a:lvl6pPr marL="2285578" indent="0">
              <a:buNone/>
              <a:defRPr sz="900"/>
            </a:lvl6pPr>
            <a:lvl7pPr marL="2742694" indent="0">
              <a:buNone/>
              <a:defRPr sz="900"/>
            </a:lvl7pPr>
            <a:lvl8pPr marL="3199809" indent="0">
              <a:buNone/>
              <a:defRPr sz="900"/>
            </a:lvl8pPr>
            <a:lvl9pPr marL="365692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6" indent="0">
              <a:buNone/>
              <a:defRPr sz="2800"/>
            </a:lvl2pPr>
            <a:lvl3pPr marL="914230" indent="0">
              <a:buNone/>
              <a:defRPr sz="2400"/>
            </a:lvl3pPr>
            <a:lvl4pPr marL="1371347" indent="0">
              <a:buNone/>
              <a:defRPr sz="2000"/>
            </a:lvl4pPr>
            <a:lvl5pPr marL="1828462" indent="0">
              <a:buNone/>
              <a:defRPr sz="2000"/>
            </a:lvl5pPr>
            <a:lvl6pPr marL="2285578" indent="0">
              <a:buNone/>
              <a:defRPr sz="2000"/>
            </a:lvl6pPr>
            <a:lvl7pPr marL="2742694" indent="0">
              <a:buNone/>
              <a:defRPr sz="2000"/>
            </a:lvl7pPr>
            <a:lvl8pPr marL="3199809" indent="0">
              <a:buNone/>
              <a:defRPr sz="2000"/>
            </a:lvl8pPr>
            <a:lvl9pPr marL="3656924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6" indent="0">
              <a:buNone/>
              <a:defRPr sz="1200"/>
            </a:lvl2pPr>
            <a:lvl3pPr marL="914230" indent="0">
              <a:buNone/>
              <a:defRPr sz="1000"/>
            </a:lvl3pPr>
            <a:lvl4pPr marL="1371347" indent="0">
              <a:buNone/>
              <a:defRPr sz="900"/>
            </a:lvl4pPr>
            <a:lvl5pPr marL="1828462" indent="0">
              <a:buNone/>
              <a:defRPr sz="900"/>
            </a:lvl5pPr>
            <a:lvl6pPr marL="2285578" indent="0">
              <a:buNone/>
              <a:defRPr sz="900"/>
            </a:lvl6pPr>
            <a:lvl7pPr marL="2742694" indent="0">
              <a:buNone/>
              <a:defRPr sz="900"/>
            </a:lvl7pPr>
            <a:lvl8pPr marL="3199809" indent="0">
              <a:buNone/>
              <a:defRPr sz="900"/>
            </a:lvl8pPr>
            <a:lvl9pPr marL="365692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274640"/>
            <a:ext cx="205740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12" tIns="0" rIns="45712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7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16" indent="0" algn="ctr">
              <a:buNone/>
            </a:lvl2pPr>
            <a:lvl3pPr marL="914230" indent="0" algn="ctr">
              <a:buNone/>
            </a:lvl3pPr>
            <a:lvl4pPr marL="1371347" indent="0" algn="ctr">
              <a:buNone/>
            </a:lvl4pPr>
            <a:lvl5pPr marL="1828462" indent="0" algn="ctr">
              <a:buNone/>
            </a:lvl5pPr>
            <a:lvl6pPr marL="2285578" indent="0" algn="ctr">
              <a:buNone/>
            </a:lvl6pPr>
            <a:lvl7pPr marL="2742694" indent="0" algn="ctr">
              <a:buNone/>
            </a:lvl7pPr>
            <a:lvl8pPr marL="3199809" indent="0" algn="ctr">
              <a:buNone/>
            </a:lvl8pPr>
            <a:lvl9pPr marL="3656924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93FC9-74E1-488F-A222-3265447C69D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11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F82E0F-8148-4CE3-BD05-EEEB3F689C6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120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1" y="609600"/>
            <a:ext cx="7086601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1" y="2507788"/>
            <a:ext cx="7086601" cy="1509712"/>
          </a:xfrm>
        </p:spPr>
        <p:txBody>
          <a:bodyPr/>
          <a:lstStyle>
            <a:lvl1pPr marL="73138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DD137-9EAF-48F3-88FA-8D3EB322B75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59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8DEEC5-5974-421C-BF5E-8F0B630C981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177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5"/>
            <a:ext cx="404018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1535115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2" y="2362203"/>
            <a:ext cx="404018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362203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0652E-D893-4A8E-9B66-D0E8A30496B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1312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791F26-F9A8-4DD1-8B1B-7D1692E228C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269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6E452-2D9E-49D6-925E-41001797335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835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2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1" y="1524000"/>
            <a:ext cx="3008312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1" y="273053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1CDF42-67D3-4AFE-823F-C572AD831BF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877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12" rIns="45712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12" rIns="45712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51E5F-571D-41D0-B67A-877FE6A068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6743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9843FF-36C9-45CD-9187-F0E04DBB34A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9985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274640"/>
            <a:ext cx="205740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FEFFEC-AFFD-4EF9-9D13-AB3B68C2825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7452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12" tIns="0" rIns="45712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7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16" indent="0" algn="ctr">
              <a:buNone/>
            </a:lvl2pPr>
            <a:lvl3pPr marL="914230" indent="0" algn="ctr">
              <a:buNone/>
            </a:lvl3pPr>
            <a:lvl4pPr marL="1371347" indent="0" algn="ctr">
              <a:buNone/>
            </a:lvl4pPr>
            <a:lvl5pPr marL="1828462" indent="0" algn="ctr">
              <a:buNone/>
            </a:lvl5pPr>
            <a:lvl6pPr marL="2285578" indent="0" algn="ctr">
              <a:buNone/>
            </a:lvl6pPr>
            <a:lvl7pPr marL="2742694" indent="0" algn="ctr">
              <a:buNone/>
            </a:lvl7pPr>
            <a:lvl8pPr marL="3199809" indent="0" algn="ctr">
              <a:buNone/>
            </a:lvl8pPr>
            <a:lvl9pPr marL="3656924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7E8ADE-2DAA-424C-B6B1-2363733D7B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291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6E3651-24CA-487B-ADB8-C91AA0E84C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3547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8"/>
            <a:ext cx="7086600" cy="1509712"/>
          </a:xfrm>
        </p:spPr>
        <p:txBody>
          <a:bodyPr/>
          <a:lstStyle>
            <a:lvl1pPr marL="73138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FF98D-C5F8-46CA-BC16-30D4D42E1E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4865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75D09-4EC9-4C20-913C-3DB0ED59C5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718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1535114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2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362202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32B62A-C9D4-4825-A71A-12AE366740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589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12532C-96FE-4B58-9A55-5C91F59BBB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1671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CB27D5-0664-435B-BE02-D921BB4EBF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2450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2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6A6EB4-A9DC-44D4-85A3-88D2FEC0F0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2020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12" rIns="45712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12" rIns="45712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D7C021-F526-48D9-9F46-48C6EDD1D3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1552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EC3932-66B8-467A-914B-B73C8D6A2F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111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DD4F9E-139E-402C-8632-1C9243EB30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885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1"/>
            <a:ext cx="7772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1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396">
              <a:lnSpc>
                <a:spcPts val="1425"/>
              </a:lnSpc>
            </a:pPr>
            <a:fld id="{81D60167-4931-47E6-BA6A-407CBD079E47}" type="slidenum">
              <a:rPr lang="en-US" spc="-5" smtClean="0">
                <a:solidFill>
                  <a:prstClr val="black"/>
                </a:solidFill>
              </a:rPr>
              <a:pPr marL="25396">
                <a:lnSpc>
                  <a:spcPts val="1425"/>
                </a:lnSpc>
              </a:pPr>
              <a:t>‹#›</a:t>
            </a:fld>
            <a:endParaRPr lang="en-US"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4546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300" y="961391"/>
            <a:ext cx="1782445" cy="276999"/>
          </a:xfrm>
        </p:spPr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396">
              <a:lnSpc>
                <a:spcPts val="1425"/>
              </a:lnSpc>
            </a:pPr>
            <a:fld id="{81D60167-4931-47E6-BA6A-407CBD079E47}" type="slidenum">
              <a:rPr lang="en-US" spc="-5" smtClean="0">
                <a:solidFill>
                  <a:prstClr val="black"/>
                </a:solidFill>
              </a:rPr>
              <a:pPr marL="25396">
                <a:lnSpc>
                  <a:spcPts val="1425"/>
                </a:lnSpc>
              </a:pPr>
              <a:t>‹#›</a:t>
            </a:fld>
            <a:endParaRPr lang="en-US"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4188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300" y="961391"/>
            <a:ext cx="1782445" cy="276999"/>
          </a:xfrm>
        </p:spPr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2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2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396">
              <a:lnSpc>
                <a:spcPts val="1425"/>
              </a:lnSpc>
            </a:pPr>
            <a:fld id="{81D60167-4931-47E6-BA6A-407CBD079E47}" type="slidenum">
              <a:rPr lang="en-US" spc="-5" smtClean="0">
                <a:solidFill>
                  <a:prstClr val="black"/>
                </a:solidFill>
              </a:rPr>
              <a:pPr marL="25396">
                <a:lnSpc>
                  <a:spcPts val="1425"/>
                </a:lnSpc>
              </a:pPr>
              <a:t>‹#›</a:t>
            </a:fld>
            <a:endParaRPr lang="en-US"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1799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300" y="961391"/>
            <a:ext cx="1782445" cy="276999"/>
          </a:xfrm>
        </p:spPr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396">
              <a:lnSpc>
                <a:spcPts val="1425"/>
              </a:lnSpc>
            </a:pPr>
            <a:fld id="{81D60167-4931-47E6-BA6A-407CBD079E47}" type="slidenum">
              <a:rPr lang="en-US" spc="-5" smtClean="0">
                <a:solidFill>
                  <a:prstClr val="black"/>
                </a:solidFill>
              </a:rPr>
              <a:pPr marL="25396">
                <a:lnSpc>
                  <a:spcPts val="1425"/>
                </a:lnSpc>
              </a:pPr>
              <a:t>‹#›</a:t>
            </a:fld>
            <a:endParaRPr lang="en-US"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2765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396">
              <a:lnSpc>
                <a:spcPts val="1425"/>
              </a:lnSpc>
            </a:pPr>
            <a:fld id="{81D60167-4931-47E6-BA6A-407CBD079E47}" type="slidenum">
              <a:rPr lang="en-US" spc="-5" smtClean="0">
                <a:solidFill>
                  <a:prstClr val="black"/>
                </a:solidFill>
              </a:rPr>
              <a:pPr marL="25396">
                <a:lnSpc>
                  <a:spcPts val="1425"/>
                </a:lnSpc>
              </a:pPr>
              <a:t>‹#›</a:t>
            </a:fld>
            <a:endParaRPr lang="en-US"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2974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9EBEC2-9BC4-4A45-903B-A611FEAAD5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365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80CB63-D060-4252-8E44-31083BB5C8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4721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1EAE41-AC5B-42C3-99DA-9F8B6272FC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7428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D6FBF5-D316-4AB7-83B1-088FDE8A40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2643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18904-920D-4BE9-AE43-2828D9580E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35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CB9CEB-8889-454C-848E-4D70436121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3194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0523F6-9463-427B-ABD0-9AAF1D2F6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227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46556C-EFBE-4402-888E-B8479C86E8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918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33DD44-EF9C-4C01-AC78-0E4152EAD4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299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8CA0A-4F2A-40B9-9F5B-3721F7FAF2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8866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6A0380-2618-428A-B925-AB7A029795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084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58229-DAA8-46D1-88EC-B3DFECDD9A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474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9E7D6-1AC7-465C-85EE-6DBAE185E3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681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82DC8-5D17-4E6A-9A70-F4587638FB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3196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6E607-85F4-4AE4-81F4-E559525A98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6785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51334-BADF-469A-9ABA-72D31F639D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710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4F9D5-32D1-4EF5-91C8-5718400047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2920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2B8DD-20FD-4018-85FC-09481830FF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7721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51A9F-2CAC-4C25-A415-8A64D35F9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073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9521A-9986-48F4-88B8-B53EA93A40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8515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198E1-15AC-48CA-9499-6F2664DC8E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8681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1A1A3-4673-4A0C-AC38-9DB41DB4D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002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6356353"/>
            <a:ext cx="28956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3"/>
            <a:ext cx="21336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5B67C-A956-4B21-8614-B6B1E693DF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23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7" indent="-342837" algn="l" defTabSz="91423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2" indent="-285698" algn="l" defTabSz="91423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0" indent="-228558" algn="l" defTabSz="91423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04" indent="-228558" algn="l" defTabSz="91423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0" indent="-228558" algn="l" defTabSz="91423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36" indent="-228558" algn="l" defTabSz="91423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51" indent="-228558" algn="l" defTabSz="91423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6" indent="-228558" algn="l" defTabSz="91423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83" indent="-228558" algn="l" defTabSz="91423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6" algn="l" defTabSz="914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0" algn="l" defTabSz="914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47" algn="l" defTabSz="914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62" algn="l" defTabSz="914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78" algn="l" defTabSz="914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94" algn="l" defTabSz="914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09" algn="l" defTabSz="914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24" algn="l" defTabSz="914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3" tIns="45712" rIns="91423" bIns="45712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1" y="6416678"/>
            <a:ext cx="2133600" cy="365125"/>
          </a:xfrm>
          <a:prstGeom prst="rect">
            <a:avLst/>
          </a:prstGeom>
        </p:spPr>
        <p:txBody>
          <a:bodyPr vert="horz" lIns="91423" tIns="45712" rIns="91423" bIns="45712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2" y="6416678"/>
            <a:ext cx="2895600" cy="365125"/>
          </a:xfrm>
          <a:prstGeom prst="rect">
            <a:avLst/>
          </a:prstGeom>
        </p:spPr>
        <p:txBody>
          <a:bodyPr vert="horz" lIns="91423" tIns="45712" rIns="91423" bIns="45712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8"/>
            <a:ext cx="762000" cy="365125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A0BAE7-2E61-4989-B54B-4143378A5B7E}" type="slidenum">
              <a:rPr lang="en-US" smtClean="0">
                <a:latin typeface="Arial" pitchFamily="34" charset="0"/>
                <a:ea typeface="ＭＳ Ｐゴシック" pitchFamily="123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 smtClean="0">
              <a:latin typeface="Arial" pitchFamily="34" charset="0"/>
              <a:ea typeface="ＭＳ Ｐゴシック" pitchFamily="12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2349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5pPr>
      <a:lvl6pPr marL="457116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23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347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462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586" indent="-411087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868202" indent="-28252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33265" indent="-22855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352300" indent="-182529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544353" indent="-182529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764466" indent="-182846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596" indent="-182846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6728" indent="-182846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7860" indent="-182846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7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9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3" tIns="45712" rIns="91423" bIns="45712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1" y="6416677"/>
            <a:ext cx="2133600" cy="365125"/>
          </a:xfrm>
          <a:prstGeom prst="rect">
            <a:avLst/>
          </a:prstGeom>
        </p:spPr>
        <p:txBody>
          <a:bodyPr vert="horz" lIns="91423" tIns="45712" rIns="91423" bIns="45712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2" y="6416677"/>
            <a:ext cx="2895600" cy="365125"/>
          </a:xfrm>
          <a:prstGeom prst="rect">
            <a:avLst/>
          </a:prstGeom>
        </p:spPr>
        <p:txBody>
          <a:bodyPr vert="horz" lIns="91423" tIns="45712" rIns="91423" bIns="45712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7"/>
            <a:ext cx="762000" cy="365125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19367A-4EFA-4247-9B73-D61C4E6D4F64}" type="slidenum">
              <a:rPr lang="en-US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057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5pPr>
      <a:lvl6pPr marL="457116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23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347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462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586" indent="-411087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868202" indent="-28252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33265" indent="-22855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352300" indent="-182529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544353" indent="-182529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764466" indent="-182846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596" indent="-182846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6728" indent="-182846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7860" indent="-182846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7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9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300" y="961393"/>
            <a:ext cx="178244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2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1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91983" y="6551584"/>
            <a:ext cx="221615" cy="179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396">
              <a:lnSpc>
                <a:spcPts val="1425"/>
              </a:lnSpc>
            </a:pPr>
            <a:fld id="{81D60167-4931-47E6-BA6A-407CBD079E47}" type="slidenum">
              <a:rPr lang="en-US" spc="-5" smtClean="0">
                <a:solidFill>
                  <a:prstClr val="black"/>
                </a:solidFill>
              </a:rPr>
              <a:pPr marL="25396">
                <a:lnSpc>
                  <a:spcPts val="1425"/>
                </a:lnSpc>
              </a:pPr>
              <a:t>‹#›</a:t>
            </a:fld>
            <a:endParaRPr lang="en-US"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898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16">
        <a:defRPr>
          <a:latin typeface="+mn-lt"/>
          <a:ea typeface="+mn-ea"/>
          <a:cs typeface="+mn-cs"/>
        </a:defRPr>
      </a:lvl2pPr>
      <a:lvl3pPr marL="914230">
        <a:defRPr>
          <a:latin typeface="+mn-lt"/>
          <a:ea typeface="+mn-ea"/>
          <a:cs typeface="+mn-cs"/>
        </a:defRPr>
      </a:lvl3pPr>
      <a:lvl4pPr marL="1371347">
        <a:defRPr>
          <a:latin typeface="+mn-lt"/>
          <a:ea typeface="+mn-ea"/>
          <a:cs typeface="+mn-cs"/>
        </a:defRPr>
      </a:lvl4pPr>
      <a:lvl5pPr marL="1828462">
        <a:defRPr>
          <a:latin typeface="+mn-lt"/>
          <a:ea typeface="+mn-ea"/>
          <a:cs typeface="+mn-cs"/>
        </a:defRPr>
      </a:lvl5pPr>
      <a:lvl6pPr marL="2285578">
        <a:defRPr>
          <a:latin typeface="+mn-lt"/>
          <a:ea typeface="+mn-ea"/>
          <a:cs typeface="+mn-cs"/>
        </a:defRPr>
      </a:lvl6pPr>
      <a:lvl7pPr marL="2742694">
        <a:defRPr>
          <a:latin typeface="+mn-lt"/>
          <a:ea typeface="+mn-ea"/>
          <a:cs typeface="+mn-cs"/>
        </a:defRPr>
      </a:lvl7pPr>
      <a:lvl8pPr marL="3199809">
        <a:defRPr>
          <a:latin typeface="+mn-lt"/>
          <a:ea typeface="+mn-ea"/>
          <a:cs typeface="+mn-cs"/>
        </a:defRPr>
      </a:lvl8pPr>
      <a:lvl9pPr marL="365692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16">
        <a:defRPr>
          <a:latin typeface="+mn-lt"/>
          <a:ea typeface="+mn-ea"/>
          <a:cs typeface="+mn-cs"/>
        </a:defRPr>
      </a:lvl2pPr>
      <a:lvl3pPr marL="914230">
        <a:defRPr>
          <a:latin typeface="+mn-lt"/>
          <a:ea typeface="+mn-ea"/>
          <a:cs typeface="+mn-cs"/>
        </a:defRPr>
      </a:lvl3pPr>
      <a:lvl4pPr marL="1371347">
        <a:defRPr>
          <a:latin typeface="+mn-lt"/>
          <a:ea typeface="+mn-ea"/>
          <a:cs typeface="+mn-cs"/>
        </a:defRPr>
      </a:lvl4pPr>
      <a:lvl5pPr marL="1828462">
        <a:defRPr>
          <a:latin typeface="+mn-lt"/>
          <a:ea typeface="+mn-ea"/>
          <a:cs typeface="+mn-cs"/>
        </a:defRPr>
      </a:lvl5pPr>
      <a:lvl6pPr marL="2285578">
        <a:defRPr>
          <a:latin typeface="+mn-lt"/>
          <a:ea typeface="+mn-ea"/>
          <a:cs typeface="+mn-cs"/>
        </a:defRPr>
      </a:lvl6pPr>
      <a:lvl7pPr marL="2742694">
        <a:defRPr>
          <a:latin typeface="+mn-lt"/>
          <a:ea typeface="+mn-ea"/>
          <a:cs typeface="+mn-cs"/>
        </a:defRPr>
      </a:lvl7pPr>
      <a:lvl8pPr marL="3199809">
        <a:defRPr>
          <a:latin typeface="+mn-lt"/>
          <a:ea typeface="+mn-ea"/>
          <a:cs typeface="+mn-cs"/>
        </a:defRPr>
      </a:lvl8pPr>
      <a:lvl9pPr marL="3656924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11DC4E50-C8FE-42E6-BFF9-314D9BDD9E8C}" type="slidenum">
              <a:rPr lang="en-US" smtClean="0">
                <a:latin typeface="Arial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475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000000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661E31C-D69F-4E54-ABFA-D164A54AE57E}" type="slidenum">
              <a:rPr lang="en-US">
                <a:latin typeface="Arial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0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3.xml"/><Relationship Id="rId4" Type="http://schemas.openxmlformats.org/officeDocument/2006/relationships/image" Target="/D/PPT_ImageInsertion/input/Chapter_8/jpg/Figure%208.039.jpg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8153400" cy="8382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LARYNX</a:t>
            </a:r>
            <a:br>
              <a:rPr lang="en-US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8" name="Picture 8" descr="C8FF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02" b="5986"/>
          <a:stretch>
            <a:fillRect/>
          </a:stretch>
        </p:blipFill>
        <p:spPr bwMode="auto">
          <a:xfrm>
            <a:off x="2362200" y="1371600"/>
            <a:ext cx="44958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67200" y="5410201"/>
            <a:ext cx="4572000" cy="1014742"/>
          </a:xfrm>
          <a:prstGeom prst="rect">
            <a:avLst/>
          </a:prstGeom>
        </p:spPr>
        <p:txBody>
          <a:bodyPr lIns="91423" tIns="45712" rIns="91423" bIns="45712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		SARANGDHAR KUMAR</a:t>
            </a:r>
            <a:br>
              <a:rPr lang="en-US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en-US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DEPARTMENT OF ANATOMY	                  </a:t>
            </a:r>
            <a:r>
              <a:rPr lang="en-US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ROHILKHAND MEDICAL COLLEGE 	                                               BAREILLY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2" y="613120"/>
            <a:ext cx="3359656" cy="4244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 dirty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2" y="1581658"/>
            <a:ext cx="7560945" cy="4753222"/>
          </a:xfrm>
          <a:prstGeom prst="rect">
            <a:avLst/>
          </a:prstGeom>
        </p:spPr>
        <p:txBody>
          <a:bodyPr vert="horz" wrap="square" lIns="0" tIns="13333" rIns="0" bIns="0" rtlCol="0">
            <a:spAutoFit/>
          </a:bodyPr>
          <a:lstStyle/>
          <a:p>
            <a:pPr marL="12697">
              <a:spcBef>
                <a:spcPts val="105"/>
              </a:spcBef>
              <a:tabLst>
                <a:tab pos="424102" algn="l"/>
              </a:tabLst>
            </a:pPr>
            <a:r>
              <a:rPr sz="1400" spc="-10" dirty="0">
                <a:solidFill>
                  <a:prstClr val="black"/>
                </a:solidFill>
                <a:latin typeface="Wingdings 2"/>
                <a:cs typeface="Wingdings 2"/>
              </a:rPr>
              <a:t></a:t>
            </a:r>
            <a:r>
              <a:rPr sz="1400" spc="-10" dirty="0">
                <a:solidFill>
                  <a:prstClr val="black"/>
                </a:solidFill>
                <a:latin typeface="Times New Roman"/>
                <a:cs typeface="Times New Roman"/>
              </a:rPr>
              <a:t>	</a:t>
            </a:r>
            <a:r>
              <a:rPr sz="2000" spc="-90" dirty="0">
                <a:solidFill>
                  <a:prstClr val="black"/>
                </a:solidFill>
                <a:latin typeface="Times New Roman"/>
                <a:cs typeface="Times New Roman"/>
              </a:rPr>
              <a:t>To </a:t>
            </a:r>
            <a:r>
              <a:rPr lang="en-US" sz="2000" spc="-5" dirty="0">
                <a:solidFill>
                  <a:prstClr val="black"/>
                </a:solidFill>
                <a:latin typeface="Times New Roman"/>
                <a:cs typeface="Times New Roman"/>
              </a:rPr>
              <a:t>know about the extent of larynx</a:t>
            </a:r>
            <a:endParaRPr sz="2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28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697">
              <a:tabLst>
                <a:tab pos="424102" algn="l"/>
                <a:tab pos="2114159" algn="l"/>
              </a:tabLst>
            </a:pPr>
            <a:r>
              <a:rPr sz="1400" spc="-10" dirty="0">
                <a:solidFill>
                  <a:prstClr val="black"/>
                </a:solidFill>
                <a:latin typeface="Wingdings 2"/>
                <a:cs typeface="Wingdings 2"/>
              </a:rPr>
              <a:t></a:t>
            </a:r>
            <a:r>
              <a:rPr sz="1400" spc="-10" dirty="0">
                <a:solidFill>
                  <a:prstClr val="black"/>
                </a:solidFill>
                <a:latin typeface="Times New Roman"/>
                <a:cs typeface="Times New Roman"/>
              </a:rPr>
              <a:t>	</a:t>
            </a:r>
            <a:r>
              <a:rPr sz="2000" spc="-90" dirty="0">
                <a:solidFill>
                  <a:prstClr val="black"/>
                </a:solidFill>
                <a:latin typeface="Times New Roman"/>
                <a:cs typeface="Times New Roman"/>
              </a:rPr>
              <a:t>To</a:t>
            </a:r>
            <a:r>
              <a:rPr sz="2000" spc="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000" spc="-5" dirty="0">
                <a:solidFill>
                  <a:prstClr val="black"/>
                </a:solidFill>
                <a:latin typeface="Times New Roman"/>
                <a:cs typeface="Times New Roman"/>
              </a:rPr>
              <a:t>know about  the structure of the larynx</a:t>
            </a:r>
            <a:endParaRPr sz="2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28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02" marR="257762" indent="-412039">
              <a:lnSpc>
                <a:spcPct val="90000"/>
              </a:lnSpc>
              <a:tabLst>
                <a:tab pos="424102" algn="l"/>
                <a:tab pos="2114159" algn="l"/>
              </a:tabLst>
            </a:pPr>
            <a:r>
              <a:rPr sz="1400" spc="-5" dirty="0">
                <a:solidFill>
                  <a:prstClr val="black"/>
                </a:solidFill>
                <a:latin typeface="Wingdings 2"/>
                <a:cs typeface="Wingdings 2"/>
              </a:rPr>
              <a:t></a:t>
            </a:r>
            <a:r>
              <a:rPr sz="1400" spc="-5" dirty="0">
                <a:solidFill>
                  <a:prstClr val="black"/>
                </a:solidFill>
                <a:latin typeface="Times New Roman"/>
                <a:cs typeface="Times New Roman"/>
              </a:rPr>
              <a:t>	</a:t>
            </a:r>
            <a:r>
              <a:rPr sz="2000" spc="-90" dirty="0">
                <a:solidFill>
                  <a:prstClr val="black"/>
                </a:solidFill>
                <a:latin typeface="Times New Roman"/>
                <a:cs typeface="Times New Roman"/>
              </a:rPr>
              <a:t>To</a:t>
            </a:r>
            <a:r>
              <a:rPr sz="20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imes New Roman"/>
                <a:cs typeface="Times New Roman"/>
              </a:rPr>
              <a:t>describe</a:t>
            </a:r>
            <a:r>
              <a:rPr lang="en-US" sz="2000" spc="-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imes New Roman"/>
                <a:cs typeface="Times New Roman"/>
              </a:rPr>
              <a:t>the</a:t>
            </a:r>
            <a:r>
              <a:rPr lang="en-US" sz="2000" spc="-5" dirty="0">
                <a:solidFill>
                  <a:prstClr val="black"/>
                </a:solidFill>
                <a:latin typeface="Times New Roman"/>
                <a:cs typeface="Times New Roman"/>
              </a:rPr>
              <a:t> cavity of larynx including </a:t>
            </a:r>
            <a:r>
              <a:rPr lang="en-US" sz="2000" spc="-5" dirty="0">
                <a:solidFill>
                  <a:srgbClr val="0070C0"/>
                </a:solidFill>
                <a:latin typeface="Times New Roman"/>
                <a:cs typeface="Times New Roman"/>
              </a:rPr>
              <a:t>Rima vestibuli </a:t>
            </a:r>
            <a:r>
              <a:rPr lang="en-US" sz="2000" spc="-5" dirty="0">
                <a:solidFill>
                  <a:prstClr val="black"/>
                </a:solidFill>
                <a:latin typeface="Times New Roman"/>
                <a:cs typeface="Times New Roman"/>
              </a:rPr>
              <a:t>&amp; </a:t>
            </a:r>
            <a:r>
              <a:rPr lang="en-US" sz="2000" spc="-5" dirty="0">
                <a:solidFill>
                  <a:srgbClr val="0070C0"/>
                </a:solidFill>
                <a:latin typeface="Times New Roman"/>
                <a:cs typeface="Times New Roman"/>
              </a:rPr>
              <a:t>Rima glottidis</a:t>
            </a:r>
            <a:r>
              <a:rPr lang="en-US" sz="2000" spc="-5" dirty="0">
                <a:solidFill>
                  <a:prstClr val="black"/>
                </a:solidFill>
                <a:latin typeface="Times New Roman"/>
                <a:cs typeface="Times New Roman"/>
              </a:rPr>
              <a:t> (glottis)</a:t>
            </a:r>
            <a:endParaRPr sz="2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28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697">
              <a:tabLst>
                <a:tab pos="424102" algn="l"/>
              </a:tabLst>
            </a:pPr>
            <a:r>
              <a:rPr sz="1400" spc="-5" dirty="0">
                <a:solidFill>
                  <a:prstClr val="black"/>
                </a:solidFill>
                <a:latin typeface="Wingdings 2"/>
                <a:cs typeface="Wingdings 2"/>
              </a:rPr>
              <a:t></a:t>
            </a:r>
            <a:r>
              <a:rPr sz="1400" spc="-5" dirty="0">
                <a:solidFill>
                  <a:prstClr val="black"/>
                </a:solidFill>
                <a:latin typeface="Times New Roman"/>
                <a:cs typeface="Times New Roman"/>
              </a:rPr>
              <a:t>	</a:t>
            </a:r>
            <a:r>
              <a:rPr sz="2000" spc="-90" dirty="0">
                <a:solidFill>
                  <a:prstClr val="black"/>
                </a:solidFill>
                <a:latin typeface="Times New Roman"/>
                <a:cs typeface="Times New Roman"/>
              </a:rPr>
              <a:t>To </a:t>
            </a:r>
            <a:r>
              <a:rPr sz="2000" dirty="0">
                <a:solidFill>
                  <a:prstClr val="black"/>
                </a:solidFill>
                <a:latin typeface="Times New Roman"/>
                <a:cs typeface="Times New Roman"/>
              </a:rPr>
              <a:t>know about th</a:t>
            </a:r>
            <a:r>
              <a:rPr lang="en-US" sz="2000" dirty="0">
                <a:solidFill>
                  <a:prstClr val="black"/>
                </a:solidFill>
                <a:latin typeface="Times New Roman"/>
                <a:cs typeface="Times New Roman"/>
              </a:rPr>
              <a:t>e ligaments, joints &amp; muscles of larynx </a:t>
            </a:r>
            <a:endParaRPr sz="2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28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697">
              <a:tabLst>
                <a:tab pos="424102" algn="l"/>
              </a:tabLst>
            </a:pPr>
            <a:r>
              <a:rPr sz="1400" spc="-10" dirty="0">
                <a:solidFill>
                  <a:prstClr val="black"/>
                </a:solidFill>
                <a:latin typeface="Wingdings 2"/>
                <a:cs typeface="Wingdings 2"/>
              </a:rPr>
              <a:t></a:t>
            </a:r>
            <a:r>
              <a:rPr sz="1400" spc="-10" dirty="0">
                <a:solidFill>
                  <a:prstClr val="black"/>
                </a:solidFill>
                <a:latin typeface="Times New Roman"/>
                <a:cs typeface="Times New Roman"/>
              </a:rPr>
              <a:t>	</a:t>
            </a:r>
            <a:r>
              <a:rPr sz="2000" spc="-90" dirty="0">
                <a:solidFill>
                  <a:prstClr val="black"/>
                </a:solidFill>
                <a:latin typeface="Times New Roman"/>
                <a:cs typeface="Times New Roman"/>
              </a:rPr>
              <a:t>To </a:t>
            </a:r>
            <a:r>
              <a:rPr sz="2000" dirty="0">
                <a:solidFill>
                  <a:prstClr val="black"/>
                </a:solidFill>
                <a:latin typeface="Times New Roman"/>
                <a:cs typeface="Times New Roman"/>
              </a:rPr>
              <a:t>know about </a:t>
            </a:r>
            <a:r>
              <a:rPr lang="en-US" sz="2000" dirty="0">
                <a:latin typeface="Times New Roman"/>
                <a:cs typeface="Times New Roman"/>
              </a:rPr>
              <a:t>nerve </a:t>
            </a:r>
            <a:r>
              <a:rPr lang="en-US" sz="2000" dirty="0" smtClean="0">
                <a:latin typeface="Times New Roman"/>
                <a:cs typeface="Times New Roman"/>
              </a:rPr>
              <a:t>supply,  </a:t>
            </a:r>
            <a:r>
              <a:rPr lang="en-US" sz="2000" dirty="0">
                <a:latin typeface="Times New Roman"/>
                <a:cs typeface="Times New Roman"/>
              </a:rPr>
              <a:t>blood </a:t>
            </a:r>
            <a:r>
              <a:rPr lang="en-US" sz="2000" dirty="0" smtClean="0">
                <a:latin typeface="Times New Roman"/>
                <a:cs typeface="Times New Roman"/>
              </a:rPr>
              <a:t>supply &amp; lymphatic drainage</a:t>
            </a:r>
          </a:p>
          <a:p>
            <a:pPr marL="12697">
              <a:tabLst>
                <a:tab pos="424102" algn="l"/>
              </a:tabLst>
            </a:pPr>
            <a:endParaRPr lang="en-US" sz="2000" dirty="0">
              <a:latin typeface="Times New Roman"/>
              <a:cs typeface="Times New Roman"/>
            </a:endParaRPr>
          </a:p>
          <a:p>
            <a:pPr marL="12697">
              <a:tabLst>
                <a:tab pos="424102" algn="l"/>
              </a:tabLst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12697">
              <a:tabLst>
                <a:tab pos="424102" algn="l"/>
              </a:tabLst>
            </a:pPr>
            <a:endParaRPr lang="en-US" sz="2000" dirty="0" smtClean="0">
              <a:latin typeface="Times New Roman"/>
              <a:cs typeface="Times New Roman"/>
            </a:endParaRPr>
          </a:p>
          <a:p>
            <a:pPr marL="12697">
              <a:tabLst>
                <a:tab pos="424102" algn="l"/>
              </a:tabLst>
            </a:pP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396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396">
                <a:lnSpc>
                  <a:spcPts val="1425"/>
                </a:lnSpc>
              </a:pPr>
              <a:t>2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40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1" cy="65532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Larynx –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 organ of respiration &amp; phonation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It protects the lower respiratory passes 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Acts as a ‘watch-dog’ to prevent entry of any materials other than air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Above it communicates with laryngo-pharynx &amp; below with trachea</a:t>
            </a:r>
          </a:p>
          <a:p>
            <a:pPr lvl="1">
              <a:buFont typeface="Wingdings" pitchFamily="2" charset="2"/>
              <a:buChar char="q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Extent- 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From upper border of epiglottis to lower border of cricoid cartilage</a:t>
            </a:r>
          </a:p>
          <a:p>
            <a:pPr lvl="1">
              <a:buFont typeface="Wingdings" pitchFamily="2" charset="2"/>
              <a:buChar char="q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It lies opposite to</a:t>
            </a:r>
          </a:p>
          <a:p>
            <a:pPr lvl="2">
              <a:buFont typeface="Wingdings" pitchFamily="2" charset="2"/>
              <a:buChar char="q"/>
            </a:pPr>
            <a:r>
              <a:rPr lang="en-US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adult-  </a:t>
            </a:r>
            <a:r>
              <a:rPr lang="en-US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C3 to C6 vertebrae</a:t>
            </a:r>
          </a:p>
          <a:p>
            <a:pPr lvl="2">
              <a:buFont typeface="Wingdings" pitchFamily="2" charset="2"/>
              <a:buChar char="q"/>
            </a:pPr>
            <a:r>
              <a:rPr lang="en-US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children- </a:t>
            </a:r>
            <a:r>
              <a:rPr lang="en-US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C1 to C4 vertebrae</a:t>
            </a:r>
          </a:p>
          <a:p>
            <a:endParaRPr lang="en-US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2" y="381003"/>
            <a:ext cx="4343401" cy="325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1" y="3604892"/>
            <a:ext cx="4114800" cy="325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6858001" y="762000"/>
            <a:ext cx="13716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858001" y="2971800"/>
            <a:ext cx="1524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229600" y="609600"/>
            <a:ext cx="425082" cy="369316"/>
          </a:xfrm>
          <a:prstGeom prst="rect">
            <a:avLst/>
          </a:prstGeom>
          <a:noFill/>
        </p:spPr>
        <p:txBody>
          <a:bodyPr wrap="none" lIns="91423" tIns="45712" rIns="91423" bIns="45712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C3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82001" y="2819401"/>
            <a:ext cx="425116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C6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229600" y="685800"/>
            <a:ext cx="533400" cy="22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382001" y="2895600"/>
            <a:ext cx="533400" cy="22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334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 male</a:t>
            </a:r>
          </a:p>
          <a:p>
            <a:pPr>
              <a:buNone/>
            </a:pP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Vertical-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44 mm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Transverse-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43mm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Antero-posterior-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36mm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066801"/>
            <a:ext cx="4038600" cy="5211763"/>
          </a:xfrm>
        </p:spPr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 female </a:t>
            </a:r>
          </a:p>
          <a:p>
            <a:pPr>
              <a:buNone/>
            </a:pPr>
            <a:endParaRPr lang="en-US" dirty="0" smtClean="0">
              <a:solidFill>
                <a:srgbClr val="C00000"/>
              </a:solidFill>
            </a:endParaRPr>
          </a:p>
          <a:p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Vertical-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36mm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Transverse-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41mm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Antero-posterior-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26mm </a:t>
            </a:r>
          </a:p>
        </p:txBody>
      </p:sp>
      <p:sp>
        <p:nvSpPr>
          <p:cNvPr id="5" name="Rectangle 4"/>
          <p:cNvSpPr/>
          <p:nvPr/>
        </p:nvSpPr>
        <p:spPr>
          <a:xfrm>
            <a:off x="3581400" y="304801"/>
            <a:ext cx="2686920" cy="523204"/>
          </a:xfrm>
          <a:prstGeom prst="rect">
            <a:avLst/>
          </a:prstGeom>
        </p:spPr>
        <p:txBody>
          <a:bodyPr wrap="none" lIns="91423" tIns="45712" rIns="91423" bIns="45712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Measurements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397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Structure of larynx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1"/>
            <a:ext cx="4267200" cy="49530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000" dirty="0"/>
              <a:t>It composed of nine cartilages</a:t>
            </a:r>
          </a:p>
          <a:p>
            <a:pPr>
              <a:buFont typeface="Wingdings" pitchFamily="2" charset="2"/>
              <a:buChar char="q"/>
            </a:pPr>
            <a:endParaRPr lang="en-US" sz="2000" dirty="0"/>
          </a:p>
          <a:p>
            <a:pPr>
              <a:buFont typeface="Wingdings" pitchFamily="2" charset="2"/>
              <a:buChar char="q"/>
            </a:pPr>
            <a:r>
              <a:rPr lang="en-US" sz="2000" dirty="0"/>
              <a:t>Connected to one another by –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/>
              <a:t>Ligaments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/>
              <a:t> Synovial joint, 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/>
              <a:t>Intrinsic muscle,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/>
              <a:t> Cricovocal &amp; Quadrate membrane</a:t>
            </a:r>
          </a:p>
          <a:p>
            <a:pPr>
              <a:buFont typeface="Wingdings" pitchFamily="2" charset="2"/>
              <a:buChar char="q"/>
            </a:pPr>
            <a:endParaRPr lang="en-US" sz="2000" dirty="0"/>
          </a:p>
          <a:p>
            <a:pPr>
              <a:buFont typeface="Wingdings" pitchFamily="2" charset="2"/>
              <a:buChar char="q"/>
            </a:pPr>
            <a:r>
              <a:rPr lang="en-US" sz="2000" dirty="0"/>
              <a:t>Lined internally by mucous membrane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447800"/>
            <a:ext cx="46482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5" descr="http://academic.kellogg.edu/herbrandsonc/bio201_mckinley/f25-4_larynx_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94"/>
          <a:stretch>
            <a:fillRect/>
          </a:stretch>
        </p:blipFill>
        <p:spPr bwMode="auto">
          <a:xfrm>
            <a:off x="308430" y="990600"/>
            <a:ext cx="8534400" cy="541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4"/>
          <p:cNvSpPr txBox="1">
            <a:spLocks/>
          </p:cNvSpPr>
          <p:nvPr/>
        </p:nvSpPr>
        <p:spPr>
          <a:xfrm>
            <a:off x="1828800" y="239489"/>
            <a:ext cx="57150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Structure  of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larynx ….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50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53340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Cartilage of larynx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762000"/>
            <a:ext cx="8534400" cy="60198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1800" dirty="0"/>
              <a:t>All laryngeal cartilages are </a:t>
            </a:r>
            <a:r>
              <a:rPr lang="en-US" sz="1800" u="sng" dirty="0">
                <a:solidFill>
                  <a:srgbClr val="0070C0"/>
                </a:solidFill>
              </a:rPr>
              <a:t>hyaline </a:t>
            </a:r>
            <a:r>
              <a:rPr lang="en-US" sz="1800" dirty="0"/>
              <a:t>in structure, </a:t>
            </a:r>
            <a:r>
              <a:rPr lang="en-US" sz="1800" i="1" dirty="0">
                <a:solidFill>
                  <a:srgbClr val="00B050"/>
                </a:solidFill>
              </a:rPr>
              <a:t>except</a:t>
            </a:r>
          </a:p>
          <a:p>
            <a:pPr lvl="1">
              <a:buFont typeface="Wingdings" pitchFamily="2" charset="2"/>
              <a:buChar char="q"/>
            </a:pPr>
            <a:r>
              <a:rPr lang="en-US" sz="1400" dirty="0">
                <a:solidFill>
                  <a:srgbClr val="C00000"/>
                </a:solidFill>
              </a:rPr>
              <a:t>Epiglottis</a:t>
            </a:r>
          </a:p>
          <a:p>
            <a:pPr lvl="1">
              <a:buFont typeface="Wingdings" pitchFamily="2" charset="2"/>
              <a:buChar char="q"/>
            </a:pPr>
            <a:r>
              <a:rPr lang="en-US" sz="1400" dirty="0">
                <a:solidFill>
                  <a:srgbClr val="C00000"/>
                </a:solidFill>
              </a:rPr>
              <a:t>Corniculate</a:t>
            </a:r>
          </a:p>
          <a:p>
            <a:pPr lvl="1">
              <a:buFont typeface="Wingdings" pitchFamily="2" charset="2"/>
              <a:buChar char="q"/>
            </a:pPr>
            <a:r>
              <a:rPr lang="en-US" sz="1400" dirty="0">
                <a:solidFill>
                  <a:srgbClr val="C00000"/>
                </a:solidFill>
              </a:rPr>
              <a:t>Cuneiform</a:t>
            </a:r>
          </a:p>
          <a:p>
            <a:pPr lvl="1">
              <a:buFont typeface="Wingdings" pitchFamily="2" charset="2"/>
              <a:buChar char="q"/>
            </a:pPr>
            <a:r>
              <a:rPr lang="en-US" sz="1400" dirty="0">
                <a:solidFill>
                  <a:srgbClr val="C00000"/>
                </a:solidFill>
              </a:rPr>
              <a:t>Vocal process &amp; apex of arytenoid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43358129"/>
              </p:ext>
            </p:extLst>
          </p:nvPr>
        </p:nvGraphicFramePr>
        <p:xfrm>
          <a:off x="2133602" y="1524000"/>
          <a:ext cx="61722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599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67C-A956-4B21-8614-B6B1E693DFD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sz="half" idx="1"/>
          </p:nvPr>
        </p:nvSpPr>
        <p:spPr>
          <a:xfrm>
            <a:off x="152400" y="152401"/>
            <a:ext cx="4343401" cy="6477000"/>
          </a:xfrm>
        </p:spPr>
        <p:txBody>
          <a:bodyPr>
            <a:normAutofit fontScale="85000" lnSpcReduction="20000"/>
          </a:bodyPr>
          <a:lstStyle/>
          <a:p>
            <a:pPr marL="479337" fontAlgn="base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Char char="q"/>
              <a:defRPr/>
            </a:pPr>
            <a:r>
              <a:rPr lang="en-US" b="1" dirty="0">
                <a:solidFill>
                  <a:srgbClr val="C00000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Epiglottis cartilage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ea typeface="ＭＳ Ｐゴシック" charset="0"/>
              <a:cs typeface="Times New Roman" pitchFamily="18" charset="0"/>
            </a:endParaRPr>
          </a:p>
          <a:p>
            <a:pPr marL="871377" lvl="1" fontAlgn="base">
              <a:lnSpc>
                <a:spcPct val="110000"/>
              </a:lnSpc>
              <a:spcAft>
                <a:spcPct val="0"/>
              </a:spcAft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r>
              <a:rPr lang="en-US" sz="1900" dirty="0">
                <a:solidFill>
                  <a:prstClr val="black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Leaf shaped cartilage</a:t>
            </a:r>
          </a:p>
          <a:p>
            <a:pPr marL="871377" lvl="1" fontAlgn="base">
              <a:lnSpc>
                <a:spcPct val="110000"/>
              </a:lnSpc>
              <a:spcAft>
                <a:spcPct val="0"/>
              </a:spcAft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endParaRPr lang="en-US" sz="1900" dirty="0">
              <a:solidFill>
                <a:prstClr val="black"/>
              </a:solidFill>
              <a:latin typeface="Times New Roman" pitchFamily="18" charset="0"/>
              <a:ea typeface="ＭＳ Ｐゴシック" charset="0"/>
              <a:cs typeface="Times New Roman" pitchFamily="18" charset="0"/>
            </a:endParaRPr>
          </a:p>
          <a:p>
            <a:pPr marL="871377" lvl="1" fontAlgn="base">
              <a:lnSpc>
                <a:spcPct val="110000"/>
              </a:lnSpc>
              <a:spcAft>
                <a:spcPct val="0"/>
              </a:spcAft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r>
              <a:rPr lang="en-US" sz="1900" dirty="0">
                <a:solidFill>
                  <a:prstClr val="black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Placed obliquely behind the hyoid bone in anterior wall of upper part of larynx</a:t>
            </a:r>
          </a:p>
          <a:p>
            <a:pPr marL="871377" lvl="1" fontAlgn="base">
              <a:lnSpc>
                <a:spcPct val="110000"/>
              </a:lnSpc>
              <a:spcAft>
                <a:spcPct val="0"/>
              </a:spcAft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endParaRPr lang="en-US" sz="1900" dirty="0">
              <a:solidFill>
                <a:prstClr val="black"/>
              </a:solidFill>
              <a:latin typeface="Times New Roman" pitchFamily="18" charset="0"/>
              <a:ea typeface="ＭＳ Ｐゴシック" charset="0"/>
              <a:cs typeface="Times New Roman" pitchFamily="18" charset="0"/>
            </a:endParaRPr>
          </a:p>
          <a:p>
            <a:pPr marL="871377" lvl="1" fontAlgn="base">
              <a:lnSpc>
                <a:spcPct val="110000"/>
              </a:lnSpc>
              <a:spcAft>
                <a:spcPct val="0"/>
              </a:spcAft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r>
              <a:rPr lang="en-US" sz="1900" dirty="0">
                <a:solidFill>
                  <a:srgbClr val="0070C0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Upper end </a:t>
            </a:r>
            <a:r>
              <a:rPr lang="en-US" sz="1900" dirty="0">
                <a:solidFill>
                  <a:prstClr val="black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is broad and free and projects upward behind hyoid bone and tongue</a:t>
            </a:r>
          </a:p>
          <a:p>
            <a:pPr marL="871377" lvl="1" fontAlgn="base">
              <a:lnSpc>
                <a:spcPct val="110000"/>
              </a:lnSpc>
              <a:spcAft>
                <a:spcPct val="0"/>
              </a:spcAft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endParaRPr lang="en-US" sz="1900" dirty="0">
              <a:solidFill>
                <a:prstClr val="black"/>
              </a:solidFill>
              <a:latin typeface="Times New Roman" pitchFamily="18" charset="0"/>
              <a:ea typeface="ＭＳ Ｐゴシック" charset="0"/>
              <a:cs typeface="Times New Roman" pitchFamily="18" charset="0"/>
            </a:endParaRPr>
          </a:p>
          <a:p>
            <a:pPr marL="871377" lvl="1" fontAlgn="base">
              <a:lnSpc>
                <a:spcPct val="110000"/>
              </a:lnSpc>
              <a:spcAft>
                <a:spcPct val="0"/>
              </a:spcAft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r>
              <a:rPr lang="en-US" sz="1900" dirty="0">
                <a:solidFill>
                  <a:srgbClr val="0070C0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Lower end </a:t>
            </a:r>
            <a:r>
              <a:rPr lang="en-US" sz="1900" dirty="0">
                <a:solidFill>
                  <a:prstClr val="black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is pointed and is attached to back of thyroid cartilage by thyro-epiglottic ligament</a:t>
            </a:r>
          </a:p>
          <a:p>
            <a:pPr marL="871377" lvl="1" fontAlgn="base">
              <a:lnSpc>
                <a:spcPct val="110000"/>
              </a:lnSpc>
              <a:spcAft>
                <a:spcPct val="0"/>
              </a:spcAft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endParaRPr lang="en-US" sz="1900" dirty="0">
              <a:solidFill>
                <a:srgbClr val="0070C0"/>
              </a:solidFill>
              <a:latin typeface="Times New Roman" pitchFamily="18" charset="0"/>
              <a:ea typeface="ＭＳ Ｐゴシック" charset="0"/>
              <a:cs typeface="Times New Roman" pitchFamily="18" charset="0"/>
            </a:endParaRPr>
          </a:p>
          <a:p>
            <a:pPr marL="871377" lvl="1" fontAlgn="base">
              <a:lnSpc>
                <a:spcPct val="110000"/>
              </a:lnSpc>
              <a:spcAft>
                <a:spcPct val="0"/>
              </a:spcAft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r>
              <a:rPr lang="en-US" sz="1900" dirty="0">
                <a:solidFill>
                  <a:srgbClr val="0070C0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Anterior surface </a:t>
            </a:r>
            <a:r>
              <a:rPr lang="en-US" sz="1900" dirty="0">
                <a:solidFill>
                  <a:prstClr val="black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is covered with mucous membrane and  connected with base of tongue &amp; hyoid bone by glosso-epiglottic fold &amp; hyo-epiglottic ligament</a:t>
            </a:r>
          </a:p>
          <a:p>
            <a:pPr marL="871377" lvl="1" fontAlgn="base">
              <a:lnSpc>
                <a:spcPct val="110000"/>
              </a:lnSpc>
              <a:spcAft>
                <a:spcPct val="0"/>
              </a:spcAft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endParaRPr lang="en-US" sz="1900" dirty="0">
              <a:solidFill>
                <a:prstClr val="black"/>
              </a:solidFill>
              <a:latin typeface="Times New Roman" pitchFamily="18" charset="0"/>
              <a:ea typeface="ＭＳ Ｐゴシック" charset="0"/>
              <a:cs typeface="Times New Roman" pitchFamily="18" charset="0"/>
            </a:endParaRPr>
          </a:p>
          <a:p>
            <a:pPr marL="871377" lvl="1" fontAlgn="base">
              <a:lnSpc>
                <a:spcPct val="110000"/>
              </a:lnSpc>
              <a:spcAft>
                <a:spcPct val="0"/>
              </a:spcAft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r>
              <a:rPr lang="en-US" sz="1900" dirty="0">
                <a:solidFill>
                  <a:srgbClr val="0070C0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Posterior surface </a:t>
            </a:r>
            <a:r>
              <a:rPr lang="en-US" sz="1900" dirty="0">
                <a:solidFill>
                  <a:prstClr val="black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covered with mucous membrane</a:t>
            </a:r>
          </a:p>
          <a:p>
            <a:pPr marL="871377" lvl="1" fontAlgn="base">
              <a:lnSpc>
                <a:spcPct val="110000"/>
              </a:lnSpc>
              <a:spcAft>
                <a:spcPct val="0"/>
              </a:spcAft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endParaRPr lang="en-US" sz="1900" dirty="0">
              <a:solidFill>
                <a:prstClr val="black"/>
              </a:solidFill>
              <a:latin typeface="Times New Roman" pitchFamily="18" charset="0"/>
              <a:ea typeface="ＭＳ Ｐゴシック" charset="0"/>
              <a:cs typeface="Times New Roman" pitchFamily="18" charset="0"/>
            </a:endParaRPr>
          </a:p>
          <a:p>
            <a:pPr marL="871377" lvl="1" fontAlgn="base">
              <a:lnSpc>
                <a:spcPct val="110000"/>
              </a:lnSpc>
              <a:spcAft>
                <a:spcPct val="0"/>
              </a:spcAft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r>
              <a:rPr lang="en-US" sz="1900" dirty="0">
                <a:solidFill>
                  <a:srgbClr val="0070C0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Lateral border </a:t>
            </a:r>
            <a:r>
              <a:rPr lang="en-US" sz="1900" dirty="0">
                <a:solidFill>
                  <a:prstClr val="black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is free in upper part but lower part provide the attachment of aryepiglottic fold </a:t>
            </a:r>
          </a:p>
        </p:txBody>
      </p:sp>
      <p:pic>
        <p:nvPicPr>
          <p:cNvPr id="7" name="Picture 5" descr="http://academic.kellogg.edu/herbrandsonc/bio201_mckinley/f25-4_larynx_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1" t="22694" r="28410"/>
          <a:stretch>
            <a:fillRect/>
          </a:stretch>
        </p:blipFill>
        <p:spPr bwMode="auto">
          <a:xfrm>
            <a:off x="4800599" y="609600"/>
            <a:ext cx="4191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538" y="3429000"/>
            <a:ext cx="4589462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770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1" y="76200"/>
            <a:ext cx="8229600" cy="4572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rgbClr val="CC3300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Thyroid cartilage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685800"/>
            <a:ext cx="4343401" cy="6096000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pPr lvl="0" eaLnBrk="1" hangingPunct="1">
              <a:buFont typeface="Wingdings" pitchFamily="2" charset="2"/>
              <a:buChar char="q"/>
            </a:pPr>
            <a:r>
              <a:rPr lang="en-US" sz="19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V shaped ,li</a:t>
            </a:r>
            <a:r>
              <a:rPr lang="en-US" sz="1900" dirty="0">
                <a:solidFill>
                  <a:prstClr val="black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es opposite to  C4 &amp; C5 vertebrae</a:t>
            </a:r>
          </a:p>
          <a:p>
            <a:pPr eaLnBrk="1" hangingPunct="1">
              <a:buFont typeface="Wingdings" pitchFamily="2" charset="2"/>
              <a:buChar char="q"/>
            </a:pPr>
            <a:endParaRPr lang="en-US" sz="1900" dirty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en-US" sz="19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Having two lamina-  right and left lamina</a:t>
            </a:r>
          </a:p>
          <a:p>
            <a:pPr marL="136500" indent="0" eaLnBrk="1" hangingPunct="1">
              <a:buNone/>
            </a:pPr>
            <a:endParaRPr lang="en-US" sz="1800" dirty="0">
              <a:solidFill>
                <a:srgbClr val="99FF33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en-US" sz="18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</a:t>
            </a:r>
            <a:r>
              <a:rPr lang="en-US" sz="1900" dirty="0">
                <a:solidFill>
                  <a:srgbClr val="0070C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Anterior border- </a:t>
            </a:r>
            <a:r>
              <a:rPr lang="en-US" sz="19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Lower part of anterior border of right and left lamina fuse and form a median projection called </a:t>
            </a:r>
            <a:r>
              <a:rPr lang="en-US" sz="1900" dirty="0">
                <a:solidFill>
                  <a:srgbClr val="00B05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laryngeal prominence</a:t>
            </a:r>
          </a:p>
          <a:p>
            <a:pPr marL="136500" indent="0" eaLnBrk="1" hangingPunct="1">
              <a:buNone/>
            </a:pPr>
            <a:r>
              <a:rPr lang="en-US" sz="18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	</a:t>
            </a:r>
            <a:r>
              <a:rPr lang="en-US" sz="1800" dirty="0">
                <a:solidFill>
                  <a:srgbClr val="C0000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(ADAM</a:t>
            </a:r>
            <a:r>
              <a:rPr lang="ja-JP" altLang="en-US" sz="1800" dirty="0">
                <a:solidFill>
                  <a:srgbClr val="C0000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’</a:t>
            </a:r>
            <a:r>
              <a:rPr lang="en-US" altLang="ja-JP" sz="1800" dirty="0">
                <a:solidFill>
                  <a:srgbClr val="C0000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S APPLE)</a:t>
            </a:r>
            <a:endParaRPr lang="en-US" sz="1800" dirty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en-US" sz="19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Upper part of anterior border are separated by thyroid notch</a:t>
            </a:r>
          </a:p>
          <a:p>
            <a:pPr eaLnBrk="1" hangingPunct="1">
              <a:buFont typeface="Wingdings" pitchFamily="2" charset="2"/>
              <a:buChar char="q"/>
            </a:pPr>
            <a:endParaRPr lang="en-US" sz="1900" dirty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en-US" sz="19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Posterior surface of anterior border gives attachment to following structures -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1900" dirty="0">
                <a:solidFill>
                  <a:srgbClr val="00B05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Thyro-epiglottic ligament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1900" dirty="0">
                <a:solidFill>
                  <a:srgbClr val="00B05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Vestibular ligament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1900" dirty="0">
                <a:solidFill>
                  <a:srgbClr val="00B05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Vocal ligament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1900" dirty="0">
                <a:solidFill>
                  <a:srgbClr val="00B05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Three intrinsic muscles</a:t>
            </a:r>
          </a:p>
          <a:p>
            <a:pPr eaLnBrk="1" hangingPunct="1"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marL="136500" indent="0" eaLnBrk="1" hangingPunct="1">
              <a:buNone/>
            </a:pPr>
            <a:endParaRPr lang="en-US" sz="1800" dirty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algn="just" eaLnBrk="1" hangingPunct="1">
              <a:lnSpc>
                <a:spcPct val="60000"/>
              </a:lnSpc>
              <a:buFont typeface="Wingdings" pitchFamily="2" charset="2"/>
              <a:buNone/>
            </a:pPr>
            <a:r>
              <a:rPr lang="en-US" sz="1700" dirty="0">
                <a:ea typeface="ＭＳ Ｐゴシック" pitchFamily="123" charset="-128"/>
              </a:rPr>
              <a:t> </a:t>
            </a:r>
          </a:p>
          <a:p>
            <a:pPr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1700" dirty="0">
              <a:ea typeface="ＭＳ Ｐゴシック" pitchFamily="123" charset="-128"/>
            </a:endParaRPr>
          </a:p>
        </p:txBody>
      </p:sp>
      <p:pic>
        <p:nvPicPr>
          <p:cNvPr id="22531" name="Picture 5" descr="http://academic.kellogg.edu/herbrandsonc/bio201_mckinley/f25-4_larynx_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2" t="22694" r="28410"/>
          <a:stretch>
            <a:fillRect/>
          </a:stretch>
        </p:blipFill>
        <p:spPr bwMode="auto">
          <a:xfrm>
            <a:off x="4521201" y="609600"/>
            <a:ext cx="4495800" cy="33829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2" name="Ink 5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6133195" y="2134053"/>
            <a:ext cx="384175" cy="1588"/>
          </a:xfrm>
          <a:custGeom>
            <a:avLst/>
            <a:gdLst>
              <a:gd name="T0" fmla="*/ 0 w 1068"/>
              <a:gd name="T1" fmla="*/ 15559224 h 1"/>
              <a:gd name="T2" fmla="*/ 383815 w 1068"/>
              <a:gd name="T3" fmla="*/ 15559224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068" h="1" extrusionOk="0">
                <a:moveTo>
                  <a:pt x="0" y="0"/>
                </a:moveTo>
                <a:cubicBezTo>
                  <a:pt x="356" y="0"/>
                  <a:pt x="711" y="0"/>
                  <a:pt x="1067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3" tIns="45712" rIns="91423" bIns="45712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Arial" pitchFamily="34" charset="0"/>
              <a:ea typeface="ＭＳ Ｐゴシック" pitchFamily="123" charset="-128"/>
            </a:endParaRPr>
          </a:p>
        </p:txBody>
      </p:sp>
      <p:sp>
        <p:nvSpPr>
          <p:cNvPr id="22533" name="Ink 6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6061757" y="2135641"/>
            <a:ext cx="455612" cy="241640"/>
          </a:xfrm>
          <a:custGeom>
            <a:avLst/>
            <a:gdLst>
              <a:gd name="T0" fmla="*/ 0 w 1266"/>
              <a:gd name="T1" fmla="*/ 16100115 h 1"/>
              <a:gd name="T2" fmla="*/ 455252 w 1266"/>
              <a:gd name="T3" fmla="*/ 16100115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6" h="1" extrusionOk="0">
                <a:moveTo>
                  <a:pt x="0" y="0"/>
                </a:moveTo>
                <a:cubicBezTo>
                  <a:pt x="422" y="0"/>
                  <a:pt x="843" y="0"/>
                  <a:pt x="1265" y="0"/>
                </a:cubicBezTo>
              </a:path>
            </a:pathLst>
          </a:custGeom>
          <a:noFill/>
          <a:ln w="127000" cap="sq">
            <a:solidFill>
              <a:srgbClr val="00B05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3" tIns="45712" rIns="91423" bIns="45712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Arial" pitchFamily="34" charset="0"/>
              <a:ea typeface="ＭＳ Ｐゴシック" pitchFamily="123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EC5-5974-421C-BF5E-8F0B630C9816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097795"/>
            <a:ext cx="3429000" cy="2673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607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1"/>
            <a:ext cx="4343401" cy="6705600"/>
          </a:xfrm>
        </p:spPr>
        <p:txBody>
          <a:bodyPr/>
          <a:lstStyle/>
          <a:p>
            <a:pPr lvl="0" eaLnBrk="1" hangingPunct="1">
              <a:buFont typeface="Wingdings" pitchFamily="2" charset="2"/>
              <a:buChar char="q"/>
            </a:pPr>
            <a:r>
              <a:rPr lang="en-US" sz="1700" dirty="0">
                <a:solidFill>
                  <a:srgbClr val="0070C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Posterior border - </a:t>
            </a:r>
            <a:r>
              <a:rPr lang="en-US" sz="1700" dirty="0">
                <a:solidFill>
                  <a:prstClr val="black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free and prolonged upward and downward as superior and inferior horns</a:t>
            </a:r>
          </a:p>
          <a:p>
            <a:pPr lvl="0" eaLnBrk="1" hangingPunct="1">
              <a:buFont typeface="Wingdings" pitchFamily="2" charset="2"/>
              <a:buChar char="q"/>
            </a:pPr>
            <a:endParaRPr lang="en-US" sz="1700" dirty="0">
              <a:solidFill>
                <a:prstClr val="black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1500" dirty="0">
                <a:solidFill>
                  <a:srgbClr val="00B05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Superior horn </a:t>
            </a:r>
            <a:r>
              <a:rPr lang="en-US" sz="1500" dirty="0">
                <a:solidFill>
                  <a:prstClr val="black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articulate with hyoid bone by lateral thyro-hyoid membrane</a:t>
            </a:r>
          </a:p>
          <a:p>
            <a:pPr lvl="0" eaLnBrk="1" hangingPunct="1">
              <a:buFont typeface="Wingdings" pitchFamily="2" charset="2"/>
              <a:buChar char="q"/>
            </a:pPr>
            <a:endParaRPr lang="en-US" sz="1700" dirty="0">
              <a:solidFill>
                <a:prstClr val="black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 eaLnBrk="1" hangingPunct="1">
              <a:buFont typeface="Wingdings" pitchFamily="2" charset="2"/>
              <a:buChar char="q"/>
            </a:pPr>
            <a:r>
              <a:rPr lang="en-US" sz="1500" dirty="0">
                <a:solidFill>
                  <a:srgbClr val="00B05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Inferior horn </a:t>
            </a:r>
            <a:r>
              <a:rPr lang="en-US" sz="1500" dirty="0">
                <a:solidFill>
                  <a:prstClr val="black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articulate medially with cricoid cartilage and forming synovial crico-thyroid joint </a:t>
            </a:r>
          </a:p>
          <a:p>
            <a:pPr lvl="0" eaLnBrk="1" hangingPunct="1">
              <a:buFont typeface="Wingdings" pitchFamily="2" charset="2"/>
              <a:buChar char="q"/>
            </a:pPr>
            <a:endParaRPr lang="en-US" sz="1700" dirty="0">
              <a:solidFill>
                <a:prstClr val="black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0" eaLnBrk="1" hangingPunct="1">
              <a:buFont typeface="Wingdings" pitchFamily="2" charset="2"/>
              <a:buChar char="q"/>
            </a:pPr>
            <a:r>
              <a:rPr lang="en-US" sz="1700" dirty="0">
                <a:solidFill>
                  <a:srgbClr val="0070C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Upper border – </a:t>
            </a:r>
            <a:r>
              <a:rPr lang="en-US" sz="1700" dirty="0">
                <a:solidFill>
                  <a:prstClr val="black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convexo- concave from before backward</a:t>
            </a:r>
          </a:p>
          <a:p>
            <a:pPr lvl="0" eaLnBrk="1" hangingPunct="1">
              <a:buFont typeface="Wingdings" pitchFamily="2" charset="2"/>
              <a:buChar char="q"/>
            </a:pPr>
            <a:endParaRPr lang="en-US" sz="1700" dirty="0">
              <a:solidFill>
                <a:prstClr val="black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0" eaLnBrk="1" hangingPunct="1">
              <a:buFont typeface="Wingdings" pitchFamily="2" charset="2"/>
              <a:buChar char="q"/>
            </a:pPr>
            <a:r>
              <a:rPr lang="en-US" sz="1700" dirty="0">
                <a:solidFill>
                  <a:srgbClr val="0070C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Lower border – </a:t>
            </a:r>
            <a:r>
              <a:rPr lang="en-US" sz="1700" dirty="0">
                <a:solidFill>
                  <a:prstClr val="black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straight in front and concave behind </a:t>
            </a:r>
          </a:p>
          <a:p>
            <a:pPr lvl="0" eaLnBrk="1" hangingPunct="1">
              <a:buFont typeface="Wingdings" pitchFamily="2" charset="2"/>
              <a:buChar char="q"/>
            </a:pPr>
            <a:endParaRPr lang="en-US" sz="1700" dirty="0">
              <a:solidFill>
                <a:prstClr val="black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0" eaLnBrk="1" hangingPunct="1">
              <a:buFont typeface="Wingdings" pitchFamily="2" charset="2"/>
              <a:buChar char="q"/>
            </a:pPr>
            <a:r>
              <a:rPr lang="en-US" sz="1700" dirty="0">
                <a:solidFill>
                  <a:srgbClr val="0070C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Outer surface-  </a:t>
            </a:r>
            <a:r>
              <a:rPr lang="en-US" sz="1700" dirty="0">
                <a:solidFill>
                  <a:prstClr val="black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has an oblique line that gives attachment to sternothyroid, thyrohyoid, inferior constrictor </a:t>
            </a:r>
          </a:p>
          <a:p>
            <a:pPr lvl="0" eaLnBrk="1" hangingPunct="1">
              <a:buFont typeface="Wingdings" pitchFamily="2" charset="2"/>
              <a:buChar char="q"/>
            </a:pPr>
            <a:endParaRPr lang="en-US" sz="1700" dirty="0">
              <a:solidFill>
                <a:prstClr val="black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0" eaLnBrk="1" hangingPunct="1">
              <a:buFont typeface="Wingdings" pitchFamily="2" charset="2"/>
              <a:buChar char="q"/>
            </a:pPr>
            <a:r>
              <a:rPr lang="en-US" sz="1700" dirty="0">
                <a:solidFill>
                  <a:srgbClr val="0070C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Inner surface – </a:t>
            </a:r>
            <a:r>
              <a:rPr lang="en-US" sz="1700" dirty="0">
                <a:solidFill>
                  <a:prstClr val="black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covered with mucous membrane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EC5-5974-421C-BF5E-8F0B630C9816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5800" y="3505200"/>
            <a:ext cx="4472216" cy="2895600"/>
          </a:xfrm>
          <a:prstGeom prst="rect">
            <a:avLst/>
          </a:prstGeom>
        </p:spPr>
      </p:pic>
      <p:pic>
        <p:nvPicPr>
          <p:cNvPr id="8" name="Picture 4" descr="LARYNX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2" b="61867"/>
          <a:stretch>
            <a:fillRect/>
          </a:stretch>
        </p:blipFill>
        <p:spPr>
          <a:xfrm>
            <a:off x="5181600" y="228600"/>
            <a:ext cx="3581400" cy="3276600"/>
          </a:xfrm>
          <a:noFill/>
        </p:spPr>
      </p:pic>
    </p:spTree>
    <p:extLst>
      <p:ext uri="{BB962C8B-B14F-4D97-AF65-F5344CB8AC3E}">
        <p14:creationId xmlns:p14="http://schemas.microsoft.com/office/powerpoint/2010/main" val="266413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EC5-5974-421C-BF5E-8F0B630C981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object 2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53000" y="1676401"/>
            <a:ext cx="4038600" cy="3962400"/>
          </a:xfrm>
          <a:prstGeom prst="rect">
            <a:avLst/>
          </a:prstGeom>
        </p:spPr>
      </p:pic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1828801"/>
            <a:ext cx="42672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449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400800"/>
          </a:xfrm>
        </p:spPr>
        <p:txBody>
          <a:bodyPr/>
          <a:lstStyle/>
          <a:p>
            <a:pPr lvl="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28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Cricoid cartilage</a:t>
            </a: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2000" b="1" dirty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Shaped like a ring</a:t>
            </a: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Lies at the level of C6 vertebrae</a:t>
            </a: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Ring has a </a:t>
            </a:r>
            <a:r>
              <a:rPr lang="en-US" sz="16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narrow anterior part 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called</a:t>
            </a:r>
            <a:r>
              <a:rPr lang="en-US" sz="1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arch 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a </a:t>
            </a:r>
            <a:r>
              <a:rPr lang="en-US" sz="16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broad posterior part 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called </a:t>
            </a:r>
            <a:r>
              <a:rPr lang="en-US" sz="1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lamina</a:t>
            </a: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Lamina articulates superiorly with arytenoid  cartilage</a:t>
            </a: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Arch-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presents two borders &amp; two surfaces</a:t>
            </a: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Upper border-  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Crico-</a:t>
            </a:r>
            <a:r>
              <a:rPr lang="en-US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arytenoideus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muscle</a:t>
            </a:r>
          </a:p>
          <a:p>
            <a:pPr marL="136500" indent="0" eaLnBrk="1" hangingPunct="1">
              <a:lnSpc>
                <a:spcPct val="80000"/>
              </a:lnSpc>
              <a:buNone/>
              <a:defRPr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   Crico-vocal membrane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Lower border-  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baseline="30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cartilaginous ring of trachea by crico-tracheal ligament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Inner surface-  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lined by ciliated columnar epithelium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Outer surface-  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Crico- thyroid muscle</a:t>
            </a:r>
          </a:p>
          <a:p>
            <a:pPr marL="136500" indent="0" eaLnBrk="1" hangingPunct="1">
              <a:lnSpc>
                <a:spcPct val="80000"/>
              </a:lnSpc>
              <a:buNone/>
              <a:defRPr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       Inferior </a:t>
            </a:r>
            <a:r>
              <a:rPr lang="en-US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constricter</a:t>
            </a:r>
            <a:endParaRPr lang="en-US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EC5-5974-421C-BF5E-8F0B630C9816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57200"/>
            <a:ext cx="22860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76356" y="2402109"/>
            <a:ext cx="578970" cy="307760"/>
          </a:xfrm>
          <a:prstGeom prst="rect">
            <a:avLst/>
          </a:prstGeom>
          <a:noFill/>
        </p:spPr>
        <p:txBody>
          <a:bodyPr wrap="none" lIns="91423" tIns="45712" rIns="91423" bIns="45712" rtlCol="0">
            <a:spAutoFit/>
          </a:bodyPr>
          <a:lstStyle/>
          <a:p>
            <a:r>
              <a:rPr lang="en-US" sz="1400" dirty="0"/>
              <a:t>Arch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7801" y="1743572"/>
            <a:ext cx="788964" cy="307760"/>
          </a:xfrm>
          <a:prstGeom prst="rect">
            <a:avLst/>
          </a:prstGeom>
          <a:noFill/>
        </p:spPr>
        <p:txBody>
          <a:bodyPr wrap="none" lIns="91423" tIns="45712" rIns="91423" bIns="45712" rtlCol="0">
            <a:spAutoFit/>
          </a:bodyPr>
          <a:lstStyle/>
          <a:p>
            <a:r>
              <a:rPr lang="en-US" sz="1400" dirty="0"/>
              <a:t>Lamina</a:t>
            </a:r>
          </a:p>
        </p:txBody>
      </p:sp>
      <p:pic>
        <p:nvPicPr>
          <p:cNvPr id="8" name="Picture 5" descr="LARYNX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94" r="42029" b="24243"/>
          <a:stretch>
            <a:fillRect/>
          </a:stretch>
        </p:blipFill>
        <p:spPr bwMode="auto">
          <a:xfrm>
            <a:off x="4724400" y="3200400"/>
            <a:ext cx="41910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rot="3496083">
            <a:off x="6180778" y="978850"/>
            <a:ext cx="8435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arytenoid</a:t>
            </a:r>
            <a:endParaRPr 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6816271" y="2371323"/>
            <a:ext cx="8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cricoid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50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008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Lamina</a:t>
            </a:r>
            <a:r>
              <a:rPr lang="en-US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quadrilateral, Presents two borders &amp; two surfaces</a:t>
            </a:r>
          </a:p>
          <a:p>
            <a:pPr>
              <a:buFont typeface="Wingdings" pitchFamily="2" charset="2"/>
              <a:buChar char="q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1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Upper border-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Articulate with arytenoid cartilage &amp; forming crico-arytenoid joint </a:t>
            </a:r>
          </a:p>
          <a:p>
            <a:pPr lvl="1"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1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Lower border- 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Trachealis muscle</a:t>
            </a:r>
          </a:p>
          <a:p>
            <a:pPr lvl="1"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1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Anterior surface-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lined by ciliated columnar epithelium</a:t>
            </a:r>
          </a:p>
          <a:p>
            <a:pPr lvl="1"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1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Posterior surface-</a:t>
            </a:r>
          </a:p>
          <a:p>
            <a:pPr lvl="1">
              <a:buFont typeface="Wingdings" pitchFamily="2" charset="2"/>
              <a:buChar char="q"/>
            </a:pPr>
            <a:endParaRPr lang="en-US" sz="1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Tendon of oesophagus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Posterior crico-arytenoid muscle 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Lined by stratified squamous epithelium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EC5-5974-421C-BF5E-8F0B630C9816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57888"/>
            <a:ext cx="4495800" cy="344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Content Placeholder 6" descr="LARYNX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23" b="60464"/>
          <a:stretch>
            <a:fillRect/>
          </a:stretch>
        </p:blipFill>
        <p:spPr bwMode="auto">
          <a:xfrm>
            <a:off x="5334000" y="3352802"/>
            <a:ext cx="3657600" cy="3130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05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400800"/>
          </a:xfrm>
        </p:spPr>
        <p:txBody>
          <a:bodyPr/>
          <a:lstStyle/>
          <a:p>
            <a:pPr marL="548538" indent="-411404" eaLnBrk="1" fontAlgn="auto" hangingPunct="1">
              <a:lnSpc>
                <a:spcPct val="90000"/>
              </a:lnSpc>
              <a:spcAft>
                <a:spcPts val="0"/>
              </a:spcAft>
              <a:buClr>
                <a:prstClr val="black">
                  <a:shade val="95000"/>
                </a:prstClr>
              </a:buClr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Arytenoid cartilages</a:t>
            </a:r>
          </a:p>
          <a:p>
            <a:pPr marL="870806" lvl="1" indent="-285698" eaLnBrk="1" fontAlgn="auto" hangingPunct="1">
              <a:lnSpc>
                <a:spcPct val="90000"/>
              </a:lnSpc>
              <a:spcAft>
                <a:spcPts val="0"/>
              </a:spcAft>
              <a:buClr>
                <a:prstClr val="black"/>
              </a:buClr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Pyramid shaped  lying on upper border of  cricoid  lamina</a:t>
            </a:r>
          </a:p>
          <a:p>
            <a:pPr marL="870806" lvl="1" indent="-285698" eaLnBrk="1" fontAlgn="auto" hangingPunct="1">
              <a:lnSpc>
                <a:spcPct val="90000"/>
              </a:lnSpc>
              <a:spcAft>
                <a:spcPts val="0"/>
              </a:spcAft>
              <a:buClr>
                <a:prstClr val="black"/>
              </a:buClr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It presents apex, base, three surfaces &amp; two processes</a:t>
            </a:r>
          </a:p>
          <a:p>
            <a:pPr marL="870806" lvl="1" indent="-285698" eaLnBrk="1" fontAlgn="auto" hangingPunct="1">
              <a:lnSpc>
                <a:spcPct val="90000"/>
              </a:lnSpc>
              <a:spcAft>
                <a:spcPts val="0"/>
              </a:spcAft>
              <a:buClr>
                <a:prstClr val="black"/>
              </a:buClr>
              <a:buFont typeface="Wingdings" pitchFamily="2" charset="2"/>
              <a:buChar char="q"/>
              <a:defRPr/>
            </a:pPr>
            <a:endParaRPr lang="en-US" sz="16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870806" lvl="1" indent="-285698" eaLnBrk="1" fontAlgn="auto" hangingPunct="1">
              <a:lnSpc>
                <a:spcPct val="90000"/>
              </a:lnSpc>
              <a:spcAft>
                <a:spcPts val="0"/>
              </a:spcAft>
              <a:buClr>
                <a:prstClr val="black"/>
              </a:buClr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Apex articulates with Corniculate cartilage</a:t>
            </a:r>
          </a:p>
          <a:p>
            <a:pPr marL="870806" lvl="1" indent="-285698" eaLnBrk="1" fontAlgn="auto" hangingPunct="1">
              <a:lnSpc>
                <a:spcPct val="90000"/>
              </a:lnSpc>
              <a:spcAft>
                <a:spcPts val="0"/>
              </a:spcAft>
              <a:buClr>
                <a:prstClr val="black"/>
              </a:buClr>
              <a:buFont typeface="Wingdings" pitchFamily="2" charset="2"/>
              <a:buChar char="q"/>
              <a:defRPr/>
            </a:pPr>
            <a:endParaRPr lang="en-US" sz="16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870806" lvl="1" indent="-285698" eaLnBrk="1" fontAlgn="auto" hangingPunct="1">
              <a:lnSpc>
                <a:spcPct val="90000"/>
              </a:lnSpc>
              <a:spcAft>
                <a:spcPts val="0"/>
              </a:spcAft>
              <a:buClr>
                <a:prstClr val="black"/>
              </a:buClr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Prolonged anteriorly to form vocal process and laterally to form muscular process</a:t>
            </a:r>
          </a:p>
          <a:p>
            <a:pPr marL="870806" lvl="1" indent="-285698" eaLnBrk="1" fontAlgn="auto" hangingPunct="1">
              <a:lnSpc>
                <a:spcPct val="90000"/>
              </a:lnSpc>
              <a:spcAft>
                <a:spcPts val="0"/>
              </a:spcAft>
              <a:buClr>
                <a:prstClr val="black"/>
              </a:buClr>
              <a:buFont typeface="Wingdings" pitchFamily="2" charset="2"/>
              <a:buChar char="q"/>
              <a:defRPr/>
            </a:pPr>
            <a:endParaRPr lang="en-US" sz="18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548538" indent="-411404" eaLnBrk="1" fontAlgn="auto" hangingPunct="1">
              <a:lnSpc>
                <a:spcPct val="90000"/>
              </a:lnSpc>
              <a:spcAft>
                <a:spcPts val="0"/>
              </a:spcAft>
              <a:buClr>
                <a:prstClr val="black">
                  <a:shade val="95000"/>
                </a:prstClr>
              </a:buClr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Corniculate cartilages</a:t>
            </a:r>
          </a:p>
          <a:p>
            <a:pPr marL="870806" lvl="1" indent="-285698" eaLnBrk="1" fontAlgn="auto" hangingPunct="1">
              <a:lnSpc>
                <a:spcPct val="90000"/>
              </a:lnSpc>
              <a:spcAft>
                <a:spcPts val="0"/>
              </a:spcAft>
              <a:buClr>
                <a:prstClr val="black"/>
              </a:buClr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Two small conical nodules lying on apex of arytenoid cartilage</a:t>
            </a:r>
          </a:p>
          <a:p>
            <a:pPr marL="870806" lvl="1" indent="-285698" eaLnBrk="1" fontAlgn="auto" hangingPunct="1">
              <a:lnSpc>
                <a:spcPct val="90000"/>
              </a:lnSpc>
              <a:spcAft>
                <a:spcPts val="0"/>
              </a:spcAft>
              <a:buClr>
                <a:prstClr val="black"/>
              </a:buClr>
              <a:buFont typeface="Wingdings" pitchFamily="2" charset="2"/>
              <a:buChar char="q"/>
              <a:defRPr/>
            </a:pPr>
            <a:endParaRPr lang="en-US" sz="16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548538" indent="-411404" eaLnBrk="1" fontAlgn="auto" hangingPunct="1">
              <a:lnSpc>
                <a:spcPct val="90000"/>
              </a:lnSpc>
              <a:spcAft>
                <a:spcPts val="0"/>
              </a:spcAft>
              <a:buClr>
                <a:prstClr val="black">
                  <a:shade val="95000"/>
                </a:prstClr>
              </a:buClr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Cuneiform cartilages</a:t>
            </a:r>
          </a:p>
          <a:p>
            <a:pPr marL="548538" indent="-411404" eaLnBrk="1" fontAlgn="auto" hangingPunct="1">
              <a:lnSpc>
                <a:spcPct val="90000"/>
              </a:lnSpc>
              <a:spcAft>
                <a:spcPts val="0"/>
              </a:spcAft>
              <a:buClr>
                <a:prstClr val="black">
                  <a:shade val="95000"/>
                </a:prstClr>
              </a:buClr>
              <a:buFont typeface="Wingdings" pitchFamily="2" charset="2"/>
              <a:buChar char="q"/>
              <a:defRPr/>
            </a:pPr>
            <a:endParaRPr lang="en-US" sz="1600" dirty="0">
              <a:solidFill>
                <a:srgbClr val="CC33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870806" lvl="1" indent="-285698" eaLnBrk="1" fontAlgn="auto" hangingPunct="1">
              <a:lnSpc>
                <a:spcPct val="90000"/>
              </a:lnSpc>
              <a:spcAft>
                <a:spcPts val="0"/>
              </a:spcAft>
              <a:buClr>
                <a:prstClr val="black"/>
              </a:buClr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Two small rod shaped cartilage placed in aryepiglottic fold just ventral to Corniculate cartilage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EC5-5974-421C-BF5E-8F0B630C9816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57888"/>
            <a:ext cx="4495800" cy="344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Content Placeholder 6" descr="LARYNX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23" b="60464"/>
          <a:stretch>
            <a:fillRect/>
          </a:stretch>
        </p:blipFill>
        <p:spPr bwMode="auto">
          <a:xfrm>
            <a:off x="5334000" y="3352802"/>
            <a:ext cx="3657600" cy="3130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30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EC5-5974-421C-BF5E-8F0B630C9816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object 2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676400"/>
            <a:ext cx="4953000" cy="3429000"/>
          </a:xfrm>
          <a:prstGeom prst="rect">
            <a:avLst/>
          </a:prstGeom>
        </p:spPr>
      </p:pic>
      <p:pic>
        <p:nvPicPr>
          <p:cNvPr id="7" name="object 2"/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94514" y="1524000"/>
            <a:ext cx="40386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07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077200" cy="609600"/>
          </a:xfrm>
        </p:spPr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3600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Laryngeal ligaments and membranes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1752600"/>
            <a:ext cx="3581400" cy="36576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>
                <a:solidFill>
                  <a:srgbClr val="CC330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Extrinsic ligament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>
              <a:solidFill>
                <a:srgbClr val="CC3300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18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Thyrohyoid membrane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18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Hyo-</a:t>
            </a:r>
            <a:r>
              <a:rPr lang="en-US" sz="1800" dirty="0" err="1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epiglotic</a:t>
            </a:r>
            <a:r>
              <a:rPr lang="en-US" sz="18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ligament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18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Crico-tracheal </a:t>
            </a:r>
            <a:r>
              <a:rPr lang="en-US" sz="18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ligament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1800" dirty="0" smtClean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Median cricothyroid ligament</a:t>
            </a:r>
            <a:endParaRPr lang="en-US" sz="1800" dirty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ea typeface="ＭＳ Ｐゴシック" pitchFamily="123" charset="-128"/>
              </a:rPr>
              <a:t>       </a:t>
            </a:r>
          </a:p>
        </p:txBody>
      </p:sp>
      <p:pic>
        <p:nvPicPr>
          <p:cNvPr id="28675" name="Picture 6" descr="C8FF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44"/>
          <a:stretch>
            <a:fillRect/>
          </a:stretch>
        </p:blipFill>
        <p:spPr bwMode="auto">
          <a:xfrm>
            <a:off x="4191002" y="1295400"/>
            <a:ext cx="4619625" cy="4463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Ink 7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738914" y="4876800"/>
            <a:ext cx="1062038" cy="1588"/>
          </a:xfrm>
          <a:custGeom>
            <a:avLst/>
            <a:gdLst>
              <a:gd name="T0" fmla="*/ 0 w 2952"/>
              <a:gd name="T1" fmla="*/ 24775976 h 1"/>
              <a:gd name="T2" fmla="*/ 1061678 w 2952"/>
              <a:gd name="T3" fmla="*/ 24775976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952" h="1" extrusionOk="0">
                <a:moveTo>
                  <a:pt x="0" y="0"/>
                </a:moveTo>
                <a:cubicBezTo>
                  <a:pt x="984" y="0"/>
                  <a:pt x="1967" y="0"/>
                  <a:pt x="2951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3" tIns="45712" rIns="91423" bIns="45712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677" name="Ink 8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713323" y="2133600"/>
            <a:ext cx="776288" cy="44450"/>
          </a:xfrm>
          <a:custGeom>
            <a:avLst/>
            <a:gdLst>
              <a:gd name="T0" fmla="*/ 0 w 2159"/>
              <a:gd name="T1" fmla="*/ 2707894 h 125"/>
              <a:gd name="T2" fmla="*/ 267512 w 2159"/>
              <a:gd name="T3" fmla="*/ 2716784 h 125"/>
              <a:gd name="T4" fmla="*/ 517405 w 2159"/>
              <a:gd name="T5" fmla="*/ 2725674 h 125"/>
              <a:gd name="T6" fmla="*/ 570980 w 2159"/>
              <a:gd name="T7" fmla="*/ 2734208 h 125"/>
              <a:gd name="T8" fmla="*/ 624195 w 2159"/>
              <a:gd name="T9" fmla="*/ 2751988 h 125"/>
              <a:gd name="T10" fmla="*/ 775928 w 2159"/>
              <a:gd name="T11" fmla="*/ 2751988 h 1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9" h="125" extrusionOk="0">
                <a:moveTo>
                  <a:pt x="0" y="0"/>
                </a:moveTo>
                <a:cubicBezTo>
                  <a:pt x="250" y="0"/>
                  <a:pt x="500" y="-10"/>
                  <a:pt x="744" y="25"/>
                </a:cubicBezTo>
                <a:cubicBezTo>
                  <a:pt x="973" y="58"/>
                  <a:pt x="1222" y="6"/>
                  <a:pt x="1439" y="50"/>
                </a:cubicBezTo>
                <a:cubicBezTo>
                  <a:pt x="1487" y="60"/>
                  <a:pt x="1548" y="66"/>
                  <a:pt x="1588" y="74"/>
                </a:cubicBezTo>
                <a:cubicBezTo>
                  <a:pt x="1651" y="86"/>
                  <a:pt x="1675" y="110"/>
                  <a:pt x="1736" y="124"/>
                </a:cubicBezTo>
                <a:cubicBezTo>
                  <a:pt x="1860" y="153"/>
                  <a:pt x="2029" y="124"/>
                  <a:pt x="2158" y="124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3" tIns="45712" rIns="91423" bIns="45712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75D09-4EC9-4C20-913C-3DB0ED59C56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52400" y="533400"/>
            <a:ext cx="4038600" cy="5715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Intrinsic ligament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Formed by sub mucosal broad sheet of fibro-elastic tissue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Interrupted on each side by (ventricle) sinus of larynx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Part of membrane above sinus is known as quadrate membrane, and part below sinus is called crico-vocal membrane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Lower end of quadrate membrane is called vestibular ligament (fold)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Upper end of crico-vocal membrane is called vocal ligament (fold) </a:t>
            </a:r>
          </a:p>
          <a:p>
            <a:pPr eaLnBrk="1" hangingPunct="1">
              <a:lnSpc>
                <a:spcPct val="90000"/>
              </a:lnSpc>
              <a:buFont typeface="Wingdings" charset="0"/>
              <a:buNone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 2" charset="0"/>
              <a:buChar char=""/>
              <a:defRPr/>
            </a:pPr>
            <a:endParaRPr lang="en-US" sz="2000" dirty="0"/>
          </a:p>
        </p:txBody>
      </p:sp>
      <p:pic>
        <p:nvPicPr>
          <p:cNvPr id="30722" name="Picture 8" descr="C8FF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b="58926"/>
          <a:stretch>
            <a:fillRect/>
          </a:stretch>
        </p:blipFill>
        <p:spPr bwMode="auto">
          <a:xfrm>
            <a:off x="4343400" y="381000"/>
            <a:ext cx="4597400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6" y="3402354"/>
            <a:ext cx="4257675" cy="347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75D09-4EC9-4C20-913C-3DB0ED59C56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1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28600" y="228600"/>
            <a:ext cx="4114800" cy="6477000"/>
          </a:xfrm>
        </p:spPr>
        <p:txBody>
          <a:bodyPr>
            <a:noAutofit/>
          </a:bodyPr>
          <a:lstStyle/>
          <a:p>
            <a:pPr marL="136500" indent="0" algn="just" eaLnBrk="1" hangingPunct="1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Cavity of the larynx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18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Space between vestibular fold is called rima vestibuli, whereas space between vocal fold  is called rima glottidis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18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Vestibular and vocal fold divide the cavity of larynx into 3 parts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18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Part above vestibular fold </a:t>
            </a:r>
            <a:r>
              <a:rPr lang="mr-IN" sz="1800" dirty="0">
                <a:latin typeface="Times New Roman" pitchFamily="18" charset="0"/>
                <a:ea typeface="ＭＳ Ｐゴシック" pitchFamily="123" charset="-128"/>
              </a:rPr>
              <a:t>–</a:t>
            </a:r>
            <a:r>
              <a:rPr lang="en-US" sz="18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vestibule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18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Part between vestibular and vocal fold -sinus (ventricle) of larynx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18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Part below vocal fold -infraglottic part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18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Anterior part of sinus prolonged upward between vestibular fold and lamina of thyroid cartilage called </a:t>
            </a:r>
            <a:r>
              <a:rPr lang="en-US" sz="1800" dirty="0">
                <a:solidFill>
                  <a:srgbClr val="0070C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saccule of larynx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18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Saccule contain mucous gland which help to lubricate vocal fold</a:t>
            </a:r>
          </a:p>
        </p:txBody>
      </p:sp>
      <p:pic>
        <p:nvPicPr>
          <p:cNvPr id="32770" name="Picture 8" descr="C8FF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b="58926"/>
          <a:stretch>
            <a:fillRect/>
          </a:stretch>
        </p:blipFill>
        <p:spPr bwMode="auto">
          <a:xfrm>
            <a:off x="4513943" y="381000"/>
            <a:ext cx="4597400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75D09-4EC9-4C20-913C-3DB0ED59C56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399" y="3505200"/>
            <a:ext cx="4767943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876799" y="2438400"/>
            <a:ext cx="769257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648199" y="1275160"/>
            <a:ext cx="685799" cy="325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32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248400"/>
          </a:xfrm>
        </p:spPr>
        <p:txBody>
          <a:bodyPr/>
          <a:lstStyle/>
          <a:p>
            <a:pPr marL="136499" indent="0">
              <a:buNone/>
            </a:pPr>
            <a:endParaRPr lang="en-US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6499" indent="0"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Rima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vestibulli-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Space between two vestibular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fold</a:t>
            </a:r>
          </a:p>
          <a:p>
            <a:pPr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Lined by ciliated columnar epithelium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Contains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sub -mucous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areolar tissue &amp; vestibular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ligament</a:t>
            </a:r>
          </a:p>
          <a:p>
            <a:pPr>
              <a:buFont typeface="Wingdings" pitchFamily="2" charset="2"/>
              <a:buChar char="q"/>
            </a:pPr>
            <a:endParaRPr lang="en-US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6499" indent="0">
              <a:buNone/>
            </a:pP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Functions</a:t>
            </a:r>
          </a:p>
          <a:p>
            <a:pPr marL="136499" indent="0">
              <a:buNone/>
            </a:pPr>
            <a:endParaRPr lang="en-US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It permits air entry in inspiration &amp; prevents air exit in expiration ,it acts as </a:t>
            </a:r>
            <a:r>
              <a:rPr lang="en-US" sz="1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exit </a:t>
            </a:r>
            <a:r>
              <a:rPr lang="en-US" sz="1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valve</a:t>
            </a:r>
          </a:p>
          <a:p>
            <a:pPr marL="136499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Holding of breadth at the end of inspiration</a:t>
            </a: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75D09-4EC9-4C20-913C-3DB0ED59C56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085" y="1143000"/>
            <a:ext cx="4720772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126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77000"/>
          </a:xfrm>
        </p:spPr>
        <p:txBody>
          <a:bodyPr/>
          <a:lstStyle/>
          <a:p>
            <a:pPr marL="136499" indent="0">
              <a:buNone/>
            </a:pP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Rima glottidis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Narrow antero-posterior cleft 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Lined by non keratinized stratified epithelium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Devoid of sub mucous coat</a:t>
            </a:r>
          </a:p>
          <a:p>
            <a:pPr marL="136499" indent="0">
              <a:buNone/>
            </a:pPr>
            <a:r>
              <a:rPr lang="en-US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Sagittal diameter-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In male- 23 mm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In female- 17 mm</a:t>
            </a:r>
          </a:p>
          <a:p>
            <a:pPr marL="136499" indent="0">
              <a:buNone/>
            </a:pPr>
            <a:r>
              <a:rPr lang="en-US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Boundaries-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 front-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angle of thyroid cartilage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Behind-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inter arytenoid mucous fold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each side- </a:t>
            </a:r>
          </a:p>
          <a:p>
            <a:pPr lvl="2">
              <a:buFont typeface="Wingdings" pitchFamily="2" charset="2"/>
              <a:buChar char="q"/>
            </a:pPr>
            <a:r>
              <a:rPr lang="en-US" sz="1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upper 3/5</a:t>
            </a:r>
            <a:r>
              <a:rPr lang="en-US" sz="1600" baseline="30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–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vocal fold</a:t>
            </a:r>
          </a:p>
          <a:p>
            <a:pPr lvl="2">
              <a:buFont typeface="Wingdings" pitchFamily="2" charset="2"/>
              <a:buChar char="q"/>
            </a:pPr>
            <a:r>
              <a:rPr lang="en-US" sz="1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lower 2/5</a:t>
            </a:r>
            <a:r>
              <a:rPr lang="en-US" sz="1600" baseline="30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-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vocal process of arytenoid cartilage</a:t>
            </a:r>
          </a:p>
          <a:p>
            <a:pPr marL="136499" indent="0">
              <a:buNone/>
            </a:pPr>
            <a:r>
              <a:rPr lang="en-US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Subdivision of Rima glottidis 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Inter membranous part in anterior 3/5</a:t>
            </a:r>
            <a:r>
              <a:rPr lang="en-US" sz="1600" baseline="30000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between vocal fold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Inter cartilaginous part in posterior 2/5</a:t>
            </a:r>
            <a:r>
              <a:rPr lang="en-US" sz="1600" baseline="30000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, between arytenoid cartilage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75D09-4EC9-4C20-913C-3DB0ED59C56B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219200"/>
            <a:ext cx="49530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8055429" y="2590800"/>
            <a:ext cx="914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7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3505200" cy="6400800"/>
          </a:xfrm>
        </p:spPr>
        <p:txBody>
          <a:bodyPr/>
          <a:lstStyle/>
          <a:p>
            <a:pPr marL="136499" indent="0"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Shape of </a:t>
            </a:r>
            <a:r>
              <a:rPr lang="en-US" sz="2000" dirty="0">
                <a:solidFill>
                  <a:srgbClr val="0070C0"/>
                </a:solidFill>
              </a:rPr>
              <a:t>R</a:t>
            </a:r>
            <a:r>
              <a:rPr lang="en-US" sz="2000" dirty="0" smtClean="0">
                <a:solidFill>
                  <a:srgbClr val="0070C0"/>
                </a:solidFill>
              </a:rPr>
              <a:t>ima glottidis</a:t>
            </a:r>
          </a:p>
          <a:p>
            <a:pPr marL="136499" indent="0"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B050"/>
                </a:solidFill>
              </a:rPr>
              <a:t>In normal breathing-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/>
              <a:t>Inter membranous part- triangular shape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/>
              <a:t>Inter cartilaginous part- rectangular in shape</a:t>
            </a:r>
          </a:p>
          <a:p>
            <a:pPr>
              <a:buFont typeface="Wingdings" pitchFamily="2" charset="2"/>
              <a:buChar char="q"/>
            </a:pPr>
            <a:endParaRPr lang="en-US" sz="1800" dirty="0" smtClean="0"/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B050"/>
                </a:solidFill>
              </a:rPr>
              <a:t>In full inspiration- </a:t>
            </a:r>
            <a:r>
              <a:rPr lang="en-US" sz="1800" dirty="0" smtClean="0"/>
              <a:t>	</a:t>
            </a:r>
            <a:r>
              <a:rPr lang="en-US" sz="1600" dirty="0" smtClean="0"/>
              <a:t>diamond shaped</a:t>
            </a:r>
          </a:p>
          <a:p>
            <a:pPr>
              <a:buFont typeface="Wingdings" pitchFamily="2" charset="2"/>
              <a:buChar char="q"/>
            </a:pPr>
            <a:endParaRPr lang="en-US" sz="1800" dirty="0" smtClean="0"/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B050"/>
                </a:solidFill>
              </a:rPr>
              <a:t>In high pitch sound- 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/>
              <a:t>	linear chink</a:t>
            </a:r>
          </a:p>
          <a:p>
            <a:pPr>
              <a:buFont typeface="Wingdings" pitchFamily="2" charset="2"/>
              <a:buChar char="q"/>
            </a:pPr>
            <a:endParaRPr lang="en-US" sz="1800" dirty="0" smtClean="0"/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B050"/>
                </a:solidFill>
              </a:rPr>
              <a:t>In whispering voice- </a:t>
            </a:r>
            <a:r>
              <a:rPr lang="en-US" sz="1800" dirty="0" smtClean="0"/>
              <a:t>	</a:t>
            </a:r>
            <a:r>
              <a:rPr lang="en-US" sz="1600" dirty="0"/>
              <a:t>I</a:t>
            </a:r>
            <a:r>
              <a:rPr lang="en-US" sz="1600" dirty="0" smtClean="0"/>
              <a:t>nverted funnel shaped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75D09-4EC9-4C20-913C-3DB0ED59C56B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590800"/>
            <a:ext cx="51816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8057"/>
            <a:ext cx="4953000" cy="2761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832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Joints of Larynx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71600"/>
            <a:ext cx="4191000" cy="5029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2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2 Joints </a:t>
            </a:r>
            <a:r>
              <a:rPr lang="en-US" sz="20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both synovial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solidFill>
                  <a:srgbClr val="C0000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Crico-arytenoid  joints </a:t>
            </a:r>
            <a:r>
              <a:rPr lang="en-US" sz="20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b/w base of arytenoid and superolateral surface of cricoid lamina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endParaRPr lang="en-US" sz="2000" dirty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Movements </a:t>
            </a:r>
            <a:r>
              <a:rPr lang="en-US" sz="20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at joints:</a:t>
            </a:r>
          </a:p>
          <a:p>
            <a:pPr marL="585679" lvl="1" indent="0">
              <a:lnSpc>
                <a:spcPct val="90000"/>
              </a:lnSpc>
              <a:buNone/>
            </a:pPr>
            <a:r>
              <a:rPr lang="en-US" sz="20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	(</a:t>
            </a:r>
            <a:r>
              <a:rPr lang="en-US" sz="20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i)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Sliding</a:t>
            </a:r>
            <a:r>
              <a:rPr lang="en-US" sz="20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of arytenoids towards or away from each other</a:t>
            </a:r>
          </a:p>
          <a:p>
            <a:pPr marL="585679" lvl="1" indent="0">
              <a:lnSpc>
                <a:spcPct val="90000"/>
              </a:lnSpc>
              <a:buNone/>
            </a:pPr>
            <a:r>
              <a:rPr lang="en-US" sz="20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(</a:t>
            </a:r>
            <a:r>
              <a:rPr lang="en-US" sz="20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ii)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Tilting</a:t>
            </a:r>
            <a:r>
              <a:rPr lang="en-US" sz="20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anteriorly or posteriorly </a:t>
            </a:r>
            <a:endParaRPr lang="en-US" sz="2000" dirty="0" smtClean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marL="585679" lvl="1" indent="0">
              <a:lnSpc>
                <a:spcPct val="90000"/>
              </a:lnSpc>
              <a:buNone/>
            </a:pPr>
            <a:r>
              <a:rPr lang="en-US" sz="20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(iii)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Rotation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endParaRPr lang="en-US" sz="2000" dirty="0">
              <a:solidFill>
                <a:srgbClr val="0000FF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Important –for tensing or relaxing the  vocal folds</a:t>
            </a:r>
            <a:endParaRPr lang="en-US" dirty="0" smtClean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</p:txBody>
      </p:sp>
      <p:sp>
        <p:nvSpPr>
          <p:cNvPr id="34819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812" indent="-28569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2790" indent="-22855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599904" indent="-22855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020" indent="-22855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136" indent="-2285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251" indent="-2285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8366" indent="-2285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5483" indent="-2285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00CBBAB9-C208-4F55-B2CC-C08A8BC6D369}" type="slidenum">
              <a:rPr lang="en-US" sz="1200" b="1">
                <a:solidFill>
                  <a:srgbClr val="898989"/>
                </a:solidFill>
                <a:cs typeface="Arial" pitchFamily="34" charset="0"/>
              </a:rPr>
              <a:pPr/>
              <a:t>22</a:t>
            </a:fld>
            <a:endParaRPr lang="en-US" sz="1200" b="1">
              <a:solidFill>
                <a:srgbClr val="898989"/>
              </a:solidFill>
              <a:cs typeface="Arial" pitchFamily="34" charset="0"/>
            </a:endParaRPr>
          </a:p>
        </p:txBody>
      </p:sp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3" t="26286" r="17050" b="28851"/>
          <a:stretch>
            <a:fillRect/>
          </a:stretch>
        </p:blipFill>
        <p:spPr bwMode="auto">
          <a:xfrm>
            <a:off x="4876802" y="1752602"/>
            <a:ext cx="3228975" cy="396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6"/>
          <p:cNvSpPr/>
          <p:nvPr/>
        </p:nvSpPr>
        <p:spPr>
          <a:xfrm>
            <a:off x="5638800" y="4191000"/>
            <a:ext cx="533400" cy="5334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75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Joints of </a:t>
            </a: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Larynx…..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720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en-US" sz="2400" dirty="0">
                <a:solidFill>
                  <a:srgbClr val="C00000"/>
                </a:solidFill>
                <a:latin typeface="Arial Narrow" pitchFamily="34" charset="0"/>
                <a:ea typeface="+mn-ea"/>
                <a:cs typeface="Times New Roman" pitchFamily="18" charset="0"/>
              </a:rPr>
              <a:t>Cricothyroid joints </a:t>
            </a:r>
            <a:r>
              <a:rPr lang="en-US" sz="2400" dirty="0">
                <a:latin typeface="Arial Narrow" pitchFamily="34" charset="0"/>
                <a:ea typeface="+mn-ea"/>
                <a:cs typeface="Times New Roman" pitchFamily="18" charset="0"/>
              </a:rPr>
              <a:t>b/w 	Inferior horns of thyroid and 	articular facet of cricoid</a:t>
            </a:r>
          </a:p>
          <a:p>
            <a:pPr>
              <a:buFont typeface="Wingdings" pitchFamily="2" charset="2"/>
              <a:buChar char="q"/>
              <a:defRPr/>
            </a:pPr>
            <a:endParaRPr lang="en-US" dirty="0" smtClean="0"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  <a:defRPr/>
            </a:pP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Rotation + gliding of thyroid cartilage 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changes in length of vocal folds</a:t>
            </a:r>
            <a:endParaRPr lang="en-US" sz="2800" dirty="0">
              <a:solidFill>
                <a:srgbClr val="0000FF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  <a:defRPr/>
            </a:pPr>
            <a:endParaRPr lang="en-US" dirty="0" smtClean="0"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Recurrent laryngeal nerve </a:t>
            </a:r>
            <a:r>
              <a:rPr lang="en-US" dirty="0" smtClean="0">
                <a:latin typeface="Times New Roman" pitchFamily="18" charset="0"/>
                <a:ea typeface="+mn-ea"/>
                <a:cs typeface="Times New Roman" pitchFamily="18" charset="0"/>
              </a:rPr>
              <a:t>lies immediately behind this joint</a:t>
            </a:r>
            <a:endParaRPr lang="en-US" dirty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6867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812" indent="-28569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2790" indent="-22855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599904" indent="-22855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020" indent="-22855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136" indent="-2285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251" indent="-2285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8366" indent="-2285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5483" indent="-2285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F92F6FBB-7321-4284-BFE4-C108A19845FB}" type="slidenum">
              <a:rPr lang="en-US" sz="1200" b="1">
                <a:solidFill>
                  <a:srgbClr val="898989"/>
                </a:solidFill>
                <a:cs typeface="Arial" pitchFamily="34" charset="0"/>
              </a:rPr>
              <a:pPr/>
              <a:t>23</a:t>
            </a:fld>
            <a:endParaRPr lang="en-US" sz="1200" b="1">
              <a:solidFill>
                <a:srgbClr val="898989"/>
              </a:solidFill>
              <a:cs typeface="Arial" pitchFamily="34" charset="0"/>
            </a:endParaRPr>
          </a:p>
        </p:txBody>
      </p:sp>
      <p:pic>
        <p:nvPicPr>
          <p:cNvPr id="3686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8" r="33548"/>
          <a:stretch>
            <a:fillRect/>
          </a:stretch>
        </p:blipFill>
        <p:spPr>
          <a:xfrm>
            <a:off x="6172202" y="1752600"/>
            <a:ext cx="2328863" cy="3903663"/>
          </a:xfrm>
          <a:noFill/>
        </p:spPr>
      </p:pic>
      <p:sp>
        <p:nvSpPr>
          <p:cNvPr id="7" name="Oval 6"/>
          <p:cNvSpPr/>
          <p:nvPr/>
        </p:nvSpPr>
        <p:spPr>
          <a:xfrm>
            <a:off x="6324600" y="4191000"/>
            <a:ext cx="533400" cy="4572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038600" y="1905000"/>
            <a:ext cx="2514600" cy="2514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132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Muscles of larynx</a:t>
            </a:r>
            <a:endParaRPr lang="en-US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6973742"/>
              </p:ext>
            </p:extLst>
          </p:nvPr>
        </p:nvGraphicFramePr>
        <p:xfrm>
          <a:off x="304800" y="1143000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3651-24CA-487B-ADB8-C91AA0E84C6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14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Muscles of larynx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8914" name="Picture 2" descr="http://thepointeedition.lww.com/FullTextService/CT%7b06b9ee1beed5941940e72b0413b9f09dac77cfede120a127e0f84fad8d062070293505b0bc381e389dbbc1ec036a6fc4%7d/C8TT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74" b="7701"/>
          <a:stretch>
            <a:fillRect/>
          </a:stretch>
        </p:blipFill>
        <p:spPr bwMode="auto">
          <a:xfrm>
            <a:off x="0" y="1524000"/>
            <a:ext cx="9045575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0CB63-D060-4252-8E44-31083BB5C87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8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4" descr="LARYNX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2" b="61867"/>
          <a:stretch>
            <a:fillRect/>
          </a:stretch>
        </p:blipFill>
        <p:spPr>
          <a:xfrm>
            <a:off x="457200" y="457200"/>
            <a:ext cx="3581400" cy="3200400"/>
          </a:xfrm>
          <a:noFill/>
        </p:spPr>
      </p:pic>
      <p:pic>
        <p:nvPicPr>
          <p:cNvPr id="39938" name="Picture 5" descr="LARYNX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94" r="42029" b="24243"/>
          <a:stretch>
            <a:fillRect/>
          </a:stretch>
        </p:blipFill>
        <p:spPr bwMode="auto">
          <a:xfrm>
            <a:off x="4419600" y="457200"/>
            <a:ext cx="41910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6" descr="LARYNX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23" b="60464"/>
          <a:stretch>
            <a:fillRect/>
          </a:stretch>
        </p:blipFill>
        <p:spPr bwMode="auto">
          <a:xfrm>
            <a:off x="260482" y="3657600"/>
            <a:ext cx="3810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Ink 7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178175" y="2670175"/>
            <a:ext cx="715963" cy="9525"/>
          </a:xfrm>
          <a:custGeom>
            <a:avLst/>
            <a:gdLst>
              <a:gd name="T0" fmla="*/ 0 w 1986"/>
              <a:gd name="T1" fmla="*/ 2825877 h 25"/>
              <a:gd name="T2" fmla="*/ 71741 w 1986"/>
              <a:gd name="T3" fmla="*/ 2835021 h 25"/>
              <a:gd name="T4" fmla="*/ 715602 w 1986"/>
              <a:gd name="T5" fmla="*/ 2835021 h 2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86" h="25" extrusionOk="0">
                <a:moveTo>
                  <a:pt x="0" y="0"/>
                </a:moveTo>
                <a:cubicBezTo>
                  <a:pt x="73" y="0"/>
                  <a:pt x="132" y="17"/>
                  <a:pt x="199" y="24"/>
                </a:cubicBezTo>
                <a:cubicBezTo>
                  <a:pt x="781" y="84"/>
                  <a:pt x="1399" y="24"/>
                  <a:pt x="1985" y="24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1" name="Ink 8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2840038" y="5965825"/>
            <a:ext cx="830262" cy="7938"/>
          </a:xfrm>
          <a:custGeom>
            <a:avLst/>
            <a:gdLst>
              <a:gd name="T0" fmla="*/ 0 w 2308"/>
              <a:gd name="T1" fmla="*/ 5261306 h 25"/>
              <a:gd name="T2" fmla="*/ 160441 w 2308"/>
              <a:gd name="T3" fmla="*/ 5268927 h 25"/>
              <a:gd name="T4" fmla="*/ 829902 w 2308"/>
              <a:gd name="T5" fmla="*/ 5268927 h 2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308" h="25" extrusionOk="0">
                <a:moveTo>
                  <a:pt x="0" y="0"/>
                </a:moveTo>
                <a:cubicBezTo>
                  <a:pt x="153" y="0"/>
                  <a:pt x="301" y="1"/>
                  <a:pt x="446" y="24"/>
                </a:cubicBezTo>
                <a:cubicBezTo>
                  <a:pt x="1033" y="119"/>
                  <a:pt x="1711" y="24"/>
                  <a:pt x="2307" y="24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2" name="Ink 9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144838" y="6128068"/>
            <a:ext cx="847725" cy="45719"/>
          </a:xfrm>
          <a:custGeom>
            <a:avLst/>
            <a:gdLst>
              <a:gd name="T0" fmla="*/ 0 w 2357"/>
              <a:gd name="T1" fmla="*/ 26964717 h 1"/>
              <a:gd name="T2" fmla="*/ 847365 w 2357"/>
              <a:gd name="T3" fmla="*/ 26964717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357" h="1" extrusionOk="0">
                <a:moveTo>
                  <a:pt x="0" y="0"/>
                </a:moveTo>
                <a:cubicBezTo>
                  <a:pt x="785" y="0"/>
                  <a:pt x="1571" y="0"/>
                  <a:pt x="2356" y="0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9943" name="Ink 10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259638" y="2187575"/>
            <a:ext cx="857250" cy="19050"/>
          </a:xfrm>
          <a:custGeom>
            <a:avLst/>
            <a:gdLst>
              <a:gd name="T0" fmla="*/ 0 w 2382"/>
              <a:gd name="T1" fmla="*/ 2279276 h 51"/>
              <a:gd name="T2" fmla="*/ 642758 w 2382"/>
              <a:gd name="T3" fmla="*/ 2269938 h 51"/>
              <a:gd name="T4" fmla="*/ 803627 w 2382"/>
              <a:gd name="T5" fmla="*/ 2279276 h 51"/>
              <a:gd name="T6" fmla="*/ 856890 w 2382"/>
              <a:gd name="T7" fmla="*/ 2288615 h 5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382" h="51" extrusionOk="0">
                <a:moveTo>
                  <a:pt x="0" y="25"/>
                </a:moveTo>
                <a:cubicBezTo>
                  <a:pt x="579" y="25"/>
                  <a:pt x="1263" y="98"/>
                  <a:pt x="1786" y="0"/>
                </a:cubicBezTo>
                <a:cubicBezTo>
                  <a:pt x="1922" y="-25"/>
                  <a:pt x="2116" y="-6"/>
                  <a:pt x="2233" y="25"/>
                </a:cubicBezTo>
                <a:cubicBezTo>
                  <a:pt x="2298" y="42"/>
                  <a:pt x="2321" y="44"/>
                  <a:pt x="2381" y="50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4" name="Ink 11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277100" y="2384425"/>
            <a:ext cx="849313" cy="1588"/>
          </a:xfrm>
          <a:custGeom>
            <a:avLst/>
            <a:gdLst>
              <a:gd name="T0" fmla="*/ 0 w 2357"/>
              <a:gd name="T1" fmla="*/ 10517324 h 1"/>
              <a:gd name="T2" fmla="*/ 848953 w 2357"/>
              <a:gd name="T3" fmla="*/ 10517324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357" h="1" extrusionOk="0">
                <a:moveTo>
                  <a:pt x="0" y="0"/>
                </a:moveTo>
                <a:cubicBezTo>
                  <a:pt x="785" y="0"/>
                  <a:pt x="1571" y="0"/>
                  <a:pt x="2356" y="0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5" name="Ink 12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197725" y="1660525"/>
            <a:ext cx="919163" cy="1588"/>
          </a:xfrm>
          <a:custGeom>
            <a:avLst/>
            <a:gdLst>
              <a:gd name="T0" fmla="*/ 0 w 2555"/>
              <a:gd name="T1" fmla="*/ 7327032 h 1"/>
              <a:gd name="T2" fmla="*/ 918803 w 2555"/>
              <a:gd name="T3" fmla="*/ 7327032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555" h="1" extrusionOk="0">
                <a:moveTo>
                  <a:pt x="0" y="0"/>
                </a:moveTo>
                <a:cubicBezTo>
                  <a:pt x="851" y="0"/>
                  <a:pt x="1703" y="0"/>
                  <a:pt x="2554" y="0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Ink 1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027488" y="1419225"/>
            <a:ext cx="679450" cy="19050"/>
          </a:xfrm>
          <a:custGeom>
            <a:avLst/>
            <a:gdLst>
              <a:gd name="T0" fmla="*/ 0 w 1886"/>
              <a:gd name="T1" fmla="*/ 1473200 h 51"/>
              <a:gd name="T2" fmla="*/ 277040 w 1886"/>
              <a:gd name="T3" fmla="*/ 1482538 h 51"/>
              <a:gd name="T4" fmla="*/ 339365 w 1886"/>
              <a:gd name="T5" fmla="*/ 1491876 h 51"/>
              <a:gd name="T6" fmla="*/ 679090 w 1886"/>
              <a:gd name="T7" fmla="*/ 1491876 h 5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86" h="51" extrusionOk="0">
                <a:moveTo>
                  <a:pt x="0" y="0"/>
                </a:moveTo>
                <a:cubicBezTo>
                  <a:pt x="235" y="0"/>
                  <a:pt x="544" y="-45"/>
                  <a:pt x="769" y="25"/>
                </a:cubicBezTo>
                <a:cubicBezTo>
                  <a:pt x="840" y="47"/>
                  <a:pt x="871" y="47"/>
                  <a:pt x="942" y="50"/>
                </a:cubicBezTo>
                <a:cubicBezTo>
                  <a:pt x="1255" y="64"/>
                  <a:pt x="1571" y="50"/>
                  <a:pt x="1885" y="50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7" name="Ink 14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000500" y="1652588"/>
            <a:ext cx="1036638" cy="71437"/>
          </a:xfrm>
          <a:custGeom>
            <a:avLst/>
            <a:gdLst>
              <a:gd name="T0" fmla="*/ 0 w 2879"/>
              <a:gd name="T1" fmla="*/ 1647359 h 199"/>
              <a:gd name="T2" fmla="*/ 411199 w 2879"/>
              <a:gd name="T3" fmla="*/ 1656333 h 199"/>
              <a:gd name="T4" fmla="*/ 536142 w 2879"/>
              <a:gd name="T5" fmla="*/ 1691872 h 199"/>
              <a:gd name="T6" fmla="*/ 598434 w 2879"/>
              <a:gd name="T7" fmla="*/ 1700847 h 199"/>
              <a:gd name="T8" fmla="*/ 741382 w 2879"/>
              <a:gd name="T9" fmla="*/ 1709462 h 199"/>
              <a:gd name="T10" fmla="*/ 848682 w 2879"/>
              <a:gd name="T11" fmla="*/ 1718437 h 199"/>
              <a:gd name="T12" fmla="*/ 1036278 w 2879"/>
              <a:gd name="T13" fmla="*/ 1718437 h 1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879" h="199" extrusionOk="0">
                <a:moveTo>
                  <a:pt x="0" y="0"/>
                </a:moveTo>
                <a:cubicBezTo>
                  <a:pt x="358" y="0"/>
                  <a:pt x="794" y="-58"/>
                  <a:pt x="1142" y="25"/>
                </a:cubicBezTo>
                <a:cubicBezTo>
                  <a:pt x="1259" y="53"/>
                  <a:pt x="1380" y="74"/>
                  <a:pt x="1489" y="124"/>
                </a:cubicBezTo>
                <a:cubicBezTo>
                  <a:pt x="1550" y="152"/>
                  <a:pt x="1595" y="149"/>
                  <a:pt x="1662" y="149"/>
                </a:cubicBezTo>
                <a:cubicBezTo>
                  <a:pt x="1798" y="149"/>
                  <a:pt x="1926" y="161"/>
                  <a:pt x="2059" y="173"/>
                </a:cubicBezTo>
                <a:cubicBezTo>
                  <a:pt x="2158" y="182"/>
                  <a:pt x="2260" y="194"/>
                  <a:pt x="2357" y="198"/>
                </a:cubicBezTo>
                <a:cubicBezTo>
                  <a:pt x="2530" y="205"/>
                  <a:pt x="2705" y="198"/>
                  <a:pt x="2878" y="198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8" name="Ink 15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438650" y="1589088"/>
            <a:ext cx="588963" cy="36512"/>
          </a:xfrm>
          <a:custGeom>
            <a:avLst/>
            <a:gdLst>
              <a:gd name="T0" fmla="*/ 0 w 1638"/>
              <a:gd name="T1" fmla="*/ 1612005 h 100"/>
              <a:gd name="T2" fmla="*/ 187332 w 1638"/>
              <a:gd name="T3" fmla="*/ 1621133 h 100"/>
              <a:gd name="T4" fmla="*/ 321089 w 1638"/>
              <a:gd name="T5" fmla="*/ 1639389 h 100"/>
              <a:gd name="T6" fmla="*/ 517410 w 1638"/>
              <a:gd name="T7" fmla="*/ 1648152 h 100"/>
              <a:gd name="T8" fmla="*/ 588603 w 1638"/>
              <a:gd name="T9" fmla="*/ 1648152 h 1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38" h="100" extrusionOk="0">
                <a:moveTo>
                  <a:pt x="0" y="0"/>
                </a:moveTo>
                <a:cubicBezTo>
                  <a:pt x="175" y="0"/>
                  <a:pt x="348" y="-7"/>
                  <a:pt x="521" y="25"/>
                </a:cubicBezTo>
                <a:cubicBezTo>
                  <a:pt x="651" y="49"/>
                  <a:pt x="761" y="75"/>
                  <a:pt x="893" y="75"/>
                </a:cubicBezTo>
                <a:cubicBezTo>
                  <a:pt x="1078" y="75"/>
                  <a:pt x="1261" y="77"/>
                  <a:pt x="1439" y="99"/>
                </a:cubicBezTo>
                <a:cubicBezTo>
                  <a:pt x="1502" y="107"/>
                  <a:pt x="1573" y="99"/>
                  <a:pt x="1637" y="99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9" name="Ink 16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2982913" y="5340350"/>
            <a:ext cx="982662" cy="133350"/>
          </a:xfrm>
          <a:custGeom>
            <a:avLst/>
            <a:gdLst>
              <a:gd name="T0" fmla="*/ 0 w 2729"/>
              <a:gd name="T1" fmla="*/ 5302897 h 373"/>
              <a:gd name="T2" fmla="*/ 133950 w 2729"/>
              <a:gd name="T3" fmla="*/ 5311835 h 373"/>
              <a:gd name="T4" fmla="*/ 249896 w 2729"/>
              <a:gd name="T5" fmla="*/ 5338290 h 373"/>
              <a:gd name="T6" fmla="*/ 339197 w 2729"/>
              <a:gd name="T7" fmla="*/ 5365103 h 373"/>
              <a:gd name="T8" fmla="*/ 410853 w 2729"/>
              <a:gd name="T9" fmla="*/ 5374041 h 373"/>
              <a:gd name="T10" fmla="*/ 500153 w 2729"/>
              <a:gd name="T11" fmla="*/ 5382621 h 373"/>
              <a:gd name="T12" fmla="*/ 607097 w 2729"/>
              <a:gd name="T13" fmla="*/ 5409434 h 373"/>
              <a:gd name="T14" fmla="*/ 687755 w 2729"/>
              <a:gd name="T15" fmla="*/ 5426952 h 373"/>
              <a:gd name="T16" fmla="*/ 803702 w 2729"/>
              <a:gd name="T17" fmla="*/ 5435889 h 373"/>
              <a:gd name="T18" fmla="*/ 982302 w 2729"/>
              <a:gd name="T19" fmla="*/ 5435889 h 37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729" h="373" extrusionOk="0">
                <a:moveTo>
                  <a:pt x="0" y="0"/>
                </a:moveTo>
                <a:cubicBezTo>
                  <a:pt x="126" y="0"/>
                  <a:pt x="249" y="-9"/>
                  <a:pt x="372" y="25"/>
                </a:cubicBezTo>
                <a:cubicBezTo>
                  <a:pt x="471" y="53"/>
                  <a:pt x="603" y="58"/>
                  <a:pt x="694" y="99"/>
                </a:cubicBezTo>
                <a:cubicBezTo>
                  <a:pt x="828" y="159"/>
                  <a:pt x="815" y="174"/>
                  <a:pt x="942" y="174"/>
                </a:cubicBezTo>
                <a:cubicBezTo>
                  <a:pt x="1016" y="174"/>
                  <a:pt x="1079" y="182"/>
                  <a:pt x="1141" y="199"/>
                </a:cubicBezTo>
                <a:cubicBezTo>
                  <a:pt x="1229" y="223"/>
                  <a:pt x="1303" y="207"/>
                  <a:pt x="1389" y="223"/>
                </a:cubicBezTo>
                <a:cubicBezTo>
                  <a:pt x="1484" y="240"/>
                  <a:pt x="1592" y="272"/>
                  <a:pt x="1686" y="298"/>
                </a:cubicBezTo>
                <a:cubicBezTo>
                  <a:pt x="1767" y="321"/>
                  <a:pt x="1827" y="344"/>
                  <a:pt x="1910" y="347"/>
                </a:cubicBezTo>
                <a:cubicBezTo>
                  <a:pt x="2021" y="351"/>
                  <a:pt x="2127" y="356"/>
                  <a:pt x="2232" y="372"/>
                </a:cubicBezTo>
                <a:cubicBezTo>
                  <a:pt x="2389" y="396"/>
                  <a:pt x="2569" y="372"/>
                  <a:pt x="2728" y="372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0" name="Ink 17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2901950" y="5268913"/>
            <a:ext cx="1019175" cy="71437"/>
          </a:xfrm>
          <a:custGeom>
            <a:avLst/>
            <a:gdLst>
              <a:gd name="T0" fmla="*/ 0 w 2828"/>
              <a:gd name="T1" fmla="*/ 5253671 h 199"/>
              <a:gd name="T2" fmla="*/ 196411 w 2828"/>
              <a:gd name="T3" fmla="*/ 5262645 h 199"/>
              <a:gd name="T4" fmla="*/ 339485 w 2828"/>
              <a:gd name="T5" fmla="*/ 5271261 h 199"/>
              <a:gd name="T6" fmla="*/ 553915 w 2828"/>
              <a:gd name="T7" fmla="*/ 5280235 h 199"/>
              <a:gd name="T8" fmla="*/ 643291 w 2828"/>
              <a:gd name="T9" fmla="*/ 5298184 h 199"/>
              <a:gd name="T10" fmla="*/ 715008 w 2828"/>
              <a:gd name="T11" fmla="*/ 5315774 h 199"/>
              <a:gd name="T12" fmla="*/ 858082 w 2828"/>
              <a:gd name="T13" fmla="*/ 5324749 h 199"/>
              <a:gd name="T14" fmla="*/ 1018815 w 2828"/>
              <a:gd name="T15" fmla="*/ 5324749 h 19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828" h="199" extrusionOk="0">
                <a:moveTo>
                  <a:pt x="0" y="0"/>
                </a:moveTo>
                <a:cubicBezTo>
                  <a:pt x="182" y="0"/>
                  <a:pt x="365" y="5"/>
                  <a:pt x="545" y="25"/>
                </a:cubicBezTo>
                <a:cubicBezTo>
                  <a:pt x="683" y="40"/>
                  <a:pt x="803" y="49"/>
                  <a:pt x="942" y="49"/>
                </a:cubicBezTo>
                <a:cubicBezTo>
                  <a:pt x="1133" y="49"/>
                  <a:pt x="1352" y="23"/>
                  <a:pt x="1537" y="74"/>
                </a:cubicBezTo>
                <a:cubicBezTo>
                  <a:pt x="1630" y="100"/>
                  <a:pt x="1693" y="106"/>
                  <a:pt x="1785" y="124"/>
                </a:cubicBezTo>
                <a:cubicBezTo>
                  <a:pt x="1862" y="139"/>
                  <a:pt x="1905" y="170"/>
                  <a:pt x="1984" y="173"/>
                </a:cubicBezTo>
                <a:cubicBezTo>
                  <a:pt x="2120" y="178"/>
                  <a:pt x="2248" y="183"/>
                  <a:pt x="2381" y="198"/>
                </a:cubicBezTo>
                <a:cubicBezTo>
                  <a:pt x="2525" y="214"/>
                  <a:pt x="2682" y="198"/>
                  <a:pt x="2827" y="198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9951" name="Ink 18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2911475" y="5626100"/>
            <a:ext cx="1081088" cy="61913"/>
          </a:xfrm>
          <a:custGeom>
            <a:avLst/>
            <a:gdLst>
              <a:gd name="T0" fmla="*/ 0 w 3003"/>
              <a:gd name="T1" fmla="*/ 5537499 h 175"/>
              <a:gd name="T2" fmla="*/ 71641 w 3003"/>
              <a:gd name="T3" fmla="*/ 5528654 h 175"/>
              <a:gd name="T4" fmla="*/ 267842 w 3003"/>
              <a:gd name="T5" fmla="*/ 5554834 h 175"/>
              <a:gd name="T6" fmla="*/ 348483 w 3003"/>
              <a:gd name="T7" fmla="*/ 5563679 h 175"/>
              <a:gd name="T8" fmla="*/ 669965 w 3003"/>
              <a:gd name="T9" fmla="*/ 5572524 h 175"/>
              <a:gd name="T10" fmla="*/ 794886 w 3003"/>
              <a:gd name="T11" fmla="*/ 5581369 h 175"/>
              <a:gd name="T12" fmla="*/ 830526 w 3003"/>
              <a:gd name="T13" fmla="*/ 5590213 h 175"/>
              <a:gd name="T14" fmla="*/ 1080728 w 3003"/>
              <a:gd name="T15" fmla="*/ 5581369 h 17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003" h="175" extrusionOk="0">
                <a:moveTo>
                  <a:pt x="0" y="25"/>
                </a:moveTo>
                <a:cubicBezTo>
                  <a:pt x="69" y="-1"/>
                  <a:pt x="109" y="0"/>
                  <a:pt x="199" y="0"/>
                </a:cubicBezTo>
                <a:cubicBezTo>
                  <a:pt x="386" y="0"/>
                  <a:pt x="563" y="24"/>
                  <a:pt x="744" y="74"/>
                </a:cubicBezTo>
                <a:cubicBezTo>
                  <a:pt x="823" y="96"/>
                  <a:pt x="886" y="99"/>
                  <a:pt x="968" y="99"/>
                </a:cubicBezTo>
                <a:cubicBezTo>
                  <a:pt x="1268" y="99"/>
                  <a:pt x="1563" y="99"/>
                  <a:pt x="1861" y="124"/>
                </a:cubicBezTo>
                <a:cubicBezTo>
                  <a:pt x="1981" y="134"/>
                  <a:pt x="2090" y="111"/>
                  <a:pt x="2208" y="149"/>
                </a:cubicBezTo>
                <a:cubicBezTo>
                  <a:pt x="2248" y="162"/>
                  <a:pt x="2258" y="171"/>
                  <a:pt x="2307" y="174"/>
                </a:cubicBezTo>
                <a:cubicBezTo>
                  <a:pt x="2493" y="184"/>
                  <a:pt x="2873" y="227"/>
                  <a:pt x="3002" y="149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2" name="Ink 19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2911475" y="5456238"/>
            <a:ext cx="561975" cy="115887"/>
          </a:xfrm>
          <a:custGeom>
            <a:avLst/>
            <a:gdLst>
              <a:gd name="T0" fmla="*/ 0 w 1564"/>
              <a:gd name="T1" fmla="*/ 5437719 h 323"/>
              <a:gd name="T2" fmla="*/ 285299 w 1564"/>
              <a:gd name="T3" fmla="*/ 5455300 h 323"/>
              <a:gd name="T4" fmla="*/ 383393 w 1564"/>
              <a:gd name="T5" fmla="*/ 5473239 h 323"/>
              <a:gd name="T6" fmla="*/ 436932 w 1564"/>
              <a:gd name="T7" fmla="*/ 5490819 h 323"/>
              <a:gd name="T8" fmla="*/ 535026 w 1564"/>
              <a:gd name="T9" fmla="*/ 5544278 h 323"/>
              <a:gd name="T10" fmla="*/ 561616 w 1564"/>
              <a:gd name="T11" fmla="*/ 5553248 h 3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564" h="323" extrusionOk="0">
                <a:moveTo>
                  <a:pt x="0" y="0"/>
                </a:moveTo>
                <a:cubicBezTo>
                  <a:pt x="261" y="0"/>
                  <a:pt x="547" y="-32"/>
                  <a:pt x="794" y="49"/>
                </a:cubicBezTo>
                <a:cubicBezTo>
                  <a:pt x="906" y="86"/>
                  <a:pt x="960" y="99"/>
                  <a:pt x="1067" y="99"/>
                </a:cubicBezTo>
                <a:cubicBezTo>
                  <a:pt x="1126" y="99"/>
                  <a:pt x="1163" y="122"/>
                  <a:pt x="1216" y="148"/>
                </a:cubicBezTo>
                <a:cubicBezTo>
                  <a:pt x="1307" y="193"/>
                  <a:pt x="1405" y="246"/>
                  <a:pt x="1489" y="297"/>
                </a:cubicBezTo>
                <a:cubicBezTo>
                  <a:pt x="1521" y="316"/>
                  <a:pt x="1515" y="315"/>
                  <a:pt x="1563" y="322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3" name="Ink 20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8072438" y="1660525"/>
            <a:ext cx="393700" cy="1588"/>
          </a:xfrm>
          <a:custGeom>
            <a:avLst/>
            <a:gdLst>
              <a:gd name="T0" fmla="*/ 0 w 1093"/>
              <a:gd name="T1" fmla="*/ 7327032 h 1"/>
              <a:gd name="T2" fmla="*/ 393340 w 1093"/>
              <a:gd name="T3" fmla="*/ 7327032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093" h="1" extrusionOk="0">
                <a:moveTo>
                  <a:pt x="0" y="0"/>
                </a:moveTo>
                <a:cubicBezTo>
                  <a:pt x="364" y="0"/>
                  <a:pt x="728" y="0"/>
                  <a:pt x="1092" y="0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4" name="Ink 21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8178800" y="2268538"/>
            <a:ext cx="295275" cy="9525"/>
          </a:xfrm>
          <a:custGeom>
            <a:avLst/>
            <a:gdLst>
              <a:gd name="T0" fmla="*/ 0 w 820"/>
              <a:gd name="T1" fmla="*/ 2317139 h 26"/>
              <a:gd name="T2" fmla="*/ 62656 w 820"/>
              <a:gd name="T3" fmla="*/ 2307981 h 26"/>
              <a:gd name="T4" fmla="*/ 294915 w 820"/>
              <a:gd name="T5" fmla="*/ 2307981 h 2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20" h="26" extrusionOk="0">
                <a:moveTo>
                  <a:pt x="0" y="25"/>
                </a:moveTo>
                <a:cubicBezTo>
                  <a:pt x="62" y="9"/>
                  <a:pt x="98" y="0"/>
                  <a:pt x="174" y="0"/>
                </a:cubicBezTo>
                <a:cubicBezTo>
                  <a:pt x="389" y="0"/>
                  <a:pt x="604" y="0"/>
                  <a:pt x="819" y="0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5" name="Ink 22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8143875" y="2178050"/>
            <a:ext cx="339725" cy="9525"/>
          </a:xfrm>
          <a:custGeom>
            <a:avLst/>
            <a:gdLst>
              <a:gd name="T0" fmla="*/ 0 w 943"/>
              <a:gd name="T1" fmla="*/ 2217127 h 26"/>
              <a:gd name="T2" fmla="*/ 277040 w 943"/>
              <a:gd name="T3" fmla="*/ 2226286 h 26"/>
              <a:gd name="T4" fmla="*/ 339365 w 943"/>
              <a:gd name="T5" fmla="*/ 2226286 h 2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43" h="26" extrusionOk="0">
                <a:moveTo>
                  <a:pt x="0" y="0"/>
                </a:moveTo>
                <a:cubicBezTo>
                  <a:pt x="252" y="0"/>
                  <a:pt x="535" y="-26"/>
                  <a:pt x="769" y="25"/>
                </a:cubicBezTo>
                <a:cubicBezTo>
                  <a:pt x="820" y="36"/>
                  <a:pt x="889" y="25"/>
                  <a:pt x="942" y="25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6" name="Ink 2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8143875" y="2401888"/>
            <a:ext cx="330200" cy="1587"/>
          </a:xfrm>
          <a:custGeom>
            <a:avLst/>
            <a:gdLst>
              <a:gd name="T0" fmla="*/ 0 w 919"/>
              <a:gd name="T1" fmla="*/ 10588464 h 1"/>
              <a:gd name="T2" fmla="*/ 329841 w 919"/>
              <a:gd name="T3" fmla="*/ 10588464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919" h="1" extrusionOk="0">
                <a:moveTo>
                  <a:pt x="0" y="0"/>
                </a:moveTo>
                <a:cubicBezTo>
                  <a:pt x="306" y="0"/>
                  <a:pt x="612" y="0"/>
                  <a:pt x="918" y="0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9957" name="Ink 24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749800" y="1446213"/>
            <a:ext cx="376238" cy="1587"/>
          </a:xfrm>
          <a:custGeom>
            <a:avLst/>
            <a:gdLst>
              <a:gd name="T0" fmla="*/ 0 w 1043"/>
              <a:gd name="T1" fmla="*/ 6376566 h 1"/>
              <a:gd name="T2" fmla="*/ 375877 w 1043"/>
              <a:gd name="T3" fmla="*/ 6376566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043" h="1" extrusionOk="0">
                <a:moveTo>
                  <a:pt x="0" y="0"/>
                </a:moveTo>
                <a:cubicBezTo>
                  <a:pt x="347" y="0"/>
                  <a:pt x="695" y="0"/>
                  <a:pt x="1042" y="0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8" name="Ink 25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5126038" y="1446213"/>
            <a:ext cx="295275" cy="26987"/>
          </a:xfrm>
          <a:custGeom>
            <a:avLst/>
            <a:gdLst>
              <a:gd name="T0" fmla="*/ 0 w 819"/>
              <a:gd name="T1" fmla="*/ 1426760 h 76"/>
              <a:gd name="T2" fmla="*/ 62732 w 819"/>
              <a:gd name="T3" fmla="*/ 1444515 h 76"/>
              <a:gd name="T4" fmla="*/ 107438 w 819"/>
              <a:gd name="T5" fmla="*/ 1453392 h 76"/>
              <a:gd name="T6" fmla="*/ 294914 w 819"/>
              <a:gd name="T7" fmla="*/ 1453392 h 7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9" h="76" extrusionOk="0">
                <a:moveTo>
                  <a:pt x="0" y="0"/>
                </a:moveTo>
                <a:cubicBezTo>
                  <a:pt x="63" y="8"/>
                  <a:pt x="113" y="46"/>
                  <a:pt x="174" y="50"/>
                </a:cubicBezTo>
                <a:cubicBezTo>
                  <a:pt x="228" y="54"/>
                  <a:pt x="245" y="75"/>
                  <a:pt x="298" y="75"/>
                </a:cubicBezTo>
                <a:cubicBezTo>
                  <a:pt x="471" y="75"/>
                  <a:pt x="645" y="75"/>
                  <a:pt x="818" y="75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9" name="Ink 26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5027613" y="1660525"/>
            <a:ext cx="428625" cy="26988"/>
          </a:xfrm>
          <a:custGeom>
            <a:avLst/>
            <a:gdLst>
              <a:gd name="T0" fmla="*/ 0 w 1192"/>
              <a:gd name="T1" fmla="*/ 1686930 h 75"/>
              <a:gd name="T2" fmla="*/ 107156 w 1192"/>
              <a:gd name="T3" fmla="*/ 1677934 h 75"/>
              <a:gd name="T4" fmla="*/ 160734 w 1192"/>
              <a:gd name="T5" fmla="*/ 1668938 h 75"/>
              <a:gd name="T6" fmla="*/ 213953 w 1192"/>
              <a:gd name="T7" fmla="*/ 1660302 h 75"/>
              <a:gd name="T8" fmla="*/ 428265 w 1192"/>
              <a:gd name="T9" fmla="*/ 1660302 h 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92" h="75" extrusionOk="0">
                <a:moveTo>
                  <a:pt x="0" y="74"/>
                </a:moveTo>
                <a:cubicBezTo>
                  <a:pt x="104" y="74"/>
                  <a:pt x="197" y="64"/>
                  <a:pt x="298" y="49"/>
                </a:cubicBezTo>
                <a:cubicBezTo>
                  <a:pt x="353" y="41"/>
                  <a:pt x="403" y="53"/>
                  <a:pt x="447" y="24"/>
                </a:cubicBezTo>
                <a:cubicBezTo>
                  <a:pt x="495" y="-7"/>
                  <a:pt x="536" y="0"/>
                  <a:pt x="595" y="0"/>
                </a:cubicBezTo>
                <a:cubicBezTo>
                  <a:pt x="794" y="0"/>
                  <a:pt x="992" y="0"/>
                  <a:pt x="1191" y="0"/>
                </a:cubicBezTo>
              </a:path>
            </a:pathLst>
          </a:custGeom>
          <a:noFill/>
          <a:ln w="2286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403711" y="281791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8484112" y="153362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0CB63-D060-4252-8E44-31083BB5C87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5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6858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CC3300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Actions of muscles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762000"/>
            <a:ext cx="8534400" cy="5791200"/>
          </a:xfrm>
        </p:spPr>
        <p:txBody>
          <a:bodyPr>
            <a:normAutofit fontScale="62500" lnSpcReduction="20000"/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Muscles that open the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glottis (Abduction)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3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Posterior  cricoarytenoid</a:t>
            </a: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Muscles which close the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glottis (Adduction)</a:t>
            </a: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3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Lateral </a:t>
            </a:r>
            <a:r>
              <a:rPr lang="en-US" sz="23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cricoaryteniod, </a:t>
            </a:r>
            <a:endParaRPr lang="en-US" sz="23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23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3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transverse </a:t>
            </a:r>
            <a:r>
              <a:rPr lang="en-US" sz="23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arytenoid, </a:t>
            </a:r>
            <a:endParaRPr lang="en-US" sz="23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23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3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cricothyroid,</a:t>
            </a: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23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3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thyroarytenoid</a:t>
            </a: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Muscles which tenses the vocal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cords (Tension)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Cricothyroid</a:t>
            </a: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Muscles which relax the vocal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cord (Relaxation)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Thyroarytenoid, </a:t>
            </a:r>
            <a:endParaRPr lang="en-US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vocalis</a:t>
            </a: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Muscles which open the inlet of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larynx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Thyroepiglottic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0CB63-D060-4252-8E44-31083BB5C87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4" descr="LARYNX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304800"/>
            <a:ext cx="8382000" cy="6553200"/>
          </a:xfr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0CB63-D060-4252-8E44-31083BB5C87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17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685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Nerve</a:t>
            </a:r>
            <a:r>
              <a:rPr lang="en-US" sz="36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supply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914400"/>
            <a:ext cx="8763000" cy="58674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Motor supply</a:t>
            </a:r>
          </a:p>
          <a:p>
            <a:pPr algn="just" eaLnBrk="1" hangingPunct="1">
              <a:buFont typeface="Wingdings" pitchFamily="2" charset="2"/>
              <a:buChar char="q"/>
            </a:pPr>
            <a:endParaRPr lang="en-US" sz="2400" dirty="0" smtClean="0">
              <a:solidFill>
                <a:srgbClr val="0070C0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 algn="just" eaLnBrk="1" hangingPunct="1"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All intrinsic muscle of larynx is supplied by recurrent laryngeal nerve </a:t>
            </a:r>
            <a:r>
              <a:rPr lang="en-US" sz="2000" i="1" u="sng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except</a:t>
            </a:r>
            <a:r>
              <a:rPr lang="en-US" sz="2000" u="sng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cricothyroid </a:t>
            </a:r>
            <a:r>
              <a:rPr lang="en-US" sz="20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which is supplied by external laryngeal nerve</a:t>
            </a:r>
          </a:p>
          <a:p>
            <a:pPr lvl="1" algn="just" eaLnBrk="1" hangingPunct="1">
              <a:buFont typeface="Wingdings" pitchFamily="2" charset="2"/>
              <a:buChar char="q"/>
            </a:pPr>
            <a:endParaRPr lang="en-US" sz="2000" dirty="0" smtClean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 algn="just" eaLnBrk="1" hangingPunct="1">
              <a:buFont typeface="Wingdings" pitchFamily="2" charset="2"/>
              <a:buChar char="q"/>
            </a:pPr>
            <a:r>
              <a:rPr lang="en-US" sz="2000" u="sng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Transverse arytenoideus </a:t>
            </a:r>
            <a:r>
              <a:rPr lang="en-US" sz="20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present </a:t>
            </a:r>
            <a:r>
              <a:rPr lang="en-US" sz="2000" u="sng" dirty="0" smtClean="0">
                <a:solidFill>
                  <a:srgbClr val="FF000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dual nerve supply </a:t>
            </a:r>
            <a:r>
              <a:rPr lang="en-US" sz="20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(recurrent &amp;  internal laryngeal nerve)</a:t>
            </a:r>
          </a:p>
          <a:p>
            <a:pPr lvl="1" algn="just" eaLnBrk="1" hangingPunct="1">
              <a:buFont typeface="Wingdings" pitchFamily="2" charset="2"/>
              <a:buChar char="q"/>
            </a:pPr>
            <a:endParaRPr lang="en-US" sz="2000" dirty="0" smtClean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 algn="just" eaLnBrk="1" hangingPunct="1"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Secretomotor supply mostly by recurrent laryngeal nerve</a:t>
            </a:r>
          </a:p>
          <a:p>
            <a:pPr lvl="1" algn="just" eaLnBrk="1" hangingPunct="1">
              <a:buFont typeface="Wingdings" pitchFamily="2" charset="2"/>
              <a:buChar char="q"/>
            </a:pPr>
            <a:endParaRPr lang="en-US" sz="2000" dirty="0" smtClean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Sensory supply</a:t>
            </a:r>
          </a:p>
          <a:p>
            <a:pPr algn="just" eaLnBrk="1" hangingPunct="1">
              <a:buFont typeface="Wingdings" pitchFamily="2" charset="2"/>
              <a:buChar char="q"/>
            </a:pPr>
            <a:endParaRPr lang="en-US" sz="2400" dirty="0" smtClean="0">
              <a:solidFill>
                <a:srgbClr val="0070C0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 algn="just" eaLnBrk="1" hangingPunct="1"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Mucosa </a:t>
            </a:r>
            <a:r>
              <a:rPr lang="en-US" sz="2000" u="sng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above vocal fold </a:t>
            </a:r>
            <a:r>
              <a:rPr lang="en-US" sz="20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by internal laryngeal nerve</a:t>
            </a:r>
          </a:p>
          <a:p>
            <a:pPr lvl="1" algn="just" eaLnBrk="1" hangingPunct="1">
              <a:buFont typeface="Wingdings" pitchFamily="2" charset="2"/>
              <a:buChar char="q"/>
            </a:pPr>
            <a:endParaRPr lang="en-US" sz="2000" dirty="0" smtClean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 algn="just" eaLnBrk="1" hangingPunct="1"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Mucosa </a:t>
            </a:r>
            <a:r>
              <a:rPr lang="en-US" sz="2000" u="sng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below vocal fold </a:t>
            </a:r>
            <a:r>
              <a:rPr lang="en-US" sz="20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by recurrent laryngeal nerve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0CB63-D060-4252-8E44-31083BB5C87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02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CA">
              <a:latin typeface="Calibri" charset="0"/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smtClean="0">
              <a:latin typeface="Calibri" pitchFamily="34" charset="0"/>
              <a:ea typeface="ＭＳ Ｐゴシック" pitchFamily="123" charset="-128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A4098E6E-7824-4D83-B6CD-C14337008849}" type="slidenum">
              <a:rPr lang="en-US" b="1">
                <a:solidFill>
                  <a:srgbClr val="898989"/>
                </a:solidFill>
                <a:cs typeface="Arial" pitchFamily="34" charset="0"/>
              </a:rPr>
              <a:pPr/>
              <a:t>30</a:t>
            </a:fld>
            <a:endParaRPr lang="en-US" b="1">
              <a:solidFill>
                <a:srgbClr val="898989"/>
              </a:solidFill>
              <a:cs typeface="Arial" pitchFamily="34" charset="0"/>
            </a:endParaRP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"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95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Blood supply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4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Up to vocal fold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Superior laryngeal artery branch of superior thyroid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artery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Superior laryngeal vein drains into superior thyroid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vein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Lymphatic goes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superior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group of deep cervical lymph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node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4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Below vocal folds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Inferior laryngeal artery branch of inferior thyroid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artery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Inferior laryngeal vein drains into inferior thyroid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vein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Lymphatic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goes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inferior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group of deep cervical lymph node</a:t>
            </a:r>
          </a:p>
          <a:p>
            <a:pPr algn="just" eaLnBrk="1" hangingPunct="1">
              <a:lnSpc>
                <a:spcPct val="90000"/>
              </a:lnSpc>
              <a:buFont typeface="Wingdings 2" charset="0"/>
              <a:buChar char=""/>
              <a:defRPr/>
            </a:pP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59E7D6-1AC7-465C-85EE-6DBAE185E3FC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CA" sz="4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Blood</a:t>
            </a:r>
            <a:r>
              <a:rPr lang="en-CA" sz="4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supply</a:t>
            </a:r>
            <a:endParaRPr lang="en-CA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CA776A25-B55E-4660-B455-6747136A8C89}" type="slidenum">
              <a:rPr lang="en-US" b="1">
                <a:solidFill>
                  <a:srgbClr val="898989"/>
                </a:solidFill>
                <a:cs typeface="Arial" pitchFamily="34" charset="0"/>
              </a:rPr>
              <a:pPr/>
              <a:t>32</a:t>
            </a:fld>
            <a:endParaRPr lang="en-US" b="1">
              <a:solidFill>
                <a:srgbClr val="898989"/>
              </a:solidFill>
              <a:cs typeface="Arial" pitchFamily="34" charset="0"/>
            </a:endParaRP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8" r="11961" b="55540"/>
          <a:stretch>
            <a:fillRect/>
          </a:stretch>
        </p:blipFill>
        <p:spPr bwMode="auto">
          <a:xfrm>
            <a:off x="0" y="1219200"/>
            <a:ext cx="5113338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1" t="10510" b="26375"/>
          <a:stretch>
            <a:fillRect/>
          </a:stretch>
        </p:blipFill>
        <p:spPr bwMode="auto">
          <a:xfrm>
            <a:off x="4741863" y="1914525"/>
            <a:ext cx="4387850" cy="372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Box 3"/>
          <p:cNvSpPr txBox="1">
            <a:spLocks noChangeArrowheads="1"/>
          </p:cNvSpPr>
          <p:nvPr/>
        </p:nvSpPr>
        <p:spPr bwMode="auto">
          <a:xfrm>
            <a:off x="5257800" y="990600"/>
            <a:ext cx="3733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CA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Inferior thyroid artery arches high up and loops down to lower pole of thyroid gland. </a:t>
            </a:r>
          </a:p>
        </p:txBody>
      </p:sp>
      <p:sp>
        <p:nvSpPr>
          <p:cNvPr id="22535" name="TextBox 5"/>
          <p:cNvSpPr txBox="1">
            <a:spLocks noChangeArrowheads="1"/>
          </p:cNvSpPr>
          <p:nvPr/>
        </p:nvSpPr>
        <p:spPr bwMode="auto">
          <a:xfrm>
            <a:off x="4741863" y="5334000"/>
            <a:ext cx="42497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C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Branches: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C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Ascending cervical ,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C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Inferior laryngeal,(supplies lower ½ ) </a:t>
            </a:r>
            <a:r>
              <a:rPr lang="en-CA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Oesophageal,Tracheal</a:t>
            </a:r>
            <a:r>
              <a:rPr lang="en-C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C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Terminal branches to thyroid gland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172200" y="1914525"/>
            <a:ext cx="952500" cy="166687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7" name="TextBox 8"/>
          <p:cNvSpPr txBox="1">
            <a:spLocks noChangeArrowheads="1"/>
          </p:cNvSpPr>
          <p:nvPr/>
        </p:nvSpPr>
        <p:spPr bwMode="auto">
          <a:xfrm>
            <a:off x="304800" y="5181600"/>
            <a:ext cx="25908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CA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Superior Laryngeal artery enters through thyrohyoid membrane (</a:t>
            </a:r>
            <a:r>
              <a:rPr lang="en-C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supplies upper half above vocal folds</a:t>
            </a:r>
            <a:r>
              <a:rPr lang="en-CA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447800" y="1914525"/>
            <a:ext cx="152400" cy="326707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40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  <a:cs typeface="Times New Roman" charset="0"/>
              </a:rPr>
              <a:t>Lymphatic</a:t>
            </a:r>
            <a:r>
              <a:rPr lang="en-US" sz="3600" dirty="0" smtClean="0">
                <a:solidFill>
                  <a:srgbClr val="FF0000"/>
                </a:solidFill>
                <a:effectLst/>
                <a:latin typeface="Times New Roman" charset="0"/>
                <a:cs typeface="Times New Roman" charset="0"/>
              </a:rPr>
              <a:t> </a:t>
            </a:r>
            <a:endParaRPr lang="en-US" sz="3600" dirty="0">
              <a:solidFill>
                <a:srgbClr val="FF0000"/>
              </a:solidFill>
              <a:effectLst/>
              <a:latin typeface="Times New Roman" charset="0"/>
              <a:cs typeface="Times New Roman" charset="0"/>
            </a:endParaRPr>
          </a:p>
        </p:txBody>
      </p:sp>
      <p:pic>
        <p:nvPicPr>
          <p:cNvPr id="23556" name="Picture 3" descr="D:\PPT_ImageInsertion\input\Chapter_8\jpg\Figure 8.03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219200"/>
            <a:ext cx="7391400" cy="5181600"/>
          </a:xfrm>
        </p:spPr>
      </p:pic>
      <p:sp>
        <p:nvSpPr>
          <p:cNvPr id="6" name="Rounded Rectangle 5"/>
          <p:cNvSpPr/>
          <p:nvPr/>
        </p:nvSpPr>
        <p:spPr>
          <a:xfrm>
            <a:off x="3886200" y="2057400"/>
            <a:ext cx="914400" cy="381000"/>
          </a:xfrm>
          <a:prstGeom prst="roundRect">
            <a:avLst/>
          </a:prstGeom>
          <a:solidFill>
            <a:srgbClr val="00B050">
              <a:alpha val="2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86200" y="4876800"/>
            <a:ext cx="838200" cy="457200"/>
          </a:xfrm>
          <a:prstGeom prst="roundRect">
            <a:avLst/>
          </a:prstGeom>
          <a:solidFill>
            <a:srgbClr val="00B050">
              <a:alpha val="2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559" name="Slide Number Placeholder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6D5CF74C-9611-4346-8DA0-2885B14F17DD}" type="slidenum">
              <a:rPr lang="en-US" b="1">
                <a:solidFill>
                  <a:srgbClr val="898989"/>
                </a:solidFill>
                <a:cs typeface="Arial" pitchFamily="34" charset="0"/>
              </a:rPr>
              <a:pPr/>
              <a:t>33</a:t>
            </a:fld>
            <a:endParaRPr lang="en-US" b="1">
              <a:solidFill>
                <a:srgbClr val="898989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02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Applied anatomy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295400"/>
            <a:ext cx="4038600" cy="51054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CC330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Laryngeal obstruction (choking)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 smtClean="0">
              <a:solidFill>
                <a:srgbClr val="CC3300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Caused by aspirated food which usually lodged in rima glottidis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1800" dirty="0" smtClean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Could be released by compression of abdomen to expel air from lungs and thus dislodge the food (</a:t>
            </a:r>
            <a:r>
              <a:rPr lang="en-US" sz="1800" b="1" dirty="0" smtClean="0">
                <a:solidFill>
                  <a:srgbClr val="CC330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Heimlich maneuver)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2000" dirty="0" smtClean="0">
              <a:solidFill>
                <a:srgbClr val="CC3300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Laryngitis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 smtClean="0">
              <a:solidFill>
                <a:srgbClr val="C00000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Inflammation of mucous membrane of larynx</a:t>
            </a:r>
          </a:p>
          <a:p>
            <a:pPr algn="just" eaLnBrk="1" hangingPunct="1">
              <a:lnSpc>
                <a:spcPct val="90000"/>
              </a:lnSpc>
            </a:pPr>
            <a:endParaRPr lang="en-US" sz="2000" dirty="0" smtClean="0">
              <a:ea typeface="ＭＳ Ｐゴシック" pitchFamily="123" charset="-128"/>
            </a:endParaRPr>
          </a:p>
        </p:txBody>
      </p:sp>
      <p:pic>
        <p:nvPicPr>
          <p:cNvPr id="24580" name="Picture 6" descr="CB8FF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524000"/>
            <a:ext cx="3429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66E607-85F4-4AE4-81F4-E559525A98EA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5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CC33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Laryngoscopy</a:t>
            </a:r>
          </a:p>
        </p:txBody>
      </p:sp>
      <p:sp>
        <p:nvSpPr>
          <p:cNvPr id="25603" name="Rectangle 6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123" charset="-128"/>
              </a:rPr>
              <a:t>Examination of larynx </a:t>
            </a:r>
          </a:p>
        </p:txBody>
      </p:sp>
      <p:pic>
        <p:nvPicPr>
          <p:cNvPr id="25604" name="Picture 5" descr="CB8FF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07710"/>
            <a:ext cx="5105400" cy="433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66E607-85F4-4AE4-81F4-E559525A98EA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5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latin typeface="Times New Roman" charset="0"/>
                <a:cs typeface="Times New Roman" charset="0"/>
              </a:rPr>
              <a:t>LARYNGEAL NODULE</a:t>
            </a:r>
          </a:p>
        </p:txBody>
      </p:sp>
      <p:pic>
        <p:nvPicPr>
          <p:cNvPr id="26627" name="Picture 2" descr="\\Dobberman\UserData\t.sepulveda\Desktop\EAR PICTURES\NODULE JPE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3879850" cy="3124200"/>
          </a:xfrm>
        </p:spPr>
      </p:pic>
      <p:pic>
        <p:nvPicPr>
          <p:cNvPr id="26628" name="Picture 3" descr="\\Dobberman\UserData\t.sepulveda\Desktop\EAR PICTURES\laryngeal nodul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676400"/>
            <a:ext cx="4010025" cy="3048000"/>
          </a:xfrm>
        </p:spPr>
      </p:pic>
      <p:sp>
        <p:nvSpPr>
          <p:cNvPr id="26629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123" charset="-128"/>
              </a:defRPr>
            </a:lvl9pPr>
          </a:lstStyle>
          <a:p>
            <a:fld id="{5CC0F3A6-565F-44A9-9785-BFFCC2D271EA}" type="slidenum">
              <a:rPr lang="en-US" b="1">
                <a:solidFill>
                  <a:srgbClr val="898989"/>
                </a:solidFill>
                <a:cs typeface="Arial" pitchFamily="34" charset="0"/>
              </a:rPr>
              <a:pPr/>
              <a:t>36</a:t>
            </a:fld>
            <a:endParaRPr lang="en-US" b="1">
              <a:solidFill>
                <a:srgbClr val="898989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10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14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THANKS</a:t>
            </a:r>
            <a:endParaRPr lang="en-US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A4F9D5-32D1-4EF5-91C8-571840004730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62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1252</TotalTime>
  <Words>1268</Words>
  <Application>Microsoft Office PowerPoint</Application>
  <PresentationFormat>On-screen Show (4:3)</PresentationFormat>
  <Paragraphs>409</Paragraphs>
  <Slides>37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Office Theme</vt:lpstr>
      <vt:lpstr>Apex</vt:lpstr>
      <vt:lpstr>1_Apex</vt:lpstr>
      <vt:lpstr>1_Office Theme</vt:lpstr>
      <vt:lpstr>2_Apex</vt:lpstr>
      <vt:lpstr>3_Apex</vt:lpstr>
      <vt:lpstr>LARYNX      </vt:lpstr>
      <vt:lpstr>PowerPoint Presentation</vt:lpstr>
      <vt:lpstr>PowerPoint Presentation</vt:lpstr>
      <vt:lpstr>PowerPoint Presentation</vt:lpstr>
      <vt:lpstr>Structure of larynx</vt:lpstr>
      <vt:lpstr>PowerPoint Presentation</vt:lpstr>
      <vt:lpstr>Cartilage of larynx</vt:lpstr>
      <vt:lpstr>PowerPoint Presentation</vt:lpstr>
      <vt:lpstr>Thyroid cartilage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Laryngeal ligaments and membranes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Joints of Larynx</vt:lpstr>
      <vt:lpstr>Joints of Larynx…..</vt:lpstr>
      <vt:lpstr>Muscles of larynx</vt:lpstr>
      <vt:lpstr>Muscles of larynx</vt:lpstr>
      <vt:lpstr>PowerPoint Presentation</vt:lpstr>
      <vt:lpstr>Actions of muscles</vt:lpstr>
      <vt:lpstr>PowerPoint Presentation</vt:lpstr>
      <vt:lpstr>Nerve supply</vt:lpstr>
      <vt:lpstr>PowerPoint Presentation</vt:lpstr>
      <vt:lpstr>Blood supply </vt:lpstr>
      <vt:lpstr>Blood supply</vt:lpstr>
      <vt:lpstr>Lymphatic </vt:lpstr>
      <vt:lpstr>Applied anatomy</vt:lpstr>
      <vt:lpstr>Laryngoscopy</vt:lpstr>
      <vt:lpstr>LARYNGEAL NODULE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LARYNX     SARANGDHAR KUMAR     DEPARTMENT OF ANATOMY     ROHILKHAND MEDICAL COLLEGE     BAREILLY </dc:title>
  <dc:creator>sarangdhar</dc:creator>
  <cp:lastModifiedBy>sarangdhar</cp:lastModifiedBy>
  <cp:revision>139</cp:revision>
  <dcterms:created xsi:type="dcterms:W3CDTF">2020-05-28T06:19:08Z</dcterms:created>
  <dcterms:modified xsi:type="dcterms:W3CDTF">2020-06-04T18:27:35Z</dcterms:modified>
</cp:coreProperties>
</file>