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3771FF-0772-4D03-8F66-47603C1C6E7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E9A012-1424-4B05-ACD2-EC0C6B4229E3}">
      <dgm:prSet phldrT="[Text]" custT="1"/>
      <dgm:spPr/>
      <dgm:t>
        <a:bodyPr/>
        <a:lstStyle/>
        <a:p>
          <a:r>
            <a:rPr lang="en-US" sz="2000" dirty="0" smtClean="0"/>
            <a:t>Course of 7</a:t>
          </a:r>
          <a:r>
            <a:rPr lang="en-US" sz="2000" baseline="30000" dirty="0" smtClean="0"/>
            <a:t>th</a:t>
          </a:r>
          <a:r>
            <a:rPr lang="en-US" sz="2000" dirty="0" smtClean="0"/>
            <a:t> CN</a:t>
          </a:r>
          <a:endParaRPr lang="en-US" sz="2000" dirty="0"/>
        </a:p>
      </dgm:t>
    </dgm:pt>
    <dgm:pt modelId="{A8CF8B4A-79D6-40B0-9779-13670CB76CE1}" type="parTrans" cxnId="{198674D1-CCF8-4D6B-8E75-78610545809D}">
      <dgm:prSet/>
      <dgm:spPr/>
      <dgm:t>
        <a:bodyPr/>
        <a:lstStyle/>
        <a:p>
          <a:endParaRPr lang="en-US"/>
        </a:p>
      </dgm:t>
    </dgm:pt>
    <dgm:pt modelId="{7FCC30C0-9FDF-42AC-9F12-BB9FFCCD1507}" type="sibTrans" cxnId="{198674D1-CCF8-4D6B-8E75-78610545809D}">
      <dgm:prSet/>
      <dgm:spPr/>
      <dgm:t>
        <a:bodyPr/>
        <a:lstStyle/>
        <a:p>
          <a:endParaRPr lang="en-US"/>
        </a:p>
      </dgm:t>
    </dgm:pt>
    <dgm:pt modelId="{31E2F1E6-8016-4602-B199-0AA6D3BAE3C4}">
      <dgm:prSet phldrT="[Text]"/>
      <dgm:spPr/>
      <dgm:t>
        <a:bodyPr/>
        <a:lstStyle/>
        <a:p>
          <a:r>
            <a:rPr lang="en-US" dirty="0" smtClean="0"/>
            <a:t>Intrapontine course</a:t>
          </a:r>
          <a:endParaRPr lang="en-US" dirty="0"/>
        </a:p>
      </dgm:t>
    </dgm:pt>
    <dgm:pt modelId="{D839F0E2-9B3F-4F2A-8DD6-59701665EEEE}" type="parTrans" cxnId="{01024C9F-ADCA-4256-8DBF-C0DD5797530D}">
      <dgm:prSet/>
      <dgm:spPr/>
      <dgm:t>
        <a:bodyPr/>
        <a:lstStyle/>
        <a:p>
          <a:endParaRPr lang="en-US"/>
        </a:p>
      </dgm:t>
    </dgm:pt>
    <dgm:pt modelId="{705274AF-BB1F-47AB-9DED-9B6A70D8E05F}" type="sibTrans" cxnId="{01024C9F-ADCA-4256-8DBF-C0DD5797530D}">
      <dgm:prSet/>
      <dgm:spPr/>
      <dgm:t>
        <a:bodyPr/>
        <a:lstStyle/>
        <a:p>
          <a:endParaRPr lang="en-US"/>
        </a:p>
      </dgm:t>
    </dgm:pt>
    <dgm:pt modelId="{EDAADD84-C5EC-4E67-8353-E6369386E53B}">
      <dgm:prSet phldrT="[Text]"/>
      <dgm:spPr/>
      <dgm:t>
        <a:bodyPr/>
        <a:lstStyle/>
        <a:p>
          <a:r>
            <a:rPr lang="en-US" dirty="0" smtClean="0"/>
            <a:t>Meatal part</a:t>
          </a:r>
          <a:endParaRPr lang="en-US" dirty="0"/>
        </a:p>
      </dgm:t>
    </dgm:pt>
    <dgm:pt modelId="{8374104B-0E98-483B-B50B-007A573FDE89}" type="parTrans" cxnId="{5934B94C-168B-4569-B90F-7B8A88AC7F14}">
      <dgm:prSet/>
      <dgm:spPr/>
      <dgm:t>
        <a:bodyPr/>
        <a:lstStyle/>
        <a:p>
          <a:endParaRPr lang="en-US"/>
        </a:p>
      </dgm:t>
    </dgm:pt>
    <dgm:pt modelId="{58FF62D4-BB97-4DB4-8048-2B82D9EE854D}" type="sibTrans" cxnId="{5934B94C-168B-4569-B90F-7B8A88AC7F14}">
      <dgm:prSet/>
      <dgm:spPr/>
      <dgm:t>
        <a:bodyPr/>
        <a:lstStyle/>
        <a:p>
          <a:endParaRPr lang="en-US"/>
        </a:p>
      </dgm:t>
    </dgm:pt>
    <dgm:pt modelId="{2BC57BF7-444C-4558-BF8D-7546CAD829EE}">
      <dgm:prSet phldrT="[Text]"/>
      <dgm:spPr/>
      <dgm:t>
        <a:bodyPr/>
        <a:lstStyle/>
        <a:p>
          <a:r>
            <a:rPr lang="en-US" dirty="0" smtClean="0"/>
            <a:t>Facial canal part</a:t>
          </a:r>
          <a:endParaRPr lang="en-US" dirty="0"/>
        </a:p>
      </dgm:t>
    </dgm:pt>
    <dgm:pt modelId="{C39485C1-DBB3-4332-A818-7398FF368EFB}" type="parTrans" cxnId="{7B7BF7F3-2172-470D-A3CC-ECDD87DECA33}">
      <dgm:prSet/>
      <dgm:spPr/>
      <dgm:t>
        <a:bodyPr/>
        <a:lstStyle/>
        <a:p>
          <a:endParaRPr lang="en-US"/>
        </a:p>
      </dgm:t>
    </dgm:pt>
    <dgm:pt modelId="{E4C92B1E-2FB0-404C-8EFC-E62B7AD81572}" type="sibTrans" cxnId="{7B7BF7F3-2172-470D-A3CC-ECDD87DECA33}">
      <dgm:prSet/>
      <dgm:spPr/>
      <dgm:t>
        <a:bodyPr/>
        <a:lstStyle/>
        <a:p>
          <a:endParaRPr lang="en-US"/>
        </a:p>
      </dgm:t>
    </dgm:pt>
    <dgm:pt modelId="{9A87E337-66C9-4F40-8D82-7496CD4FB47F}">
      <dgm:prSet phldrT="[Text]"/>
      <dgm:spPr/>
      <dgm:t>
        <a:bodyPr/>
        <a:lstStyle/>
        <a:p>
          <a:r>
            <a:rPr lang="en-US" dirty="0" err="1" smtClean="0"/>
            <a:t>Extracranial</a:t>
          </a:r>
          <a:r>
            <a:rPr lang="en-US" dirty="0" smtClean="0"/>
            <a:t> course</a:t>
          </a:r>
          <a:endParaRPr lang="en-US" dirty="0"/>
        </a:p>
      </dgm:t>
    </dgm:pt>
    <dgm:pt modelId="{664587EB-ED5D-4EA7-A06F-7E60953916FA}" type="parTrans" cxnId="{24467F7E-07AC-482B-B079-DB7B39BFED3D}">
      <dgm:prSet/>
      <dgm:spPr/>
      <dgm:t>
        <a:bodyPr/>
        <a:lstStyle/>
        <a:p>
          <a:endParaRPr lang="en-US"/>
        </a:p>
      </dgm:t>
    </dgm:pt>
    <dgm:pt modelId="{9DEC3D61-AC73-4153-BAE7-0DFC02F2BE2A}" type="sibTrans" cxnId="{24467F7E-07AC-482B-B079-DB7B39BFED3D}">
      <dgm:prSet/>
      <dgm:spPr/>
      <dgm:t>
        <a:bodyPr/>
        <a:lstStyle/>
        <a:p>
          <a:endParaRPr lang="en-US"/>
        </a:p>
      </dgm:t>
    </dgm:pt>
    <dgm:pt modelId="{58502FCE-045E-4063-8638-2D8AF81F3001}">
      <dgm:prSet phldrT="[Text]"/>
      <dgm:spPr/>
      <dgm:t>
        <a:bodyPr/>
        <a:lstStyle/>
        <a:p>
          <a:r>
            <a:rPr lang="en-US" dirty="0" smtClean="0"/>
            <a:t>Intrapetrous course</a:t>
          </a:r>
          <a:endParaRPr lang="en-US" dirty="0"/>
        </a:p>
      </dgm:t>
    </dgm:pt>
    <dgm:pt modelId="{AD02E59A-6DC4-406C-86A6-32B8BB8E2ADD}" type="parTrans" cxnId="{3F6B70E6-4F2E-4979-A37E-B368B55346B1}">
      <dgm:prSet/>
      <dgm:spPr/>
      <dgm:t>
        <a:bodyPr/>
        <a:lstStyle/>
        <a:p>
          <a:endParaRPr lang="en-US"/>
        </a:p>
      </dgm:t>
    </dgm:pt>
    <dgm:pt modelId="{2211D44F-BAF3-4C78-BC73-BA4599B4BCCB}" type="sibTrans" cxnId="{3F6B70E6-4F2E-4979-A37E-B368B55346B1}">
      <dgm:prSet/>
      <dgm:spPr/>
      <dgm:t>
        <a:bodyPr/>
        <a:lstStyle/>
        <a:p>
          <a:endParaRPr lang="en-US"/>
        </a:p>
      </dgm:t>
    </dgm:pt>
    <dgm:pt modelId="{7CD060FA-8D0F-409B-8AB7-3DA85C7F99B4}" type="pres">
      <dgm:prSet presAssocID="{323771FF-0772-4D03-8F66-47603C1C6E7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ECC48DC-B7AE-4714-BE7B-0818C1146A94}" type="pres">
      <dgm:prSet presAssocID="{3AE9A012-1424-4B05-ACD2-EC0C6B4229E3}" presName="hierRoot1" presStyleCnt="0"/>
      <dgm:spPr/>
    </dgm:pt>
    <dgm:pt modelId="{0012442A-E220-4601-AF4B-4BDEC0F15E4F}" type="pres">
      <dgm:prSet presAssocID="{3AE9A012-1424-4B05-ACD2-EC0C6B4229E3}" presName="composite" presStyleCnt="0"/>
      <dgm:spPr/>
    </dgm:pt>
    <dgm:pt modelId="{ADB6EC84-909D-43DC-87D0-D98EC1E8FEEC}" type="pres">
      <dgm:prSet presAssocID="{3AE9A012-1424-4B05-ACD2-EC0C6B4229E3}" presName="background" presStyleLbl="node0" presStyleIdx="0" presStyleCnt="1"/>
      <dgm:spPr/>
    </dgm:pt>
    <dgm:pt modelId="{A272E678-16B1-44B6-82DB-B8D340056F7A}" type="pres">
      <dgm:prSet presAssocID="{3AE9A012-1424-4B05-ACD2-EC0C6B4229E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A68455-46FE-4DD3-82F4-F94FA873813E}" type="pres">
      <dgm:prSet presAssocID="{3AE9A012-1424-4B05-ACD2-EC0C6B4229E3}" presName="hierChild2" presStyleCnt="0"/>
      <dgm:spPr/>
    </dgm:pt>
    <dgm:pt modelId="{082B57A5-D5B4-4A88-BD9C-FF81C18DE3FA}" type="pres">
      <dgm:prSet presAssocID="{D839F0E2-9B3F-4F2A-8DD6-59701665EEEE}" presName="Name10" presStyleLbl="parChTrans1D2" presStyleIdx="0" presStyleCnt="3"/>
      <dgm:spPr/>
      <dgm:t>
        <a:bodyPr/>
        <a:lstStyle/>
        <a:p>
          <a:endParaRPr lang="en-US"/>
        </a:p>
      </dgm:t>
    </dgm:pt>
    <dgm:pt modelId="{0F13C0B1-6A3E-406D-8602-454C7E081650}" type="pres">
      <dgm:prSet presAssocID="{31E2F1E6-8016-4602-B199-0AA6D3BAE3C4}" presName="hierRoot2" presStyleCnt="0"/>
      <dgm:spPr/>
    </dgm:pt>
    <dgm:pt modelId="{F38EC666-608E-4D13-8C56-D7F53AA38A45}" type="pres">
      <dgm:prSet presAssocID="{31E2F1E6-8016-4602-B199-0AA6D3BAE3C4}" presName="composite2" presStyleCnt="0"/>
      <dgm:spPr/>
    </dgm:pt>
    <dgm:pt modelId="{B69F4BFA-1407-4AFB-AEAD-4DEF55447039}" type="pres">
      <dgm:prSet presAssocID="{31E2F1E6-8016-4602-B199-0AA6D3BAE3C4}" presName="background2" presStyleLbl="node2" presStyleIdx="0" presStyleCnt="3"/>
      <dgm:spPr/>
    </dgm:pt>
    <dgm:pt modelId="{E883C226-85ED-42BC-B718-AE4641695EC8}" type="pres">
      <dgm:prSet presAssocID="{31E2F1E6-8016-4602-B199-0AA6D3BAE3C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30FEAD-0A49-4AEA-8492-CDC62DD889AE}" type="pres">
      <dgm:prSet presAssocID="{31E2F1E6-8016-4602-B199-0AA6D3BAE3C4}" presName="hierChild3" presStyleCnt="0"/>
      <dgm:spPr/>
    </dgm:pt>
    <dgm:pt modelId="{8846BAE8-F731-4F07-91BB-1148FC6E0252}" type="pres">
      <dgm:prSet presAssocID="{AD02E59A-6DC4-406C-86A6-32B8BB8E2ADD}" presName="Name10" presStyleLbl="parChTrans1D2" presStyleIdx="1" presStyleCnt="3"/>
      <dgm:spPr/>
      <dgm:t>
        <a:bodyPr/>
        <a:lstStyle/>
        <a:p>
          <a:endParaRPr lang="en-US"/>
        </a:p>
      </dgm:t>
    </dgm:pt>
    <dgm:pt modelId="{34B3A1F0-DB3F-4D02-922C-4B5DB6DABAC4}" type="pres">
      <dgm:prSet presAssocID="{58502FCE-045E-4063-8638-2D8AF81F3001}" presName="hierRoot2" presStyleCnt="0"/>
      <dgm:spPr/>
    </dgm:pt>
    <dgm:pt modelId="{ACBADFA7-46CE-4562-8C43-314680BCC076}" type="pres">
      <dgm:prSet presAssocID="{58502FCE-045E-4063-8638-2D8AF81F3001}" presName="composite2" presStyleCnt="0"/>
      <dgm:spPr/>
    </dgm:pt>
    <dgm:pt modelId="{D2B77F8E-E5CD-4AEE-A41B-CFDBBFBDEB74}" type="pres">
      <dgm:prSet presAssocID="{58502FCE-045E-4063-8638-2D8AF81F3001}" presName="background2" presStyleLbl="node2" presStyleIdx="1" presStyleCnt="3"/>
      <dgm:spPr/>
    </dgm:pt>
    <dgm:pt modelId="{38B0EAFB-44F2-4809-B99E-5CE2DC4FF8AE}" type="pres">
      <dgm:prSet presAssocID="{58502FCE-045E-4063-8638-2D8AF81F3001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0C3CB6-3B8B-4E43-A689-016717ECF966}" type="pres">
      <dgm:prSet presAssocID="{58502FCE-045E-4063-8638-2D8AF81F3001}" presName="hierChild3" presStyleCnt="0"/>
      <dgm:spPr/>
    </dgm:pt>
    <dgm:pt modelId="{981BE8D5-68A6-4188-9CC6-273E69447307}" type="pres">
      <dgm:prSet presAssocID="{8374104B-0E98-483B-B50B-007A573FDE89}" presName="Name17" presStyleLbl="parChTrans1D3" presStyleIdx="0" presStyleCnt="2"/>
      <dgm:spPr/>
      <dgm:t>
        <a:bodyPr/>
        <a:lstStyle/>
        <a:p>
          <a:endParaRPr lang="en-US"/>
        </a:p>
      </dgm:t>
    </dgm:pt>
    <dgm:pt modelId="{283EF484-4162-45F2-9368-EB7D4D83CEA4}" type="pres">
      <dgm:prSet presAssocID="{EDAADD84-C5EC-4E67-8353-E6369386E53B}" presName="hierRoot3" presStyleCnt="0"/>
      <dgm:spPr/>
    </dgm:pt>
    <dgm:pt modelId="{B1F7C395-7700-4A38-8FA3-99B8E7E9ED9A}" type="pres">
      <dgm:prSet presAssocID="{EDAADD84-C5EC-4E67-8353-E6369386E53B}" presName="composite3" presStyleCnt="0"/>
      <dgm:spPr/>
    </dgm:pt>
    <dgm:pt modelId="{82695AFD-AB5A-4E22-B87C-F5911B4A76A2}" type="pres">
      <dgm:prSet presAssocID="{EDAADD84-C5EC-4E67-8353-E6369386E53B}" presName="background3" presStyleLbl="node3" presStyleIdx="0" presStyleCnt="2"/>
      <dgm:spPr/>
    </dgm:pt>
    <dgm:pt modelId="{FED72017-1B3E-42EC-B5A6-8E26D3FF4A06}" type="pres">
      <dgm:prSet presAssocID="{EDAADD84-C5EC-4E67-8353-E6369386E53B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A0FB09-B76D-489F-8A91-976E8537482E}" type="pres">
      <dgm:prSet presAssocID="{EDAADD84-C5EC-4E67-8353-E6369386E53B}" presName="hierChild4" presStyleCnt="0"/>
      <dgm:spPr/>
    </dgm:pt>
    <dgm:pt modelId="{47D06228-3E35-4BA0-9C1A-63DDB146C0F3}" type="pres">
      <dgm:prSet presAssocID="{C39485C1-DBB3-4332-A818-7398FF368EFB}" presName="Name17" presStyleLbl="parChTrans1D3" presStyleIdx="1" presStyleCnt="2"/>
      <dgm:spPr/>
      <dgm:t>
        <a:bodyPr/>
        <a:lstStyle/>
        <a:p>
          <a:endParaRPr lang="en-US"/>
        </a:p>
      </dgm:t>
    </dgm:pt>
    <dgm:pt modelId="{6CF5DACC-3DFD-4AF0-A2E2-10CD1315E197}" type="pres">
      <dgm:prSet presAssocID="{2BC57BF7-444C-4558-BF8D-7546CAD829EE}" presName="hierRoot3" presStyleCnt="0"/>
      <dgm:spPr/>
    </dgm:pt>
    <dgm:pt modelId="{8237D37E-5F35-4D96-98E6-3BDAB41BBA60}" type="pres">
      <dgm:prSet presAssocID="{2BC57BF7-444C-4558-BF8D-7546CAD829EE}" presName="composite3" presStyleCnt="0"/>
      <dgm:spPr/>
    </dgm:pt>
    <dgm:pt modelId="{AE3550A3-5A63-4A38-950E-DB5FF7049FD1}" type="pres">
      <dgm:prSet presAssocID="{2BC57BF7-444C-4558-BF8D-7546CAD829EE}" presName="background3" presStyleLbl="node3" presStyleIdx="1" presStyleCnt="2"/>
      <dgm:spPr/>
    </dgm:pt>
    <dgm:pt modelId="{2D9FA74F-6E5E-428B-9038-8B8857C160EE}" type="pres">
      <dgm:prSet presAssocID="{2BC57BF7-444C-4558-BF8D-7546CAD829EE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ED16E7-EAE2-4846-88F4-BD06F57E8671}" type="pres">
      <dgm:prSet presAssocID="{2BC57BF7-444C-4558-BF8D-7546CAD829EE}" presName="hierChild4" presStyleCnt="0"/>
      <dgm:spPr/>
    </dgm:pt>
    <dgm:pt modelId="{9E1D751A-EFAC-453F-97E3-F2A82D479E43}" type="pres">
      <dgm:prSet presAssocID="{664587EB-ED5D-4EA7-A06F-7E60953916FA}" presName="Name10" presStyleLbl="parChTrans1D2" presStyleIdx="2" presStyleCnt="3"/>
      <dgm:spPr/>
      <dgm:t>
        <a:bodyPr/>
        <a:lstStyle/>
        <a:p>
          <a:endParaRPr lang="en-US"/>
        </a:p>
      </dgm:t>
    </dgm:pt>
    <dgm:pt modelId="{288E1CF5-A18D-4AF2-BC1D-C7BFC976D9D8}" type="pres">
      <dgm:prSet presAssocID="{9A87E337-66C9-4F40-8D82-7496CD4FB47F}" presName="hierRoot2" presStyleCnt="0"/>
      <dgm:spPr/>
    </dgm:pt>
    <dgm:pt modelId="{30490CB0-ADDF-419D-B41D-E16F03278FAE}" type="pres">
      <dgm:prSet presAssocID="{9A87E337-66C9-4F40-8D82-7496CD4FB47F}" presName="composite2" presStyleCnt="0"/>
      <dgm:spPr/>
    </dgm:pt>
    <dgm:pt modelId="{B24120D7-F77A-4160-9520-BD454DBA4C63}" type="pres">
      <dgm:prSet presAssocID="{9A87E337-66C9-4F40-8D82-7496CD4FB47F}" presName="background2" presStyleLbl="node2" presStyleIdx="2" presStyleCnt="3"/>
      <dgm:spPr/>
    </dgm:pt>
    <dgm:pt modelId="{39D8E712-BD9C-47EA-9840-B39BA5FA0BAE}" type="pres">
      <dgm:prSet presAssocID="{9A87E337-66C9-4F40-8D82-7496CD4FB47F}" presName="text2" presStyleLbl="fgAcc2" presStyleIdx="2" presStyleCnt="3" custLinFactNeighborX="1010" custLinFactNeighborY="8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845B01-2AA6-43F5-9BC8-F7AD132E8101}" type="pres">
      <dgm:prSet presAssocID="{9A87E337-66C9-4F40-8D82-7496CD4FB47F}" presName="hierChild3" presStyleCnt="0"/>
      <dgm:spPr/>
    </dgm:pt>
  </dgm:ptLst>
  <dgm:cxnLst>
    <dgm:cxn modelId="{A4611938-0B69-4E0F-B8FF-916A88BBA098}" type="presOf" srcId="{EDAADD84-C5EC-4E67-8353-E6369386E53B}" destId="{FED72017-1B3E-42EC-B5A6-8E26D3FF4A06}" srcOrd="0" destOrd="0" presId="urn:microsoft.com/office/officeart/2005/8/layout/hierarchy1"/>
    <dgm:cxn modelId="{5934B94C-168B-4569-B90F-7B8A88AC7F14}" srcId="{58502FCE-045E-4063-8638-2D8AF81F3001}" destId="{EDAADD84-C5EC-4E67-8353-E6369386E53B}" srcOrd="0" destOrd="0" parTransId="{8374104B-0E98-483B-B50B-007A573FDE89}" sibTransId="{58FF62D4-BB97-4DB4-8048-2B82D9EE854D}"/>
    <dgm:cxn modelId="{3F77CFE3-C321-4398-ABC5-89AB4D7776D7}" type="presOf" srcId="{2BC57BF7-444C-4558-BF8D-7546CAD829EE}" destId="{2D9FA74F-6E5E-428B-9038-8B8857C160EE}" srcOrd="0" destOrd="0" presId="urn:microsoft.com/office/officeart/2005/8/layout/hierarchy1"/>
    <dgm:cxn modelId="{24467F7E-07AC-482B-B079-DB7B39BFED3D}" srcId="{3AE9A012-1424-4B05-ACD2-EC0C6B4229E3}" destId="{9A87E337-66C9-4F40-8D82-7496CD4FB47F}" srcOrd="2" destOrd="0" parTransId="{664587EB-ED5D-4EA7-A06F-7E60953916FA}" sibTransId="{9DEC3D61-AC73-4153-BAE7-0DFC02F2BE2A}"/>
    <dgm:cxn modelId="{3F6B70E6-4F2E-4979-A37E-B368B55346B1}" srcId="{3AE9A012-1424-4B05-ACD2-EC0C6B4229E3}" destId="{58502FCE-045E-4063-8638-2D8AF81F3001}" srcOrd="1" destOrd="0" parTransId="{AD02E59A-6DC4-406C-86A6-32B8BB8E2ADD}" sibTransId="{2211D44F-BAF3-4C78-BC73-BA4599B4BCCB}"/>
    <dgm:cxn modelId="{169D4D85-5473-48E1-99EC-6F9D5A79756C}" type="presOf" srcId="{8374104B-0E98-483B-B50B-007A573FDE89}" destId="{981BE8D5-68A6-4188-9CC6-273E69447307}" srcOrd="0" destOrd="0" presId="urn:microsoft.com/office/officeart/2005/8/layout/hierarchy1"/>
    <dgm:cxn modelId="{D72D1584-195D-44A1-9DF7-0955C90FE8FA}" type="presOf" srcId="{D839F0E2-9B3F-4F2A-8DD6-59701665EEEE}" destId="{082B57A5-D5B4-4A88-BD9C-FF81C18DE3FA}" srcOrd="0" destOrd="0" presId="urn:microsoft.com/office/officeart/2005/8/layout/hierarchy1"/>
    <dgm:cxn modelId="{AD34A7F7-6ACD-4C02-9B24-1517BFD560D3}" type="presOf" srcId="{323771FF-0772-4D03-8F66-47603C1C6E7E}" destId="{7CD060FA-8D0F-409B-8AB7-3DA85C7F99B4}" srcOrd="0" destOrd="0" presId="urn:microsoft.com/office/officeart/2005/8/layout/hierarchy1"/>
    <dgm:cxn modelId="{01024C9F-ADCA-4256-8DBF-C0DD5797530D}" srcId="{3AE9A012-1424-4B05-ACD2-EC0C6B4229E3}" destId="{31E2F1E6-8016-4602-B199-0AA6D3BAE3C4}" srcOrd="0" destOrd="0" parTransId="{D839F0E2-9B3F-4F2A-8DD6-59701665EEEE}" sibTransId="{705274AF-BB1F-47AB-9DED-9B6A70D8E05F}"/>
    <dgm:cxn modelId="{5CA8688C-88A8-4AC7-9DB7-F0E2D2A7C87C}" type="presOf" srcId="{9A87E337-66C9-4F40-8D82-7496CD4FB47F}" destId="{39D8E712-BD9C-47EA-9840-B39BA5FA0BAE}" srcOrd="0" destOrd="0" presId="urn:microsoft.com/office/officeart/2005/8/layout/hierarchy1"/>
    <dgm:cxn modelId="{42FD89BD-A4E6-4831-962D-D9923DF5058F}" type="presOf" srcId="{AD02E59A-6DC4-406C-86A6-32B8BB8E2ADD}" destId="{8846BAE8-F731-4F07-91BB-1148FC6E0252}" srcOrd="0" destOrd="0" presId="urn:microsoft.com/office/officeart/2005/8/layout/hierarchy1"/>
    <dgm:cxn modelId="{D0E2E785-81BA-413A-BC30-02224D7A345E}" type="presOf" srcId="{3AE9A012-1424-4B05-ACD2-EC0C6B4229E3}" destId="{A272E678-16B1-44B6-82DB-B8D340056F7A}" srcOrd="0" destOrd="0" presId="urn:microsoft.com/office/officeart/2005/8/layout/hierarchy1"/>
    <dgm:cxn modelId="{198674D1-CCF8-4D6B-8E75-78610545809D}" srcId="{323771FF-0772-4D03-8F66-47603C1C6E7E}" destId="{3AE9A012-1424-4B05-ACD2-EC0C6B4229E3}" srcOrd="0" destOrd="0" parTransId="{A8CF8B4A-79D6-40B0-9779-13670CB76CE1}" sibTransId="{7FCC30C0-9FDF-42AC-9F12-BB9FFCCD1507}"/>
    <dgm:cxn modelId="{5A9165B9-C57B-47C1-BA21-80AE2320BD1F}" type="presOf" srcId="{58502FCE-045E-4063-8638-2D8AF81F3001}" destId="{38B0EAFB-44F2-4809-B99E-5CE2DC4FF8AE}" srcOrd="0" destOrd="0" presId="urn:microsoft.com/office/officeart/2005/8/layout/hierarchy1"/>
    <dgm:cxn modelId="{FEA294BD-8949-425A-9AF1-43305BFECDE7}" type="presOf" srcId="{C39485C1-DBB3-4332-A818-7398FF368EFB}" destId="{47D06228-3E35-4BA0-9C1A-63DDB146C0F3}" srcOrd="0" destOrd="0" presId="urn:microsoft.com/office/officeart/2005/8/layout/hierarchy1"/>
    <dgm:cxn modelId="{7B7BF7F3-2172-470D-A3CC-ECDD87DECA33}" srcId="{58502FCE-045E-4063-8638-2D8AF81F3001}" destId="{2BC57BF7-444C-4558-BF8D-7546CAD829EE}" srcOrd="1" destOrd="0" parTransId="{C39485C1-DBB3-4332-A818-7398FF368EFB}" sibTransId="{E4C92B1E-2FB0-404C-8EFC-E62B7AD81572}"/>
    <dgm:cxn modelId="{DAC0AABE-4F1D-4613-AF1A-17C510F277C0}" type="presOf" srcId="{664587EB-ED5D-4EA7-A06F-7E60953916FA}" destId="{9E1D751A-EFAC-453F-97E3-F2A82D479E43}" srcOrd="0" destOrd="0" presId="urn:microsoft.com/office/officeart/2005/8/layout/hierarchy1"/>
    <dgm:cxn modelId="{898E039C-D734-4F63-9C0F-01828189B44E}" type="presOf" srcId="{31E2F1E6-8016-4602-B199-0AA6D3BAE3C4}" destId="{E883C226-85ED-42BC-B718-AE4641695EC8}" srcOrd="0" destOrd="0" presId="urn:microsoft.com/office/officeart/2005/8/layout/hierarchy1"/>
    <dgm:cxn modelId="{F7701998-A779-4E00-A85D-66A8C6CDDEA6}" type="presParOf" srcId="{7CD060FA-8D0F-409B-8AB7-3DA85C7F99B4}" destId="{6ECC48DC-B7AE-4714-BE7B-0818C1146A94}" srcOrd="0" destOrd="0" presId="urn:microsoft.com/office/officeart/2005/8/layout/hierarchy1"/>
    <dgm:cxn modelId="{D269476C-F37F-4381-ADFC-7A2740305180}" type="presParOf" srcId="{6ECC48DC-B7AE-4714-BE7B-0818C1146A94}" destId="{0012442A-E220-4601-AF4B-4BDEC0F15E4F}" srcOrd="0" destOrd="0" presId="urn:microsoft.com/office/officeart/2005/8/layout/hierarchy1"/>
    <dgm:cxn modelId="{8573086C-E384-4689-955E-99B159C54AEF}" type="presParOf" srcId="{0012442A-E220-4601-AF4B-4BDEC0F15E4F}" destId="{ADB6EC84-909D-43DC-87D0-D98EC1E8FEEC}" srcOrd="0" destOrd="0" presId="urn:microsoft.com/office/officeart/2005/8/layout/hierarchy1"/>
    <dgm:cxn modelId="{549E2B76-83B2-4A61-B63C-2D727729BF14}" type="presParOf" srcId="{0012442A-E220-4601-AF4B-4BDEC0F15E4F}" destId="{A272E678-16B1-44B6-82DB-B8D340056F7A}" srcOrd="1" destOrd="0" presId="urn:microsoft.com/office/officeart/2005/8/layout/hierarchy1"/>
    <dgm:cxn modelId="{AA445458-8D9B-48F2-8CBC-6887A6FDA138}" type="presParOf" srcId="{6ECC48DC-B7AE-4714-BE7B-0818C1146A94}" destId="{8EA68455-46FE-4DD3-82F4-F94FA873813E}" srcOrd="1" destOrd="0" presId="urn:microsoft.com/office/officeart/2005/8/layout/hierarchy1"/>
    <dgm:cxn modelId="{5BC2987A-2E1F-45AB-87A4-55442A37D458}" type="presParOf" srcId="{8EA68455-46FE-4DD3-82F4-F94FA873813E}" destId="{082B57A5-D5B4-4A88-BD9C-FF81C18DE3FA}" srcOrd="0" destOrd="0" presId="urn:microsoft.com/office/officeart/2005/8/layout/hierarchy1"/>
    <dgm:cxn modelId="{EDF7D50A-49ED-465B-A110-21AF80089A47}" type="presParOf" srcId="{8EA68455-46FE-4DD3-82F4-F94FA873813E}" destId="{0F13C0B1-6A3E-406D-8602-454C7E081650}" srcOrd="1" destOrd="0" presId="urn:microsoft.com/office/officeart/2005/8/layout/hierarchy1"/>
    <dgm:cxn modelId="{C52E8D26-8269-44BD-8961-09D8320CB062}" type="presParOf" srcId="{0F13C0B1-6A3E-406D-8602-454C7E081650}" destId="{F38EC666-608E-4D13-8C56-D7F53AA38A45}" srcOrd="0" destOrd="0" presId="urn:microsoft.com/office/officeart/2005/8/layout/hierarchy1"/>
    <dgm:cxn modelId="{4D6B0DB1-5B18-4BF2-96F7-2A5F143F71D0}" type="presParOf" srcId="{F38EC666-608E-4D13-8C56-D7F53AA38A45}" destId="{B69F4BFA-1407-4AFB-AEAD-4DEF55447039}" srcOrd="0" destOrd="0" presId="urn:microsoft.com/office/officeart/2005/8/layout/hierarchy1"/>
    <dgm:cxn modelId="{F52DA279-24F8-4461-9962-425D80C3C2AF}" type="presParOf" srcId="{F38EC666-608E-4D13-8C56-D7F53AA38A45}" destId="{E883C226-85ED-42BC-B718-AE4641695EC8}" srcOrd="1" destOrd="0" presId="urn:microsoft.com/office/officeart/2005/8/layout/hierarchy1"/>
    <dgm:cxn modelId="{4D1B35A8-8FD2-4603-98FD-DB4955E2BC7B}" type="presParOf" srcId="{0F13C0B1-6A3E-406D-8602-454C7E081650}" destId="{4A30FEAD-0A49-4AEA-8492-CDC62DD889AE}" srcOrd="1" destOrd="0" presId="urn:microsoft.com/office/officeart/2005/8/layout/hierarchy1"/>
    <dgm:cxn modelId="{B671F006-4CE2-4531-9B8F-FEC64A15FA09}" type="presParOf" srcId="{8EA68455-46FE-4DD3-82F4-F94FA873813E}" destId="{8846BAE8-F731-4F07-91BB-1148FC6E0252}" srcOrd="2" destOrd="0" presId="urn:microsoft.com/office/officeart/2005/8/layout/hierarchy1"/>
    <dgm:cxn modelId="{E7AACDE3-816C-49E3-8501-F6D810FC0D2C}" type="presParOf" srcId="{8EA68455-46FE-4DD3-82F4-F94FA873813E}" destId="{34B3A1F0-DB3F-4D02-922C-4B5DB6DABAC4}" srcOrd="3" destOrd="0" presId="urn:microsoft.com/office/officeart/2005/8/layout/hierarchy1"/>
    <dgm:cxn modelId="{D7522C9C-E618-47ED-BF05-FF6C015F9C10}" type="presParOf" srcId="{34B3A1F0-DB3F-4D02-922C-4B5DB6DABAC4}" destId="{ACBADFA7-46CE-4562-8C43-314680BCC076}" srcOrd="0" destOrd="0" presId="urn:microsoft.com/office/officeart/2005/8/layout/hierarchy1"/>
    <dgm:cxn modelId="{6DF08AFD-E1C3-48A8-8880-F22F6DA22FD2}" type="presParOf" srcId="{ACBADFA7-46CE-4562-8C43-314680BCC076}" destId="{D2B77F8E-E5CD-4AEE-A41B-CFDBBFBDEB74}" srcOrd="0" destOrd="0" presId="urn:microsoft.com/office/officeart/2005/8/layout/hierarchy1"/>
    <dgm:cxn modelId="{43AB24C0-76EF-46B3-99A9-DF441E0C253E}" type="presParOf" srcId="{ACBADFA7-46CE-4562-8C43-314680BCC076}" destId="{38B0EAFB-44F2-4809-B99E-5CE2DC4FF8AE}" srcOrd="1" destOrd="0" presId="urn:microsoft.com/office/officeart/2005/8/layout/hierarchy1"/>
    <dgm:cxn modelId="{D9E86930-B1D6-4739-9A7B-72B56DDBEEB0}" type="presParOf" srcId="{34B3A1F0-DB3F-4D02-922C-4B5DB6DABAC4}" destId="{0B0C3CB6-3B8B-4E43-A689-016717ECF966}" srcOrd="1" destOrd="0" presId="urn:microsoft.com/office/officeart/2005/8/layout/hierarchy1"/>
    <dgm:cxn modelId="{31EC2906-4F21-458A-939C-A549BF2334E9}" type="presParOf" srcId="{0B0C3CB6-3B8B-4E43-A689-016717ECF966}" destId="{981BE8D5-68A6-4188-9CC6-273E69447307}" srcOrd="0" destOrd="0" presId="urn:microsoft.com/office/officeart/2005/8/layout/hierarchy1"/>
    <dgm:cxn modelId="{D351F731-484A-40EC-A0E4-B9E6511C8BC2}" type="presParOf" srcId="{0B0C3CB6-3B8B-4E43-A689-016717ECF966}" destId="{283EF484-4162-45F2-9368-EB7D4D83CEA4}" srcOrd="1" destOrd="0" presId="urn:microsoft.com/office/officeart/2005/8/layout/hierarchy1"/>
    <dgm:cxn modelId="{9D1823EA-5540-4D07-937C-D259EE8D44AD}" type="presParOf" srcId="{283EF484-4162-45F2-9368-EB7D4D83CEA4}" destId="{B1F7C395-7700-4A38-8FA3-99B8E7E9ED9A}" srcOrd="0" destOrd="0" presId="urn:microsoft.com/office/officeart/2005/8/layout/hierarchy1"/>
    <dgm:cxn modelId="{954263E8-6DC7-46D6-AD66-49C24C8868C3}" type="presParOf" srcId="{B1F7C395-7700-4A38-8FA3-99B8E7E9ED9A}" destId="{82695AFD-AB5A-4E22-B87C-F5911B4A76A2}" srcOrd="0" destOrd="0" presId="urn:microsoft.com/office/officeart/2005/8/layout/hierarchy1"/>
    <dgm:cxn modelId="{6D1576DF-2758-4AF5-9BA0-1CB22C77776B}" type="presParOf" srcId="{B1F7C395-7700-4A38-8FA3-99B8E7E9ED9A}" destId="{FED72017-1B3E-42EC-B5A6-8E26D3FF4A06}" srcOrd="1" destOrd="0" presId="urn:microsoft.com/office/officeart/2005/8/layout/hierarchy1"/>
    <dgm:cxn modelId="{360BBA05-0DDC-4850-8A2D-A27477096649}" type="presParOf" srcId="{283EF484-4162-45F2-9368-EB7D4D83CEA4}" destId="{F2A0FB09-B76D-489F-8A91-976E8537482E}" srcOrd="1" destOrd="0" presId="urn:microsoft.com/office/officeart/2005/8/layout/hierarchy1"/>
    <dgm:cxn modelId="{C4DDCE6C-D4C5-4BFF-A9CF-183BCD9562E4}" type="presParOf" srcId="{0B0C3CB6-3B8B-4E43-A689-016717ECF966}" destId="{47D06228-3E35-4BA0-9C1A-63DDB146C0F3}" srcOrd="2" destOrd="0" presId="urn:microsoft.com/office/officeart/2005/8/layout/hierarchy1"/>
    <dgm:cxn modelId="{1A0A25E8-9FA1-41BE-9595-5441C5FC1822}" type="presParOf" srcId="{0B0C3CB6-3B8B-4E43-A689-016717ECF966}" destId="{6CF5DACC-3DFD-4AF0-A2E2-10CD1315E197}" srcOrd="3" destOrd="0" presId="urn:microsoft.com/office/officeart/2005/8/layout/hierarchy1"/>
    <dgm:cxn modelId="{BECA3D9B-DFA6-454C-B423-140D137C41DD}" type="presParOf" srcId="{6CF5DACC-3DFD-4AF0-A2E2-10CD1315E197}" destId="{8237D37E-5F35-4D96-98E6-3BDAB41BBA60}" srcOrd="0" destOrd="0" presId="urn:microsoft.com/office/officeart/2005/8/layout/hierarchy1"/>
    <dgm:cxn modelId="{3C59DA25-84EC-4F22-A791-D0475B7E797E}" type="presParOf" srcId="{8237D37E-5F35-4D96-98E6-3BDAB41BBA60}" destId="{AE3550A3-5A63-4A38-950E-DB5FF7049FD1}" srcOrd="0" destOrd="0" presId="urn:microsoft.com/office/officeart/2005/8/layout/hierarchy1"/>
    <dgm:cxn modelId="{4496EBB5-3CAB-4D35-ADA0-D29AFC28CEE5}" type="presParOf" srcId="{8237D37E-5F35-4D96-98E6-3BDAB41BBA60}" destId="{2D9FA74F-6E5E-428B-9038-8B8857C160EE}" srcOrd="1" destOrd="0" presId="urn:microsoft.com/office/officeart/2005/8/layout/hierarchy1"/>
    <dgm:cxn modelId="{64AE368C-640E-4027-92BD-3A5E70424EBD}" type="presParOf" srcId="{6CF5DACC-3DFD-4AF0-A2E2-10CD1315E197}" destId="{C1ED16E7-EAE2-4846-88F4-BD06F57E8671}" srcOrd="1" destOrd="0" presId="urn:microsoft.com/office/officeart/2005/8/layout/hierarchy1"/>
    <dgm:cxn modelId="{1096A4B9-5FCE-4B1A-AD24-AA361738BC31}" type="presParOf" srcId="{8EA68455-46FE-4DD3-82F4-F94FA873813E}" destId="{9E1D751A-EFAC-453F-97E3-F2A82D479E43}" srcOrd="4" destOrd="0" presId="urn:microsoft.com/office/officeart/2005/8/layout/hierarchy1"/>
    <dgm:cxn modelId="{32BD9CE6-3C41-4253-92EF-7A8978B15695}" type="presParOf" srcId="{8EA68455-46FE-4DD3-82F4-F94FA873813E}" destId="{288E1CF5-A18D-4AF2-BC1D-C7BFC976D9D8}" srcOrd="5" destOrd="0" presId="urn:microsoft.com/office/officeart/2005/8/layout/hierarchy1"/>
    <dgm:cxn modelId="{3EDFA6EE-EEC1-4DFB-B348-7F150BCC7EDC}" type="presParOf" srcId="{288E1CF5-A18D-4AF2-BC1D-C7BFC976D9D8}" destId="{30490CB0-ADDF-419D-B41D-E16F03278FAE}" srcOrd="0" destOrd="0" presId="urn:microsoft.com/office/officeart/2005/8/layout/hierarchy1"/>
    <dgm:cxn modelId="{AF0AE36A-AA18-40D4-A522-985A9782B5BC}" type="presParOf" srcId="{30490CB0-ADDF-419D-B41D-E16F03278FAE}" destId="{B24120D7-F77A-4160-9520-BD454DBA4C63}" srcOrd="0" destOrd="0" presId="urn:microsoft.com/office/officeart/2005/8/layout/hierarchy1"/>
    <dgm:cxn modelId="{52277F37-1365-42D7-9BA1-ABD18A189A9D}" type="presParOf" srcId="{30490CB0-ADDF-419D-B41D-E16F03278FAE}" destId="{39D8E712-BD9C-47EA-9840-B39BA5FA0BAE}" srcOrd="1" destOrd="0" presId="urn:microsoft.com/office/officeart/2005/8/layout/hierarchy1"/>
    <dgm:cxn modelId="{2EB4C941-3CC5-4D7E-BFDD-DDDEE75BC2C7}" type="presParOf" srcId="{288E1CF5-A18D-4AF2-BC1D-C7BFC976D9D8}" destId="{83845B01-2AA6-43F5-9BC8-F7AD132E810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0C3E72-DDFF-43AC-916E-3DB6B4D82EB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C47029-1539-4C4E-B9B5-ABEB9E2324AE}">
      <dgm:prSet phldrT="[Text]"/>
      <dgm:spPr/>
      <dgm:t>
        <a:bodyPr/>
        <a:lstStyle/>
        <a:p>
          <a:r>
            <a:rPr lang="en-US" dirty="0" smtClean="0"/>
            <a:t>Facial part</a:t>
          </a:r>
          <a:endParaRPr lang="en-US" dirty="0"/>
        </a:p>
      </dgm:t>
    </dgm:pt>
    <dgm:pt modelId="{363A2220-4F0C-43BE-8F74-BA0785EAAA59}" type="parTrans" cxnId="{B00E38F2-C3B8-44FE-9248-A7EC443CCE73}">
      <dgm:prSet/>
      <dgm:spPr/>
      <dgm:t>
        <a:bodyPr/>
        <a:lstStyle/>
        <a:p>
          <a:endParaRPr lang="en-US"/>
        </a:p>
      </dgm:t>
    </dgm:pt>
    <dgm:pt modelId="{7DC79BE0-4DDD-4BEA-B6D6-54C06379F692}" type="sibTrans" cxnId="{B00E38F2-C3B8-44FE-9248-A7EC443CCE73}">
      <dgm:prSet/>
      <dgm:spPr/>
      <dgm:t>
        <a:bodyPr/>
        <a:lstStyle/>
        <a:p>
          <a:endParaRPr lang="en-US"/>
        </a:p>
      </dgm:t>
    </dgm:pt>
    <dgm:pt modelId="{C7AB9880-5111-4626-A28B-2A7B8044137A}">
      <dgm:prSet phldrT="[Text]"/>
      <dgm:spPr/>
      <dgm:t>
        <a:bodyPr/>
        <a:lstStyle/>
        <a:p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 segment</a:t>
          </a:r>
        </a:p>
        <a:p>
          <a:r>
            <a:rPr lang="en-US" dirty="0" smtClean="0"/>
            <a:t>( labyrinthine)</a:t>
          </a:r>
          <a:endParaRPr lang="en-US" dirty="0"/>
        </a:p>
      </dgm:t>
    </dgm:pt>
    <dgm:pt modelId="{0EC5FDFA-0738-4DF0-98D3-393AB5662FD8}" type="parTrans" cxnId="{D1258074-5034-4BE3-89A0-7638EC5A0497}">
      <dgm:prSet/>
      <dgm:spPr/>
      <dgm:t>
        <a:bodyPr/>
        <a:lstStyle/>
        <a:p>
          <a:endParaRPr lang="en-US"/>
        </a:p>
      </dgm:t>
    </dgm:pt>
    <dgm:pt modelId="{E71606BA-DFBA-4CD8-AA7A-BD3D34A232CB}" type="sibTrans" cxnId="{D1258074-5034-4BE3-89A0-7638EC5A0497}">
      <dgm:prSet/>
      <dgm:spPr/>
      <dgm:t>
        <a:bodyPr/>
        <a:lstStyle/>
        <a:p>
          <a:endParaRPr lang="en-US"/>
        </a:p>
      </dgm:t>
    </dgm:pt>
    <dgm:pt modelId="{711E44E3-FA77-4BB7-A9C0-96FF0C33D101}">
      <dgm:prSet phldrT="[Text]"/>
      <dgm:spPr/>
      <dgm:t>
        <a:bodyPr/>
        <a:lstStyle/>
        <a:p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segment</a:t>
          </a:r>
        </a:p>
        <a:p>
          <a:r>
            <a:rPr lang="en-US" dirty="0" smtClean="0"/>
            <a:t>(tympanic )</a:t>
          </a:r>
          <a:endParaRPr lang="en-US" dirty="0"/>
        </a:p>
      </dgm:t>
    </dgm:pt>
    <dgm:pt modelId="{124CDC1F-8D5D-4A17-9E40-12F11CE68DE9}" type="parTrans" cxnId="{54E433D1-BBFA-4672-B18D-AF1580341454}">
      <dgm:prSet/>
      <dgm:spPr/>
      <dgm:t>
        <a:bodyPr/>
        <a:lstStyle/>
        <a:p>
          <a:endParaRPr lang="en-US"/>
        </a:p>
      </dgm:t>
    </dgm:pt>
    <dgm:pt modelId="{C20F11BF-8FA4-4D56-AC13-80D2585F5442}" type="sibTrans" cxnId="{54E433D1-BBFA-4672-B18D-AF1580341454}">
      <dgm:prSet/>
      <dgm:spPr/>
      <dgm:t>
        <a:bodyPr/>
        <a:lstStyle/>
        <a:p>
          <a:endParaRPr lang="en-US"/>
        </a:p>
      </dgm:t>
    </dgm:pt>
    <dgm:pt modelId="{8D778EAB-580B-4D84-AFAE-953F88316DB2}">
      <dgm:prSet phldrT="[Text]"/>
      <dgm:spPr/>
      <dgm:t>
        <a:bodyPr/>
        <a:lstStyle/>
        <a:p>
          <a:r>
            <a:rPr lang="en-US" dirty="0" smtClean="0"/>
            <a:t>3</a:t>
          </a:r>
          <a:r>
            <a:rPr lang="en-US" baseline="30000" dirty="0" smtClean="0"/>
            <a:t>rd</a:t>
          </a:r>
          <a:r>
            <a:rPr lang="en-US" dirty="0" smtClean="0"/>
            <a:t> segment</a:t>
          </a:r>
        </a:p>
        <a:p>
          <a:r>
            <a:rPr lang="en-US" dirty="0" smtClean="0"/>
            <a:t>(mastoid)</a:t>
          </a:r>
          <a:endParaRPr lang="en-US" dirty="0"/>
        </a:p>
      </dgm:t>
    </dgm:pt>
    <dgm:pt modelId="{C59DD41D-4021-46BE-BDE5-7C2AC68B6E73}" type="parTrans" cxnId="{12C424FE-CEB0-42CA-8684-315B10317B50}">
      <dgm:prSet/>
      <dgm:spPr/>
      <dgm:t>
        <a:bodyPr/>
        <a:lstStyle/>
        <a:p>
          <a:endParaRPr lang="en-US"/>
        </a:p>
      </dgm:t>
    </dgm:pt>
    <dgm:pt modelId="{FBDDE4D9-5834-4510-8576-5F902AD8FD71}" type="sibTrans" cxnId="{12C424FE-CEB0-42CA-8684-315B10317B50}">
      <dgm:prSet/>
      <dgm:spPr/>
      <dgm:t>
        <a:bodyPr/>
        <a:lstStyle/>
        <a:p>
          <a:endParaRPr lang="en-US"/>
        </a:p>
      </dgm:t>
    </dgm:pt>
    <dgm:pt modelId="{05E412EE-E6DF-46FA-8AE8-F061A37C2124}" type="pres">
      <dgm:prSet presAssocID="{A90C3E72-DDFF-43AC-916E-3DB6B4D82EB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E3CB187-DACA-409C-8CB4-6BDA5AA99116}" type="pres">
      <dgm:prSet presAssocID="{27C47029-1539-4C4E-B9B5-ABEB9E2324AE}" presName="hierRoot1" presStyleCnt="0"/>
      <dgm:spPr/>
    </dgm:pt>
    <dgm:pt modelId="{141129BB-BDB5-4AD8-9127-7C8A2C477797}" type="pres">
      <dgm:prSet presAssocID="{27C47029-1539-4C4E-B9B5-ABEB9E2324AE}" presName="composite" presStyleCnt="0"/>
      <dgm:spPr/>
    </dgm:pt>
    <dgm:pt modelId="{346675F2-6601-4255-B093-5FAAEF96B760}" type="pres">
      <dgm:prSet presAssocID="{27C47029-1539-4C4E-B9B5-ABEB9E2324AE}" presName="background" presStyleLbl="node0" presStyleIdx="0" presStyleCnt="1"/>
      <dgm:spPr/>
      <dgm:t>
        <a:bodyPr/>
        <a:lstStyle/>
        <a:p>
          <a:endParaRPr lang="en-US"/>
        </a:p>
      </dgm:t>
    </dgm:pt>
    <dgm:pt modelId="{7A30FB15-D10D-4965-BC1C-89D3F0363582}" type="pres">
      <dgm:prSet presAssocID="{27C47029-1539-4C4E-B9B5-ABEB9E2324AE}" presName="text" presStyleLbl="fgAcc0" presStyleIdx="0" presStyleCnt="1" custLinFactNeighborY="-4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39E149-15CD-465D-A7EA-2664090829D6}" type="pres">
      <dgm:prSet presAssocID="{27C47029-1539-4C4E-B9B5-ABEB9E2324AE}" presName="hierChild2" presStyleCnt="0"/>
      <dgm:spPr/>
    </dgm:pt>
    <dgm:pt modelId="{257CAA95-9B1A-4BBD-9EF8-2DCEC3DE7191}" type="pres">
      <dgm:prSet presAssocID="{0EC5FDFA-0738-4DF0-98D3-393AB5662FD8}" presName="Name10" presStyleLbl="parChTrans1D2" presStyleIdx="0" presStyleCnt="3"/>
      <dgm:spPr/>
      <dgm:t>
        <a:bodyPr/>
        <a:lstStyle/>
        <a:p>
          <a:endParaRPr lang="en-US"/>
        </a:p>
      </dgm:t>
    </dgm:pt>
    <dgm:pt modelId="{54925B4D-0F63-4FBC-BE00-F42755D1FA25}" type="pres">
      <dgm:prSet presAssocID="{C7AB9880-5111-4626-A28B-2A7B8044137A}" presName="hierRoot2" presStyleCnt="0"/>
      <dgm:spPr/>
    </dgm:pt>
    <dgm:pt modelId="{D1567990-7848-4C3F-8F07-675506F705A7}" type="pres">
      <dgm:prSet presAssocID="{C7AB9880-5111-4626-A28B-2A7B8044137A}" presName="composite2" presStyleCnt="0"/>
      <dgm:spPr/>
    </dgm:pt>
    <dgm:pt modelId="{83DAEFAE-7A0A-469F-AE18-C0B3CF940C5D}" type="pres">
      <dgm:prSet presAssocID="{C7AB9880-5111-4626-A28B-2A7B8044137A}" presName="background2" presStyleLbl="node2" presStyleIdx="0" presStyleCnt="3"/>
      <dgm:spPr/>
    </dgm:pt>
    <dgm:pt modelId="{CF67E323-A05A-44F7-AADE-6F66310E935B}" type="pres">
      <dgm:prSet presAssocID="{C7AB9880-5111-4626-A28B-2A7B8044137A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956DF8-BFB6-4903-BEAA-462F70ED3A18}" type="pres">
      <dgm:prSet presAssocID="{C7AB9880-5111-4626-A28B-2A7B8044137A}" presName="hierChild3" presStyleCnt="0"/>
      <dgm:spPr/>
    </dgm:pt>
    <dgm:pt modelId="{3EE4432F-E7A4-415E-A4AE-658ABFC3E753}" type="pres">
      <dgm:prSet presAssocID="{124CDC1F-8D5D-4A17-9E40-12F11CE68DE9}" presName="Name10" presStyleLbl="parChTrans1D2" presStyleIdx="1" presStyleCnt="3"/>
      <dgm:spPr/>
      <dgm:t>
        <a:bodyPr/>
        <a:lstStyle/>
        <a:p>
          <a:endParaRPr lang="en-US"/>
        </a:p>
      </dgm:t>
    </dgm:pt>
    <dgm:pt modelId="{B4741B3A-91D0-4C4F-A77C-4FE0EC8ED544}" type="pres">
      <dgm:prSet presAssocID="{711E44E3-FA77-4BB7-A9C0-96FF0C33D101}" presName="hierRoot2" presStyleCnt="0"/>
      <dgm:spPr/>
    </dgm:pt>
    <dgm:pt modelId="{5AE967AB-002A-43C4-AFBB-D43054CA8CF7}" type="pres">
      <dgm:prSet presAssocID="{711E44E3-FA77-4BB7-A9C0-96FF0C33D101}" presName="composite2" presStyleCnt="0"/>
      <dgm:spPr/>
    </dgm:pt>
    <dgm:pt modelId="{5A113F2F-95F1-47A8-8783-3411C4154341}" type="pres">
      <dgm:prSet presAssocID="{711E44E3-FA77-4BB7-A9C0-96FF0C33D101}" presName="background2" presStyleLbl="node2" presStyleIdx="1" presStyleCnt="3"/>
      <dgm:spPr/>
    </dgm:pt>
    <dgm:pt modelId="{0AE74210-D6F4-4221-B1D5-50A9A169EF09}" type="pres">
      <dgm:prSet presAssocID="{711E44E3-FA77-4BB7-A9C0-96FF0C33D101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DD0B14-967E-40E6-B121-8812F8E176E1}" type="pres">
      <dgm:prSet presAssocID="{711E44E3-FA77-4BB7-A9C0-96FF0C33D101}" presName="hierChild3" presStyleCnt="0"/>
      <dgm:spPr/>
    </dgm:pt>
    <dgm:pt modelId="{27B413C5-AC52-4347-8360-7F1E84A6D2CF}" type="pres">
      <dgm:prSet presAssocID="{C59DD41D-4021-46BE-BDE5-7C2AC68B6E73}" presName="Name10" presStyleLbl="parChTrans1D2" presStyleIdx="2" presStyleCnt="3"/>
      <dgm:spPr/>
      <dgm:t>
        <a:bodyPr/>
        <a:lstStyle/>
        <a:p>
          <a:endParaRPr lang="en-US"/>
        </a:p>
      </dgm:t>
    </dgm:pt>
    <dgm:pt modelId="{65F87038-ADE4-4CF3-934B-31C37603CCC0}" type="pres">
      <dgm:prSet presAssocID="{8D778EAB-580B-4D84-AFAE-953F88316DB2}" presName="hierRoot2" presStyleCnt="0"/>
      <dgm:spPr/>
    </dgm:pt>
    <dgm:pt modelId="{F3741002-41E3-4A87-B79A-51F4BFAF684E}" type="pres">
      <dgm:prSet presAssocID="{8D778EAB-580B-4D84-AFAE-953F88316DB2}" presName="composite2" presStyleCnt="0"/>
      <dgm:spPr/>
    </dgm:pt>
    <dgm:pt modelId="{A14276AB-D09D-45E9-A8E5-D5CD0F92A35A}" type="pres">
      <dgm:prSet presAssocID="{8D778EAB-580B-4D84-AFAE-953F88316DB2}" presName="background2" presStyleLbl="node2" presStyleIdx="2" presStyleCnt="3"/>
      <dgm:spPr/>
    </dgm:pt>
    <dgm:pt modelId="{017E625A-1F24-4949-A20E-C70E61FDF4AE}" type="pres">
      <dgm:prSet presAssocID="{8D778EAB-580B-4D84-AFAE-953F88316DB2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FF854F-BD71-4E12-9AE4-74F917E20736}" type="pres">
      <dgm:prSet presAssocID="{8D778EAB-580B-4D84-AFAE-953F88316DB2}" presName="hierChild3" presStyleCnt="0"/>
      <dgm:spPr/>
    </dgm:pt>
  </dgm:ptLst>
  <dgm:cxnLst>
    <dgm:cxn modelId="{54E433D1-BBFA-4672-B18D-AF1580341454}" srcId="{27C47029-1539-4C4E-B9B5-ABEB9E2324AE}" destId="{711E44E3-FA77-4BB7-A9C0-96FF0C33D101}" srcOrd="1" destOrd="0" parTransId="{124CDC1F-8D5D-4A17-9E40-12F11CE68DE9}" sibTransId="{C20F11BF-8FA4-4D56-AC13-80D2585F5442}"/>
    <dgm:cxn modelId="{083F03FB-2119-47C6-AEE3-A86C55E5CFB2}" type="presOf" srcId="{A90C3E72-DDFF-43AC-916E-3DB6B4D82EBF}" destId="{05E412EE-E6DF-46FA-8AE8-F061A37C2124}" srcOrd="0" destOrd="0" presId="urn:microsoft.com/office/officeart/2005/8/layout/hierarchy1"/>
    <dgm:cxn modelId="{12C424FE-CEB0-42CA-8684-315B10317B50}" srcId="{27C47029-1539-4C4E-B9B5-ABEB9E2324AE}" destId="{8D778EAB-580B-4D84-AFAE-953F88316DB2}" srcOrd="2" destOrd="0" parTransId="{C59DD41D-4021-46BE-BDE5-7C2AC68B6E73}" sibTransId="{FBDDE4D9-5834-4510-8576-5F902AD8FD71}"/>
    <dgm:cxn modelId="{D1258074-5034-4BE3-89A0-7638EC5A0497}" srcId="{27C47029-1539-4C4E-B9B5-ABEB9E2324AE}" destId="{C7AB9880-5111-4626-A28B-2A7B8044137A}" srcOrd="0" destOrd="0" parTransId="{0EC5FDFA-0738-4DF0-98D3-393AB5662FD8}" sibTransId="{E71606BA-DFBA-4CD8-AA7A-BD3D34A232CB}"/>
    <dgm:cxn modelId="{1F342A92-A755-464C-87ED-BFBFD3BE095A}" type="presOf" srcId="{711E44E3-FA77-4BB7-A9C0-96FF0C33D101}" destId="{0AE74210-D6F4-4221-B1D5-50A9A169EF09}" srcOrd="0" destOrd="0" presId="urn:microsoft.com/office/officeart/2005/8/layout/hierarchy1"/>
    <dgm:cxn modelId="{C69587A3-D251-42E9-929B-4B257783F34D}" type="presOf" srcId="{124CDC1F-8D5D-4A17-9E40-12F11CE68DE9}" destId="{3EE4432F-E7A4-415E-A4AE-658ABFC3E753}" srcOrd="0" destOrd="0" presId="urn:microsoft.com/office/officeart/2005/8/layout/hierarchy1"/>
    <dgm:cxn modelId="{B00E38F2-C3B8-44FE-9248-A7EC443CCE73}" srcId="{A90C3E72-DDFF-43AC-916E-3DB6B4D82EBF}" destId="{27C47029-1539-4C4E-B9B5-ABEB9E2324AE}" srcOrd="0" destOrd="0" parTransId="{363A2220-4F0C-43BE-8F74-BA0785EAAA59}" sibTransId="{7DC79BE0-4DDD-4BEA-B6D6-54C06379F692}"/>
    <dgm:cxn modelId="{7EA75E7F-C445-446A-ABBC-0124DBA47062}" type="presOf" srcId="{0EC5FDFA-0738-4DF0-98D3-393AB5662FD8}" destId="{257CAA95-9B1A-4BBD-9EF8-2DCEC3DE7191}" srcOrd="0" destOrd="0" presId="urn:microsoft.com/office/officeart/2005/8/layout/hierarchy1"/>
    <dgm:cxn modelId="{B260FD1B-F5BE-4AAF-8AD8-9F50CA0A9711}" type="presOf" srcId="{8D778EAB-580B-4D84-AFAE-953F88316DB2}" destId="{017E625A-1F24-4949-A20E-C70E61FDF4AE}" srcOrd="0" destOrd="0" presId="urn:microsoft.com/office/officeart/2005/8/layout/hierarchy1"/>
    <dgm:cxn modelId="{4EB7020D-E68D-4997-9B2F-0FD98AA4CF0C}" type="presOf" srcId="{C59DD41D-4021-46BE-BDE5-7C2AC68B6E73}" destId="{27B413C5-AC52-4347-8360-7F1E84A6D2CF}" srcOrd="0" destOrd="0" presId="urn:microsoft.com/office/officeart/2005/8/layout/hierarchy1"/>
    <dgm:cxn modelId="{717B54B6-C2CC-4404-A843-4FCF16AB675D}" type="presOf" srcId="{27C47029-1539-4C4E-B9B5-ABEB9E2324AE}" destId="{7A30FB15-D10D-4965-BC1C-89D3F0363582}" srcOrd="0" destOrd="0" presId="urn:microsoft.com/office/officeart/2005/8/layout/hierarchy1"/>
    <dgm:cxn modelId="{4FD64D60-B711-491D-835E-1B2F46D4D81F}" type="presOf" srcId="{C7AB9880-5111-4626-A28B-2A7B8044137A}" destId="{CF67E323-A05A-44F7-AADE-6F66310E935B}" srcOrd="0" destOrd="0" presId="urn:microsoft.com/office/officeart/2005/8/layout/hierarchy1"/>
    <dgm:cxn modelId="{B59095A8-0A4D-4A3D-AF0B-AA1B77395263}" type="presParOf" srcId="{05E412EE-E6DF-46FA-8AE8-F061A37C2124}" destId="{8E3CB187-DACA-409C-8CB4-6BDA5AA99116}" srcOrd="0" destOrd="0" presId="urn:microsoft.com/office/officeart/2005/8/layout/hierarchy1"/>
    <dgm:cxn modelId="{35FF60E3-3291-43DC-9A79-6BBF8FE9C740}" type="presParOf" srcId="{8E3CB187-DACA-409C-8CB4-6BDA5AA99116}" destId="{141129BB-BDB5-4AD8-9127-7C8A2C477797}" srcOrd="0" destOrd="0" presId="urn:microsoft.com/office/officeart/2005/8/layout/hierarchy1"/>
    <dgm:cxn modelId="{CE758484-3633-4369-9BB6-A8F1E1382A7C}" type="presParOf" srcId="{141129BB-BDB5-4AD8-9127-7C8A2C477797}" destId="{346675F2-6601-4255-B093-5FAAEF96B760}" srcOrd="0" destOrd="0" presId="urn:microsoft.com/office/officeart/2005/8/layout/hierarchy1"/>
    <dgm:cxn modelId="{A971732E-51D6-40D2-A7CC-683896F0161B}" type="presParOf" srcId="{141129BB-BDB5-4AD8-9127-7C8A2C477797}" destId="{7A30FB15-D10D-4965-BC1C-89D3F0363582}" srcOrd="1" destOrd="0" presId="urn:microsoft.com/office/officeart/2005/8/layout/hierarchy1"/>
    <dgm:cxn modelId="{62668911-97C7-4820-B855-FFBA0DCBBCDA}" type="presParOf" srcId="{8E3CB187-DACA-409C-8CB4-6BDA5AA99116}" destId="{7C39E149-15CD-465D-A7EA-2664090829D6}" srcOrd="1" destOrd="0" presId="urn:microsoft.com/office/officeart/2005/8/layout/hierarchy1"/>
    <dgm:cxn modelId="{4242AD62-ABD4-43F3-BAD6-9E2CC69B2868}" type="presParOf" srcId="{7C39E149-15CD-465D-A7EA-2664090829D6}" destId="{257CAA95-9B1A-4BBD-9EF8-2DCEC3DE7191}" srcOrd="0" destOrd="0" presId="urn:microsoft.com/office/officeart/2005/8/layout/hierarchy1"/>
    <dgm:cxn modelId="{78131490-69D6-4516-8D60-D06CCC0F6B0D}" type="presParOf" srcId="{7C39E149-15CD-465D-A7EA-2664090829D6}" destId="{54925B4D-0F63-4FBC-BE00-F42755D1FA25}" srcOrd="1" destOrd="0" presId="urn:microsoft.com/office/officeart/2005/8/layout/hierarchy1"/>
    <dgm:cxn modelId="{F9FF1B32-5603-41E1-ACBA-5C70550A4A84}" type="presParOf" srcId="{54925B4D-0F63-4FBC-BE00-F42755D1FA25}" destId="{D1567990-7848-4C3F-8F07-675506F705A7}" srcOrd="0" destOrd="0" presId="urn:microsoft.com/office/officeart/2005/8/layout/hierarchy1"/>
    <dgm:cxn modelId="{D20D810D-3F98-4E48-BA45-7ACADEE3E0BC}" type="presParOf" srcId="{D1567990-7848-4C3F-8F07-675506F705A7}" destId="{83DAEFAE-7A0A-469F-AE18-C0B3CF940C5D}" srcOrd="0" destOrd="0" presId="urn:microsoft.com/office/officeart/2005/8/layout/hierarchy1"/>
    <dgm:cxn modelId="{C0729AB9-82ED-4033-9561-A3E26B86083B}" type="presParOf" srcId="{D1567990-7848-4C3F-8F07-675506F705A7}" destId="{CF67E323-A05A-44F7-AADE-6F66310E935B}" srcOrd="1" destOrd="0" presId="urn:microsoft.com/office/officeart/2005/8/layout/hierarchy1"/>
    <dgm:cxn modelId="{A40F7F92-2A16-4B75-8A07-644CA29EF754}" type="presParOf" srcId="{54925B4D-0F63-4FBC-BE00-F42755D1FA25}" destId="{7F956DF8-BFB6-4903-BEAA-462F70ED3A18}" srcOrd="1" destOrd="0" presId="urn:microsoft.com/office/officeart/2005/8/layout/hierarchy1"/>
    <dgm:cxn modelId="{2CB7BDF4-C8FA-463A-997D-F4BD81A138EC}" type="presParOf" srcId="{7C39E149-15CD-465D-A7EA-2664090829D6}" destId="{3EE4432F-E7A4-415E-A4AE-658ABFC3E753}" srcOrd="2" destOrd="0" presId="urn:microsoft.com/office/officeart/2005/8/layout/hierarchy1"/>
    <dgm:cxn modelId="{9EEAABE3-59E0-4827-8B6D-BD5B1BD8EFC4}" type="presParOf" srcId="{7C39E149-15CD-465D-A7EA-2664090829D6}" destId="{B4741B3A-91D0-4C4F-A77C-4FE0EC8ED544}" srcOrd="3" destOrd="0" presId="urn:microsoft.com/office/officeart/2005/8/layout/hierarchy1"/>
    <dgm:cxn modelId="{F03F1104-775D-460E-AE45-733A00BB4F1A}" type="presParOf" srcId="{B4741B3A-91D0-4C4F-A77C-4FE0EC8ED544}" destId="{5AE967AB-002A-43C4-AFBB-D43054CA8CF7}" srcOrd="0" destOrd="0" presId="urn:microsoft.com/office/officeart/2005/8/layout/hierarchy1"/>
    <dgm:cxn modelId="{EDE0F71B-ABFD-4DBD-8E32-5F07A92329B9}" type="presParOf" srcId="{5AE967AB-002A-43C4-AFBB-D43054CA8CF7}" destId="{5A113F2F-95F1-47A8-8783-3411C4154341}" srcOrd="0" destOrd="0" presId="urn:microsoft.com/office/officeart/2005/8/layout/hierarchy1"/>
    <dgm:cxn modelId="{963B0696-C932-4429-8AE8-A0451C8A09C7}" type="presParOf" srcId="{5AE967AB-002A-43C4-AFBB-D43054CA8CF7}" destId="{0AE74210-D6F4-4221-B1D5-50A9A169EF09}" srcOrd="1" destOrd="0" presId="urn:microsoft.com/office/officeart/2005/8/layout/hierarchy1"/>
    <dgm:cxn modelId="{86D445CC-0071-465D-9BB8-F74A845D185C}" type="presParOf" srcId="{B4741B3A-91D0-4C4F-A77C-4FE0EC8ED544}" destId="{0DDD0B14-967E-40E6-B121-8812F8E176E1}" srcOrd="1" destOrd="0" presId="urn:microsoft.com/office/officeart/2005/8/layout/hierarchy1"/>
    <dgm:cxn modelId="{F435F44A-17C2-47BB-8335-8E8F6D58E22A}" type="presParOf" srcId="{7C39E149-15CD-465D-A7EA-2664090829D6}" destId="{27B413C5-AC52-4347-8360-7F1E84A6D2CF}" srcOrd="4" destOrd="0" presId="urn:microsoft.com/office/officeart/2005/8/layout/hierarchy1"/>
    <dgm:cxn modelId="{D884CC57-6022-49F8-8A97-5FE43555A53D}" type="presParOf" srcId="{7C39E149-15CD-465D-A7EA-2664090829D6}" destId="{65F87038-ADE4-4CF3-934B-31C37603CCC0}" srcOrd="5" destOrd="0" presId="urn:microsoft.com/office/officeart/2005/8/layout/hierarchy1"/>
    <dgm:cxn modelId="{B707F914-4022-45BD-993A-8DA48D592AB7}" type="presParOf" srcId="{65F87038-ADE4-4CF3-934B-31C37603CCC0}" destId="{F3741002-41E3-4A87-B79A-51F4BFAF684E}" srcOrd="0" destOrd="0" presId="urn:microsoft.com/office/officeart/2005/8/layout/hierarchy1"/>
    <dgm:cxn modelId="{8B2E41E5-1CB8-420A-A962-EC168F9424DF}" type="presParOf" srcId="{F3741002-41E3-4A87-B79A-51F4BFAF684E}" destId="{A14276AB-D09D-45E9-A8E5-D5CD0F92A35A}" srcOrd="0" destOrd="0" presId="urn:microsoft.com/office/officeart/2005/8/layout/hierarchy1"/>
    <dgm:cxn modelId="{A50D33A2-2743-41A7-91FC-03E8C30A067A}" type="presParOf" srcId="{F3741002-41E3-4A87-B79A-51F4BFAF684E}" destId="{017E625A-1F24-4949-A20E-C70E61FDF4AE}" srcOrd="1" destOrd="0" presId="urn:microsoft.com/office/officeart/2005/8/layout/hierarchy1"/>
    <dgm:cxn modelId="{9206C219-022C-43CE-917C-8B9E8BB87FE1}" type="presParOf" srcId="{65F87038-ADE4-4CF3-934B-31C37603CCC0}" destId="{A1FF854F-BD71-4E12-9AE4-74F917E2073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D751A-EFAC-453F-97E3-F2A82D479E43}">
      <dsp:nvSpPr>
        <dsp:cNvPr id="0" name=""/>
        <dsp:cNvSpPr/>
      </dsp:nvSpPr>
      <dsp:spPr>
        <a:xfrm>
          <a:off x="4339645" y="915445"/>
          <a:ext cx="1773527" cy="426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940"/>
              </a:lnTo>
              <a:lnTo>
                <a:pt x="1773527" y="292940"/>
              </a:lnTo>
              <a:lnTo>
                <a:pt x="1773527" y="4262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06228-3E35-4BA0-9C1A-63DDB146C0F3}">
      <dsp:nvSpPr>
        <dsp:cNvPr id="0" name=""/>
        <dsp:cNvSpPr/>
      </dsp:nvSpPr>
      <dsp:spPr>
        <a:xfrm>
          <a:off x="4339645" y="224788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879496" y="285236"/>
              </a:lnTo>
              <a:lnTo>
                <a:pt x="879496" y="4185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1BE8D5-68A6-4188-9CC6-273E69447307}">
      <dsp:nvSpPr>
        <dsp:cNvPr id="0" name=""/>
        <dsp:cNvSpPr/>
      </dsp:nvSpPr>
      <dsp:spPr>
        <a:xfrm>
          <a:off x="3460149" y="224788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879496" y="0"/>
              </a:moveTo>
              <a:lnTo>
                <a:pt x="879496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46BAE8-F731-4F07-91BB-1148FC6E0252}">
      <dsp:nvSpPr>
        <dsp:cNvPr id="0" name=""/>
        <dsp:cNvSpPr/>
      </dsp:nvSpPr>
      <dsp:spPr>
        <a:xfrm>
          <a:off x="4293925" y="915445"/>
          <a:ext cx="91440" cy="418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5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B57A5-D5B4-4A88-BD9C-FF81C18DE3FA}">
      <dsp:nvSpPr>
        <dsp:cNvPr id="0" name=""/>
        <dsp:cNvSpPr/>
      </dsp:nvSpPr>
      <dsp:spPr>
        <a:xfrm>
          <a:off x="2580653" y="915445"/>
          <a:ext cx="1758992" cy="418560"/>
        </a:xfrm>
        <a:custGeom>
          <a:avLst/>
          <a:gdLst/>
          <a:ahLst/>
          <a:cxnLst/>
          <a:rect l="0" t="0" r="0" b="0"/>
          <a:pathLst>
            <a:path>
              <a:moveTo>
                <a:pt x="1758992" y="0"/>
              </a:moveTo>
              <a:lnTo>
                <a:pt x="1758992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B6EC84-909D-43DC-87D0-D98EC1E8FEEC}">
      <dsp:nvSpPr>
        <dsp:cNvPr id="0" name=""/>
        <dsp:cNvSpPr/>
      </dsp:nvSpPr>
      <dsp:spPr>
        <a:xfrm>
          <a:off x="3620058" y="1568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2E678-16B1-44B6-82DB-B8D340056F7A}">
      <dsp:nvSpPr>
        <dsp:cNvPr id="0" name=""/>
        <dsp:cNvSpPr/>
      </dsp:nvSpPr>
      <dsp:spPr>
        <a:xfrm>
          <a:off x="3779966" y="153481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Course of 7</a:t>
          </a:r>
          <a:r>
            <a:rPr lang="en-US" sz="2000" kern="1200" baseline="30000" dirty="0" smtClean="0"/>
            <a:t>th</a:t>
          </a:r>
          <a:r>
            <a:rPr lang="en-US" sz="2000" kern="1200" dirty="0" smtClean="0"/>
            <a:t> CN</a:t>
          </a:r>
          <a:endParaRPr lang="en-US" sz="2000" kern="1200" dirty="0"/>
        </a:p>
      </dsp:txBody>
      <dsp:txXfrm>
        <a:off x="3806733" y="180248"/>
        <a:ext cx="1385641" cy="860342"/>
      </dsp:txXfrm>
    </dsp:sp>
    <dsp:sp modelId="{B69F4BFA-1407-4AFB-AEAD-4DEF55447039}">
      <dsp:nvSpPr>
        <dsp:cNvPr id="0" name=""/>
        <dsp:cNvSpPr/>
      </dsp:nvSpPr>
      <dsp:spPr>
        <a:xfrm>
          <a:off x="1861065" y="1334005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3C226-85ED-42BC-B718-AE4641695EC8}">
      <dsp:nvSpPr>
        <dsp:cNvPr id="0" name=""/>
        <dsp:cNvSpPr/>
      </dsp:nvSpPr>
      <dsp:spPr>
        <a:xfrm>
          <a:off x="2020974" y="1485918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Intrapontine course</a:t>
          </a:r>
          <a:endParaRPr lang="en-US" sz="1900" kern="1200" dirty="0"/>
        </a:p>
      </dsp:txBody>
      <dsp:txXfrm>
        <a:off x="2047741" y="1512685"/>
        <a:ext cx="1385641" cy="860342"/>
      </dsp:txXfrm>
    </dsp:sp>
    <dsp:sp modelId="{D2B77F8E-E5CD-4AEE-A41B-CFDBBFBDEB74}">
      <dsp:nvSpPr>
        <dsp:cNvPr id="0" name=""/>
        <dsp:cNvSpPr/>
      </dsp:nvSpPr>
      <dsp:spPr>
        <a:xfrm>
          <a:off x="3620058" y="1334005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0EAFB-44F2-4809-B99E-5CE2DC4FF8AE}">
      <dsp:nvSpPr>
        <dsp:cNvPr id="0" name=""/>
        <dsp:cNvSpPr/>
      </dsp:nvSpPr>
      <dsp:spPr>
        <a:xfrm>
          <a:off x="3779966" y="1485918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Intrapetrous course</a:t>
          </a:r>
          <a:endParaRPr lang="en-US" sz="1900" kern="1200" dirty="0"/>
        </a:p>
      </dsp:txBody>
      <dsp:txXfrm>
        <a:off x="3806733" y="1512685"/>
        <a:ext cx="1385641" cy="860342"/>
      </dsp:txXfrm>
    </dsp:sp>
    <dsp:sp modelId="{82695AFD-AB5A-4E22-B87C-F5911B4A76A2}">
      <dsp:nvSpPr>
        <dsp:cNvPr id="0" name=""/>
        <dsp:cNvSpPr/>
      </dsp:nvSpPr>
      <dsp:spPr>
        <a:xfrm>
          <a:off x="2740562" y="2666441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72017-1B3E-42EC-B5A6-8E26D3FF4A06}">
      <dsp:nvSpPr>
        <dsp:cNvPr id="0" name=""/>
        <dsp:cNvSpPr/>
      </dsp:nvSpPr>
      <dsp:spPr>
        <a:xfrm>
          <a:off x="2900470" y="2818354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Meatal part</a:t>
          </a:r>
          <a:endParaRPr lang="en-US" sz="1900" kern="1200" dirty="0"/>
        </a:p>
      </dsp:txBody>
      <dsp:txXfrm>
        <a:off x="2927237" y="2845121"/>
        <a:ext cx="1385641" cy="860342"/>
      </dsp:txXfrm>
    </dsp:sp>
    <dsp:sp modelId="{AE3550A3-5A63-4A38-950E-DB5FF7049FD1}">
      <dsp:nvSpPr>
        <dsp:cNvPr id="0" name=""/>
        <dsp:cNvSpPr/>
      </dsp:nvSpPr>
      <dsp:spPr>
        <a:xfrm>
          <a:off x="4499554" y="2666441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FA74F-6E5E-428B-9038-8B8857C160EE}">
      <dsp:nvSpPr>
        <dsp:cNvPr id="0" name=""/>
        <dsp:cNvSpPr/>
      </dsp:nvSpPr>
      <dsp:spPr>
        <a:xfrm>
          <a:off x="4659462" y="2818354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Facial canal part</a:t>
          </a:r>
          <a:endParaRPr lang="en-US" sz="1900" kern="1200" dirty="0"/>
        </a:p>
      </dsp:txBody>
      <dsp:txXfrm>
        <a:off x="4686229" y="2845121"/>
        <a:ext cx="1385641" cy="860342"/>
      </dsp:txXfrm>
    </dsp:sp>
    <dsp:sp modelId="{B24120D7-F77A-4160-9520-BD454DBA4C63}">
      <dsp:nvSpPr>
        <dsp:cNvPr id="0" name=""/>
        <dsp:cNvSpPr/>
      </dsp:nvSpPr>
      <dsp:spPr>
        <a:xfrm>
          <a:off x="5393585" y="1341709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8E712-BD9C-47EA-9840-B39BA5FA0BAE}">
      <dsp:nvSpPr>
        <dsp:cNvPr id="0" name=""/>
        <dsp:cNvSpPr/>
      </dsp:nvSpPr>
      <dsp:spPr>
        <a:xfrm>
          <a:off x="5553494" y="1493622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Extracranial</a:t>
          </a:r>
          <a:r>
            <a:rPr lang="en-US" sz="1900" kern="1200" dirty="0" smtClean="0"/>
            <a:t> course</a:t>
          </a:r>
          <a:endParaRPr lang="en-US" sz="1900" kern="1200" dirty="0"/>
        </a:p>
      </dsp:txBody>
      <dsp:txXfrm>
        <a:off x="5580261" y="1520389"/>
        <a:ext cx="1385641" cy="8603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413C5-AC52-4347-8360-7F1E84A6D2CF}">
      <dsp:nvSpPr>
        <dsp:cNvPr id="0" name=""/>
        <dsp:cNvSpPr/>
      </dsp:nvSpPr>
      <dsp:spPr>
        <a:xfrm>
          <a:off x="2952750" y="1644336"/>
          <a:ext cx="2095499" cy="546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63"/>
              </a:lnTo>
              <a:lnTo>
                <a:pt x="2095499" y="387663"/>
              </a:lnTo>
              <a:lnTo>
                <a:pt x="2095499" y="5464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E4432F-E7A4-415E-A4AE-658ABFC3E753}">
      <dsp:nvSpPr>
        <dsp:cNvPr id="0" name=""/>
        <dsp:cNvSpPr/>
      </dsp:nvSpPr>
      <dsp:spPr>
        <a:xfrm>
          <a:off x="2907030" y="1644336"/>
          <a:ext cx="91440" cy="5464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64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CAA95-9B1A-4BBD-9EF8-2DCEC3DE7191}">
      <dsp:nvSpPr>
        <dsp:cNvPr id="0" name=""/>
        <dsp:cNvSpPr/>
      </dsp:nvSpPr>
      <dsp:spPr>
        <a:xfrm>
          <a:off x="857250" y="1644336"/>
          <a:ext cx="2095499" cy="546493"/>
        </a:xfrm>
        <a:custGeom>
          <a:avLst/>
          <a:gdLst/>
          <a:ahLst/>
          <a:cxnLst/>
          <a:rect l="0" t="0" r="0" b="0"/>
          <a:pathLst>
            <a:path>
              <a:moveTo>
                <a:pt x="2095499" y="0"/>
              </a:moveTo>
              <a:lnTo>
                <a:pt x="2095499" y="387663"/>
              </a:lnTo>
              <a:lnTo>
                <a:pt x="0" y="387663"/>
              </a:lnTo>
              <a:lnTo>
                <a:pt x="0" y="5464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675F2-6601-4255-B093-5FAAEF96B760}">
      <dsp:nvSpPr>
        <dsp:cNvPr id="0" name=""/>
        <dsp:cNvSpPr/>
      </dsp:nvSpPr>
      <dsp:spPr>
        <a:xfrm>
          <a:off x="2095500" y="555628"/>
          <a:ext cx="1714499" cy="1088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30FB15-D10D-4965-BC1C-89D3F0363582}">
      <dsp:nvSpPr>
        <dsp:cNvPr id="0" name=""/>
        <dsp:cNvSpPr/>
      </dsp:nvSpPr>
      <dsp:spPr>
        <a:xfrm>
          <a:off x="2286000" y="736603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Facial part</a:t>
          </a:r>
          <a:endParaRPr lang="en-US" sz="2000" kern="1200" dirty="0"/>
        </a:p>
      </dsp:txBody>
      <dsp:txXfrm>
        <a:off x="2317887" y="768490"/>
        <a:ext cx="1650725" cy="1024933"/>
      </dsp:txXfrm>
    </dsp:sp>
    <dsp:sp modelId="{83DAEFAE-7A0A-469F-AE18-C0B3CF940C5D}">
      <dsp:nvSpPr>
        <dsp:cNvPr id="0" name=""/>
        <dsp:cNvSpPr/>
      </dsp:nvSpPr>
      <dsp:spPr>
        <a:xfrm>
          <a:off x="0" y="2190829"/>
          <a:ext cx="1714499" cy="1088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67E323-A05A-44F7-AADE-6F66310E935B}">
      <dsp:nvSpPr>
        <dsp:cNvPr id="0" name=""/>
        <dsp:cNvSpPr/>
      </dsp:nvSpPr>
      <dsp:spPr>
        <a:xfrm>
          <a:off x="190500" y="2371804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1</a:t>
          </a:r>
          <a:r>
            <a:rPr lang="en-US" sz="2000" kern="1200" baseline="30000" dirty="0" smtClean="0"/>
            <a:t>st</a:t>
          </a:r>
          <a:r>
            <a:rPr lang="en-US" sz="2000" kern="1200" dirty="0" smtClean="0"/>
            <a:t> segment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 labyrinthine)</a:t>
          </a:r>
          <a:endParaRPr lang="en-US" sz="2000" kern="1200" dirty="0"/>
        </a:p>
      </dsp:txBody>
      <dsp:txXfrm>
        <a:off x="222387" y="2403691"/>
        <a:ext cx="1650725" cy="1024933"/>
      </dsp:txXfrm>
    </dsp:sp>
    <dsp:sp modelId="{5A113F2F-95F1-47A8-8783-3411C4154341}">
      <dsp:nvSpPr>
        <dsp:cNvPr id="0" name=""/>
        <dsp:cNvSpPr/>
      </dsp:nvSpPr>
      <dsp:spPr>
        <a:xfrm>
          <a:off x="2095500" y="2190829"/>
          <a:ext cx="1714499" cy="1088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74210-D6F4-4221-B1D5-50A9A169EF09}">
      <dsp:nvSpPr>
        <dsp:cNvPr id="0" name=""/>
        <dsp:cNvSpPr/>
      </dsp:nvSpPr>
      <dsp:spPr>
        <a:xfrm>
          <a:off x="2286000" y="2371804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</a:t>
          </a:r>
          <a:r>
            <a:rPr lang="en-US" sz="2000" kern="1200" baseline="30000" dirty="0" smtClean="0"/>
            <a:t>nd</a:t>
          </a:r>
          <a:r>
            <a:rPr lang="en-US" sz="2000" kern="1200" dirty="0" smtClean="0"/>
            <a:t> segment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(tympanic )</a:t>
          </a:r>
          <a:endParaRPr lang="en-US" sz="2000" kern="1200" dirty="0"/>
        </a:p>
      </dsp:txBody>
      <dsp:txXfrm>
        <a:off x="2317887" y="2403691"/>
        <a:ext cx="1650725" cy="1024933"/>
      </dsp:txXfrm>
    </dsp:sp>
    <dsp:sp modelId="{A14276AB-D09D-45E9-A8E5-D5CD0F92A35A}">
      <dsp:nvSpPr>
        <dsp:cNvPr id="0" name=""/>
        <dsp:cNvSpPr/>
      </dsp:nvSpPr>
      <dsp:spPr>
        <a:xfrm>
          <a:off x="4191000" y="2190829"/>
          <a:ext cx="1714499" cy="1088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E625A-1F24-4949-A20E-C70E61FDF4AE}">
      <dsp:nvSpPr>
        <dsp:cNvPr id="0" name=""/>
        <dsp:cNvSpPr/>
      </dsp:nvSpPr>
      <dsp:spPr>
        <a:xfrm>
          <a:off x="4381499" y="2371804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</a:t>
          </a:r>
          <a:r>
            <a:rPr lang="en-US" sz="2000" kern="1200" baseline="30000" dirty="0" smtClean="0"/>
            <a:t>rd</a:t>
          </a:r>
          <a:r>
            <a:rPr lang="en-US" sz="2000" kern="1200" dirty="0" smtClean="0"/>
            <a:t> segment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(mastoid)</a:t>
          </a:r>
          <a:endParaRPr lang="en-US" sz="2000" kern="1200" dirty="0"/>
        </a:p>
      </dsp:txBody>
      <dsp:txXfrm>
        <a:off x="4413386" y="2403691"/>
        <a:ext cx="1650725" cy="1024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51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6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1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61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69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0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1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6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2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24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73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45697-9EA2-4F4B-968A-8421F50EEDCB}" type="datetimeFigureOut">
              <a:rPr lang="en-US" smtClean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8C491-89E5-4266-B33C-B589A920AB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1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FACIAL NERVE</a:t>
            </a:r>
            <a:endParaRPr lang="en-US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3810000"/>
            <a:ext cx="4800600" cy="17526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SARANGDHAR KUMAR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ANATOMY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ROHILKHANAD MEDICAL COLLEGE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BAREILLY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8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62484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seventh cranial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nerve of 2</a:t>
            </a: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pharyngeal arch therefore it supplies all the muscles that develop from mesoderm of that arch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Mixed nerve (large motor root &amp; small sensory root)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Sensory root (nervous intermedius)-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Taste sensation of ant.2/3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tongue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utaneous sensation from external ear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 carries secretomotor fiber from superior salivatory &amp; lacrimatory nuclei in pons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Sensory ganglion of facial nerve is  called geniculate ganglion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Submandibular &amp;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phenopalatine ganglia are functionally associated with this nerve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9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NUCLEI OF ORIGIN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 nucleus of facial nerve(facial nucleus)-</a:t>
            </a:r>
            <a:r>
              <a:rPr lang="en-US" sz="1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lies in the reticular formation in lower part of pons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 salivatory nucleus</a:t>
            </a:r>
          </a:p>
          <a:p>
            <a:pPr lvl="1"/>
            <a:r>
              <a:rPr 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salivatory nucleus-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submandibular ganglion </a:t>
            </a:r>
          </a:p>
          <a:p>
            <a:pPr lvl="1"/>
            <a:r>
              <a:rPr lang="en-US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Lacrimatory nucleus-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for Sphenopalatine ganglion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Nucleus of tractus solitarius-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sensory nucleus &amp;receives taste fibers from ant. 2/3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tongue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Nucleus of spinal tract of trigeminal nerve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receives few cutaneous fibers from external ear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00201"/>
            <a:ext cx="46482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080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648200" cy="64770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COMPONENTS-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visceral efferent (SVE) </a:t>
            </a: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facial nucleus- muscle derived from 2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pharyngeal arch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visceral efferent(GVE)</a:t>
            </a: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salivatory nucleus- secretomotor to submandibular, sublingual &amp; lacrimal gland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visceral afferent (SVA)</a:t>
            </a: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taste sensation from ant. 2/3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tongue to nucleus tractus solitarius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somatic afferent (GSA)</a:t>
            </a: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sensation from external ear to nucleus of spinal tract of trigeminal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44196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03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1"/>
            <a:ext cx="8991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987955"/>
              </p:ext>
            </p:extLst>
          </p:nvPr>
        </p:nvGraphicFramePr>
        <p:xfrm>
          <a:off x="152400" y="457200"/>
          <a:ext cx="88392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5618521" y="48006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4019483622"/>
              </p:ext>
            </p:extLst>
          </p:nvPr>
        </p:nvGraphicFramePr>
        <p:xfrm>
          <a:off x="2570521" y="2438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4351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3276600" cy="64770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Intrapontine course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Intrapetrous course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Meatal part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Facial canal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Facial canal part is divided into three segments</a:t>
            </a:r>
          </a:p>
          <a:p>
            <a:pPr lvl="2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segment</a:t>
            </a:r>
          </a:p>
          <a:p>
            <a:pPr lvl="2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segment</a:t>
            </a:r>
          </a:p>
          <a:p>
            <a:pPr lvl="2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segment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Geniculate ganglion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Sensory ganglion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on external genu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pseudounipolar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neurons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Exit of cranium 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stylomastoid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foramen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Extracranial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course</a:t>
            </a:r>
          </a:p>
          <a:p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75" y="990600"/>
            <a:ext cx="558326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46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5" y="152400"/>
            <a:ext cx="893297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11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2484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OF FACIAL NERVE-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Greater petrosal nerve</a:t>
            </a:r>
          </a:p>
          <a:p>
            <a:pPr lvl="1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branch to vagus nerve ( Alderman’s nerve)</a:t>
            </a:r>
          </a:p>
          <a:p>
            <a:pPr lvl="1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Nerve to stapedius</a:t>
            </a:r>
          </a:p>
          <a:p>
            <a:pPr lvl="1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Chorda tympani nerve</a:t>
            </a:r>
          </a:p>
          <a:p>
            <a:pPr lvl="1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auricular nerve</a:t>
            </a:r>
          </a:p>
          <a:p>
            <a:pPr lvl="1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Nerve to posterior belly of digastric &amp; stylohyoid muscle</a:t>
            </a:r>
          </a:p>
          <a:p>
            <a:pPr lvl="1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branches (temporal, zygomatic, upper &amp; lower buccal, marginal mandibular and cervical)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9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5105400" cy="662940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APPLIED ANATOMY-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Facial paralysis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result due to supranuclear, nuclear &amp; infranuclear lesions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Supra nuclear lesion(upper motor neuron paralysis)-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cause of supranuclear lesion is hemorrhage in internal capsule involving Corticonuclear &amp; Corticospinal fibers</a:t>
            </a:r>
          </a:p>
          <a:p>
            <a:pPr lvl="1"/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in contralateral paralysis of lower face and contralateral hemiplegia</a:t>
            </a:r>
          </a:p>
          <a:p>
            <a:pPr lvl="1"/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 lesions-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cause of nuclear lesion is vascular accident in pons</a:t>
            </a:r>
          </a:p>
          <a:p>
            <a:pPr lvl="1"/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in ipsilateral lower motor neuron facial paralysis involving the entire face</a:t>
            </a:r>
          </a:p>
          <a:p>
            <a:pPr lvl="1"/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pontine lesion includes Corticospinal fibers &amp; facial nucleus it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gives rise  to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Millard-</a:t>
            </a:r>
            <a:r>
              <a:rPr lang="en-US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Gubler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syndrome</a:t>
            </a:r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Ipsilateral LMN facial paralysis and UMN hemiplegia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821" y="990600"/>
            <a:ext cx="397317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98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"/>
            <a:ext cx="4343400" cy="6781800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Infranuclear lesion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3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 involves the facial nerve beyond its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attchment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brain stem</a:t>
            </a: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causes ipsilateral lower motor neuron facial palsy involving entire face</a:t>
            </a:r>
          </a:p>
          <a:p>
            <a:pPr lvl="1"/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 of infranuclear lesion-</a:t>
            </a:r>
          </a:p>
          <a:p>
            <a:endParaRPr lang="en-US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Lesion in internal acoustic meatus</a:t>
            </a:r>
          </a:p>
          <a:p>
            <a:pPr lvl="1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produces facial paralysis with tinnitus &amp; imbalance</a:t>
            </a:r>
          </a:p>
          <a:p>
            <a:pPr lvl="1"/>
            <a:endParaRPr lang="en-US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Lesion at external genu- </a:t>
            </a:r>
          </a:p>
          <a:p>
            <a:pPr lvl="1"/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ipsilataral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facial paralysis associated with</a:t>
            </a:r>
          </a:p>
          <a:p>
            <a:pPr lvl="2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lacrimation</a:t>
            </a:r>
          </a:p>
          <a:p>
            <a:pPr lvl="2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salivary secretion</a:t>
            </a:r>
          </a:p>
          <a:p>
            <a:pPr lvl="2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 of taste sensation on ant.2/3</a:t>
            </a:r>
            <a:r>
              <a:rPr lang="en-US" sz="29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of tongue</a:t>
            </a:r>
          </a:p>
          <a:p>
            <a:pPr lvl="2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Hyperacusis on ipsilateral side </a:t>
            </a:r>
          </a:p>
          <a:p>
            <a:pPr lvl="2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 zoster infection of geniculate ganglion causes Ramsey-Hunt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syndrome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facial paralysis &amp; eruption of painful vesicles on external ear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758" y="807720"/>
            <a:ext cx="4615722" cy="517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3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400800"/>
          </a:xfrm>
        </p:spPr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Lesion in medial wall- </a:t>
            </a:r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ipsilateral 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facial paralysis + loss of taste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sensation</a:t>
            </a:r>
          </a:p>
          <a:p>
            <a:pPr lvl="0"/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Lesion in vertical part of facial canal- </a:t>
            </a:r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taste on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ipsilateral side</a:t>
            </a:r>
          </a:p>
          <a:p>
            <a:pPr lvl="0"/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Lesion at 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Stylomastoid foramen-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Ipsilateral facial paralysis only (Bell’s palsy) </a:t>
            </a: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horizontal wrinkles on fore head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Inability to close the eye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Epiphora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corneal reflex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Absence of nasolabial fold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Inability to show the teeth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smiling the angle of mouth on affected  side remains motionless &amp; 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moves upward and laterally </a:t>
            </a:r>
            <a:endParaRPr 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70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THANK YOU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885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601</Words>
  <Application>Microsoft Office PowerPoint</Application>
  <PresentationFormat>On-screen Show (4:3)</PresentationFormat>
  <Paragraphs>140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FACIAL NERVE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FACIAL NERVE</dc:title>
  <dc:creator>sarangdhar</dc:creator>
  <cp:lastModifiedBy>sarangdhar</cp:lastModifiedBy>
  <cp:revision>34</cp:revision>
  <dcterms:created xsi:type="dcterms:W3CDTF">2020-07-13T09:04:02Z</dcterms:created>
  <dcterms:modified xsi:type="dcterms:W3CDTF">2020-07-15T06:02:00Z</dcterms:modified>
</cp:coreProperties>
</file>