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76" r:id="rId5"/>
    <p:sldId id="275" r:id="rId6"/>
    <p:sldId id="266" r:id="rId7"/>
    <p:sldId id="267" r:id="rId8"/>
    <p:sldId id="263" r:id="rId9"/>
    <p:sldId id="277" r:id="rId10"/>
    <p:sldId id="265" r:id="rId11"/>
    <p:sldId id="271" r:id="rId12"/>
    <p:sldId id="272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507A9B-86D7-40ED-A767-968E1D4C03E7}" type="doc">
      <dgm:prSet loTypeId="urn:microsoft.com/office/officeart/2005/8/layout/hierarchy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B5722F1-5B7C-43B1-AF95-4539B8040D9D}">
      <dgm:prSet phldrT="[Text]"/>
      <dgm:spPr/>
      <dgm:t>
        <a:bodyPr/>
        <a:lstStyle/>
        <a:p>
          <a:r>
            <a:rPr lang="en-US" dirty="0" smtClean="0"/>
            <a:t>TWO ARTERIAL SYSTEM</a:t>
          </a:r>
          <a:endParaRPr lang="en-US" dirty="0"/>
        </a:p>
      </dgm:t>
    </dgm:pt>
    <dgm:pt modelId="{8C301C51-DAD2-4CAD-9A9E-5840560660A1}" type="parTrans" cxnId="{69BCC5AF-A687-49F8-8AE2-097A12338B36}">
      <dgm:prSet/>
      <dgm:spPr/>
      <dgm:t>
        <a:bodyPr/>
        <a:lstStyle/>
        <a:p>
          <a:endParaRPr lang="en-US"/>
        </a:p>
      </dgm:t>
    </dgm:pt>
    <dgm:pt modelId="{4E8561A1-81D6-428F-B6A4-F3269C15CC51}" type="sibTrans" cxnId="{69BCC5AF-A687-49F8-8AE2-097A12338B36}">
      <dgm:prSet/>
      <dgm:spPr/>
      <dgm:t>
        <a:bodyPr/>
        <a:lstStyle/>
        <a:p>
          <a:endParaRPr lang="en-US"/>
        </a:p>
      </dgm:t>
    </dgm:pt>
    <dgm:pt modelId="{905E3745-F897-46E0-9080-E82ACC6F6601}">
      <dgm:prSet phldrT="[Text]"/>
      <dgm:spPr/>
      <dgm:t>
        <a:bodyPr/>
        <a:lstStyle/>
        <a:p>
          <a:r>
            <a:rPr lang="en-US" dirty="0" smtClean="0"/>
            <a:t>VERTEBROBASILAR SYSTEM</a:t>
          </a:r>
          <a:endParaRPr lang="en-US" dirty="0"/>
        </a:p>
      </dgm:t>
    </dgm:pt>
    <dgm:pt modelId="{E3CB4A2E-511C-419F-80FF-03772D477010}" type="parTrans" cxnId="{A411F2D1-83D4-45F9-BB80-1E26DB88F25F}">
      <dgm:prSet/>
      <dgm:spPr/>
      <dgm:t>
        <a:bodyPr/>
        <a:lstStyle/>
        <a:p>
          <a:endParaRPr lang="en-US"/>
        </a:p>
      </dgm:t>
    </dgm:pt>
    <dgm:pt modelId="{53831B7C-C0FC-4263-9975-620D9DD09118}" type="sibTrans" cxnId="{A411F2D1-83D4-45F9-BB80-1E26DB88F25F}">
      <dgm:prSet/>
      <dgm:spPr/>
      <dgm:t>
        <a:bodyPr/>
        <a:lstStyle/>
        <a:p>
          <a:endParaRPr lang="en-US"/>
        </a:p>
      </dgm:t>
    </dgm:pt>
    <dgm:pt modelId="{C601DC1B-E7CD-4A0E-99D0-26825927F23C}">
      <dgm:prSet phldrT="[Text]"/>
      <dgm:spPr/>
      <dgm:t>
        <a:bodyPr/>
        <a:lstStyle/>
        <a:p>
          <a:r>
            <a:rPr lang="en-US" dirty="0" smtClean="0"/>
            <a:t>PAIRED VERTEBRAL ARTERY</a:t>
          </a:r>
          <a:endParaRPr lang="en-US" dirty="0"/>
        </a:p>
      </dgm:t>
    </dgm:pt>
    <dgm:pt modelId="{356B8B2B-F613-4532-B482-8CD1687C1D23}" type="parTrans" cxnId="{60669F23-5D41-472B-8324-2D2E37CC1164}">
      <dgm:prSet/>
      <dgm:spPr/>
      <dgm:t>
        <a:bodyPr/>
        <a:lstStyle/>
        <a:p>
          <a:endParaRPr lang="en-US"/>
        </a:p>
      </dgm:t>
    </dgm:pt>
    <dgm:pt modelId="{54CE52A3-950E-4848-937F-E0E849C0C64F}" type="sibTrans" cxnId="{60669F23-5D41-472B-8324-2D2E37CC1164}">
      <dgm:prSet/>
      <dgm:spPr/>
      <dgm:t>
        <a:bodyPr/>
        <a:lstStyle/>
        <a:p>
          <a:endParaRPr lang="en-US"/>
        </a:p>
      </dgm:t>
    </dgm:pt>
    <dgm:pt modelId="{4FD228F5-DA10-412E-BBBF-CDE1440DB1F8}">
      <dgm:prSet phldrT="[Text]"/>
      <dgm:spPr/>
      <dgm:t>
        <a:bodyPr/>
        <a:lstStyle/>
        <a:p>
          <a:r>
            <a:rPr lang="en-US" dirty="0" smtClean="0"/>
            <a:t>BASILAR ARTERY</a:t>
          </a:r>
          <a:endParaRPr lang="en-US" dirty="0"/>
        </a:p>
      </dgm:t>
    </dgm:pt>
    <dgm:pt modelId="{02E0283E-1117-4A2D-9F97-D8A956D2FC39}" type="parTrans" cxnId="{D2FD6B50-B717-4237-BFF1-274CC46C6D3E}">
      <dgm:prSet/>
      <dgm:spPr/>
      <dgm:t>
        <a:bodyPr/>
        <a:lstStyle/>
        <a:p>
          <a:endParaRPr lang="en-US"/>
        </a:p>
      </dgm:t>
    </dgm:pt>
    <dgm:pt modelId="{DE2EBC41-F572-4CEC-8411-437A5FB8ECA4}" type="sibTrans" cxnId="{D2FD6B50-B717-4237-BFF1-274CC46C6D3E}">
      <dgm:prSet/>
      <dgm:spPr/>
      <dgm:t>
        <a:bodyPr/>
        <a:lstStyle/>
        <a:p>
          <a:endParaRPr lang="en-US"/>
        </a:p>
      </dgm:t>
    </dgm:pt>
    <dgm:pt modelId="{0A9318C7-7C00-461B-9590-73D00BA0F915}">
      <dgm:prSet phldrT="[Text]"/>
      <dgm:spPr/>
      <dgm:t>
        <a:bodyPr/>
        <a:lstStyle/>
        <a:p>
          <a:r>
            <a:rPr lang="en-US" dirty="0" smtClean="0"/>
            <a:t>CAROID SYSTEM</a:t>
          </a:r>
          <a:endParaRPr lang="en-US" dirty="0"/>
        </a:p>
      </dgm:t>
    </dgm:pt>
    <dgm:pt modelId="{45879F70-C480-4B29-A40A-88574D32CBAF}" type="parTrans" cxnId="{1492252B-C386-4877-880D-A3891659F23B}">
      <dgm:prSet/>
      <dgm:spPr/>
      <dgm:t>
        <a:bodyPr/>
        <a:lstStyle/>
        <a:p>
          <a:endParaRPr lang="en-US"/>
        </a:p>
      </dgm:t>
    </dgm:pt>
    <dgm:pt modelId="{6DB43018-5A62-42C3-8989-FCC582BDC8FE}" type="sibTrans" cxnId="{1492252B-C386-4877-880D-A3891659F23B}">
      <dgm:prSet/>
      <dgm:spPr/>
      <dgm:t>
        <a:bodyPr/>
        <a:lstStyle/>
        <a:p>
          <a:endParaRPr lang="en-US"/>
        </a:p>
      </dgm:t>
    </dgm:pt>
    <dgm:pt modelId="{149027A6-243A-4798-977A-8912491CBBC0}">
      <dgm:prSet phldrT="[Text]"/>
      <dgm:spPr/>
      <dgm:t>
        <a:bodyPr/>
        <a:lstStyle/>
        <a:p>
          <a:r>
            <a:rPr lang="en-US" dirty="0" smtClean="0"/>
            <a:t> PAIRED INTERNAL CAROTID ARTERY</a:t>
          </a:r>
          <a:endParaRPr lang="en-US" dirty="0"/>
        </a:p>
      </dgm:t>
    </dgm:pt>
    <dgm:pt modelId="{E0DD65A6-C27D-415C-9995-3C64EB455B8F}" type="parTrans" cxnId="{57F4F2C7-7D44-4CC9-85D2-96325753271C}">
      <dgm:prSet/>
      <dgm:spPr/>
      <dgm:t>
        <a:bodyPr/>
        <a:lstStyle/>
        <a:p>
          <a:endParaRPr lang="en-US"/>
        </a:p>
      </dgm:t>
    </dgm:pt>
    <dgm:pt modelId="{6DE60716-5F90-4181-A102-DA4820644D32}" type="sibTrans" cxnId="{57F4F2C7-7D44-4CC9-85D2-96325753271C}">
      <dgm:prSet/>
      <dgm:spPr/>
      <dgm:t>
        <a:bodyPr/>
        <a:lstStyle/>
        <a:p>
          <a:endParaRPr lang="en-US"/>
        </a:p>
      </dgm:t>
    </dgm:pt>
    <dgm:pt modelId="{DA9F8080-1612-4A31-812F-30ADEB3B42FE}" type="pres">
      <dgm:prSet presAssocID="{1E507A9B-86D7-40ED-A767-968E1D4C03E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818857C-269D-4E52-96DC-0EEA45DB7077}" type="pres">
      <dgm:prSet presAssocID="{AB5722F1-5B7C-43B1-AF95-4539B8040D9D}" presName="hierRoot1" presStyleCnt="0"/>
      <dgm:spPr/>
    </dgm:pt>
    <dgm:pt modelId="{52846025-A830-4270-90B8-4F7EE94C7355}" type="pres">
      <dgm:prSet presAssocID="{AB5722F1-5B7C-43B1-AF95-4539B8040D9D}" presName="composite" presStyleCnt="0"/>
      <dgm:spPr/>
    </dgm:pt>
    <dgm:pt modelId="{1C8885D1-0D89-48E0-99F5-DCC92B3239C6}" type="pres">
      <dgm:prSet presAssocID="{AB5722F1-5B7C-43B1-AF95-4539B8040D9D}" presName="background" presStyleLbl="node0" presStyleIdx="0" presStyleCnt="1"/>
      <dgm:spPr/>
    </dgm:pt>
    <dgm:pt modelId="{E706FDBE-8355-4C58-AA21-7354A2C21A88}" type="pres">
      <dgm:prSet presAssocID="{AB5722F1-5B7C-43B1-AF95-4539B8040D9D}" presName="text" presStyleLbl="fgAcc0" presStyleIdx="0" presStyleCnt="1" custLinFactNeighborX="-18522" custLinFactNeighborY="-55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581FF5-A51F-4157-BFFE-FD7D0E40E3CE}" type="pres">
      <dgm:prSet presAssocID="{AB5722F1-5B7C-43B1-AF95-4539B8040D9D}" presName="hierChild2" presStyleCnt="0"/>
      <dgm:spPr/>
    </dgm:pt>
    <dgm:pt modelId="{8080E37D-D015-436E-A49D-F03E67AB2A39}" type="pres">
      <dgm:prSet presAssocID="{E3CB4A2E-511C-419F-80FF-03772D477010}" presName="Name10" presStyleLbl="parChTrans1D2" presStyleIdx="0" presStyleCnt="2"/>
      <dgm:spPr/>
      <dgm:t>
        <a:bodyPr/>
        <a:lstStyle/>
        <a:p>
          <a:endParaRPr lang="en-US"/>
        </a:p>
      </dgm:t>
    </dgm:pt>
    <dgm:pt modelId="{E4085DF2-5E77-4356-8658-2E2A8171C5BA}" type="pres">
      <dgm:prSet presAssocID="{905E3745-F897-46E0-9080-E82ACC6F6601}" presName="hierRoot2" presStyleCnt="0"/>
      <dgm:spPr/>
    </dgm:pt>
    <dgm:pt modelId="{431D4DD9-5B34-4378-8D0D-921998027180}" type="pres">
      <dgm:prSet presAssocID="{905E3745-F897-46E0-9080-E82ACC6F6601}" presName="composite2" presStyleCnt="0"/>
      <dgm:spPr/>
    </dgm:pt>
    <dgm:pt modelId="{2B5487BD-4143-49A0-B211-EDF38D44FCD1}" type="pres">
      <dgm:prSet presAssocID="{905E3745-F897-46E0-9080-E82ACC6F6601}" presName="background2" presStyleLbl="node2" presStyleIdx="0" presStyleCnt="2"/>
      <dgm:spPr/>
    </dgm:pt>
    <dgm:pt modelId="{6F3B2E33-DB8B-40A2-8063-5498DC3FD8B1}" type="pres">
      <dgm:prSet presAssocID="{905E3745-F897-46E0-9080-E82ACC6F6601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21AFEE-84F8-4A6F-BB15-4815A090629D}" type="pres">
      <dgm:prSet presAssocID="{905E3745-F897-46E0-9080-E82ACC6F6601}" presName="hierChild3" presStyleCnt="0"/>
      <dgm:spPr/>
    </dgm:pt>
    <dgm:pt modelId="{3C29E452-E749-4E3C-A29E-730D0F058D0D}" type="pres">
      <dgm:prSet presAssocID="{356B8B2B-F613-4532-B482-8CD1687C1D23}" presName="Name17" presStyleLbl="parChTrans1D3" presStyleIdx="0" presStyleCnt="3"/>
      <dgm:spPr/>
      <dgm:t>
        <a:bodyPr/>
        <a:lstStyle/>
        <a:p>
          <a:endParaRPr lang="en-US"/>
        </a:p>
      </dgm:t>
    </dgm:pt>
    <dgm:pt modelId="{8DD06AC2-2309-4EB5-ACF1-83A79FE6F35D}" type="pres">
      <dgm:prSet presAssocID="{C601DC1B-E7CD-4A0E-99D0-26825927F23C}" presName="hierRoot3" presStyleCnt="0"/>
      <dgm:spPr/>
    </dgm:pt>
    <dgm:pt modelId="{E915BE49-64AA-4899-9BB2-71ED94F3B409}" type="pres">
      <dgm:prSet presAssocID="{C601DC1B-E7CD-4A0E-99D0-26825927F23C}" presName="composite3" presStyleCnt="0"/>
      <dgm:spPr/>
    </dgm:pt>
    <dgm:pt modelId="{B11A8753-23ED-44DC-935C-42A381BF541E}" type="pres">
      <dgm:prSet presAssocID="{C601DC1B-E7CD-4A0E-99D0-26825927F23C}" presName="background3" presStyleLbl="node3" presStyleIdx="0" presStyleCnt="3"/>
      <dgm:spPr/>
    </dgm:pt>
    <dgm:pt modelId="{8D23D40E-0AFF-43E8-9D4D-2AFE7B50D363}" type="pres">
      <dgm:prSet presAssocID="{C601DC1B-E7CD-4A0E-99D0-26825927F23C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18146E-B35E-441C-9D53-2ACD32743A2E}" type="pres">
      <dgm:prSet presAssocID="{C601DC1B-E7CD-4A0E-99D0-26825927F23C}" presName="hierChild4" presStyleCnt="0"/>
      <dgm:spPr/>
    </dgm:pt>
    <dgm:pt modelId="{1FEF7757-B74B-43B7-878D-F03DB083AA99}" type="pres">
      <dgm:prSet presAssocID="{02E0283E-1117-4A2D-9F97-D8A956D2FC39}" presName="Name17" presStyleLbl="parChTrans1D3" presStyleIdx="1" presStyleCnt="3"/>
      <dgm:spPr/>
      <dgm:t>
        <a:bodyPr/>
        <a:lstStyle/>
        <a:p>
          <a:endParaRPr lang="en-US"/>
        </a:p>
      </dgm:t>
    </dgm:pt>
    <dgm:pt modelId="{44553EEE-3E1D-4FB2-8994-68A825026333}" type="pres">
      <dgm:prSet presAssocID="{4FD228F5-DA10-412E-BBBF-CDE1440DB1F8}" presName="hierRoot3" presStyleCnt="0"/>
      <dgm:spPr/>
    </dgm:pt>
    <dgm:pt modelId="{6C7A0611-D342-4EB8-9297-2ABD9BC62AF3}" type="pres">
      <dgm:prSet presAssocID="{4FD228F5-DA10-412E-BBBF-CDE1440DB1F8}" presName="composite3" presStyleCnt="0"/>
      <dgm:spPr/>
    </dgm:pt>
    <dgm:pt modelId="{8A82EE02-C50A-4334-9185-949CA6B1AE71}" type="pres">
      <dgm:prSet presAssocID="{4FD228F5-DA10-412E-BBBF-CDE1440DB1F8}" presName="background3" presStyleLbl="node3" presStyleIdx="1" presStyleCnt="3"/>
      <dgm:spPr/>
    </dgm:pt>
    <dgm:pt modelId="{15E5CFB2-E449-4A5C-988D-58F11E48748E}" type="pres">
      <dgm:prSet presAssocID="{4FD228F5-DA10-412E-BBBF-CDE1440DB1F8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FC441A-38DE-4C2F-A02E-E3970707330A}" type="pres">
      <dgm:prSet presAssocID="{4FD228F5-DA10-412E-BBBF-CDE1440DB1F8}" presName="hierChild4" presStyleCnt="0"/>
      <dgm:spPr/>
    </dgm:pt>
    <dgm:pt modelId="{5A55712A-6A4E-4CD8-817A-F4886AF730B9}" type="pres">
      <dgm:prSet presAssocID="{45879F70-C480-4B29-A40A-88574D32CBAF}" presName="Name10" presStyleLbl="parChTrans1D2" presStyleIdx="1" presStyleCnt="2"/>
      <dgm:spPr/>
      <dgm:t>
        <a:bodyPr/>
        <a:lstStyle/>
        <a:p>
          <a:endParaRPr lang="en-US"/>
        </a:p>
      </dgm:t>
    </dgm:pt>
    <dgm:pt modelId="{478DE271-A247-4A81-9B84-675554241AF1}" type="pres">
      <dgm:prSet presAssocID="{0A9318C7-7C00-461B-9590-73D00BA0F915}" presName="hierRoot2" presStyleCnt="0"/>
      <dgm:spPr/>
    </dgm:pt>
    <dgm:pt modelId="{6B7F1A1B-44D0-486E-9DC9-A223CB307B00}" type="pres">
      <dgm:prSet presAssocID="{0A9318C7-7C00-461B-9590-73D00BA0F915}" presName="composite2" presStyleCnt="0"/>
      <dgm:spPr/>
    </dgm:pt>
    <dgm:pt modelId="{99D8F5F9-D9A1-43DE-A7BF-263FD65C1413}" type="pres">
      <dgm:prSet presAssocID="{0A9318C7-7C00-461B-9590-73D00BA0F915}" presName="background2" presStyleLbl="node2" presStyleIdx="1" presStyleCnt="2"/>
      <dgm:spPr/>
    </dgm:pt>
    <dgm:pt modelId="{EA759B64-5789-4605-9188-B8052D1A5BEF}" type="pres">
      <dgm:prSet presAssocID="{0A9318C7-7C00-461B-9590-73D00BA0F915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E9D726-E419-454C-B5E2-0A6F55CB8EDC}" type="pres">
      <dgm:prSet presAssocID="{0A9318C7-7C00-461B-9590-73D00BA0F915}" presName="hierChild3" presStyleCnt="0"/>
      <dgm:spPr/>
    </dgm:pt>
    <dgm:pt modelId="{812A553E-0511-4AC1-A671-355E0BBD4C52}" type="pres">
      <dgm:prSet presAssocID="{E0DD65A6-C27D-415C-9995-3C64EB455B8F}" presName="Name17" presStyleLbl="parChTrans1D3" presStyleIdx="2" presStyleCnt="3"/>
      <dgm:spPr/>
      <dgm:t>
        <a:bodyPr/>
        <a:lstStyle/>
        <a:p>
          <a:endParaRPr lang="en-US"/>
        </a:p>
      </dgm:t>
    </dgm:pt>
    <dgm:pt modelId="{A79AA7A1-27DD-4FB0-900B-FBCDA395271A}" type="pres">
      <dgm:prSet presAssocID="{149027A6-243A-4798-977A-8912491CBBC0}" presName="hierRoot3" presStyleCnt="0"/>
      <dgm:spPr/>
    </dgm:pt>
    <dgm:pt modelId="{D61EB388-F41E-40FA-9683-F73D1A5AE477}" type="pres">
      <dgm:prSet presAssocID="{149027A6-243A-4798-977A-8912491CBBC0}" presName="composite3" presStyleCnt="0"/>
      <dgm:spPr/>
    </dgm:pt>
    <dgm:pt modelId="{ACC6CF2E-B606-4DED-AEC0-9938EA6258C0}" type="pres">
      <dgm:prSet presAssocID="{149027A6-243A-4798-977A-8912491CBBC0}" presName="background3" presStyleLbl="node3" presStyleIdx="2" presStyleCnt="3"/>
      <dgm:spPr/>
    </dgm:pt>
    <dgm:pt modelId="{B95403AE-C7F8-4DF2-AE10-2EDA1F6CC6E0}" type="pres">
      <dgm:prSet presAssocID="{149027A6-243A-4798-977A-8912491CBBC0}" presName="text3" presStyleLbl="fgAcc3" presStyleIdx="2" presStyleCnt="3" custLinFactNeighborX="5807" custLinFactNeighborY="-20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9BE8FB4-828E-4E07-B53C-8945C2DF9DB7}" type="pres">
      <dgm:prSet presAssocID="{149027A6-243A-4798-977A-8912491CBBC0}" presName="hierChild4" presStyleCnt="0"/>
      <dgm:spPr/>
    </dgm:pt>
  </dgm:ptLst>
  <dgm:cxnLst>
    <dgm:cxn modelId="{ADE000E4-BDD3-4A34-A1D0-49E9466B2E8D}" type="presOf" srcId="{1E507A9B-86D7-40ED-A767-968E1D4C03E7}" destId="{DA9F8080-1612-4A31-812F-30ADEB3B42FE}" srcOrd="0" destOrd="0" presId="urn:microsoft.com/office/officeart/2005/8/layout/hierarchy1"/>
    <dgm:cxn modelId="{F092C908-FFF2-4898-B028-94A0604CAF14}" type="presOf" srcId="{E3CB4A2E-511C-419F-80FF-03772D477010}" destId="{8080E37D-D015-436E-A49D-F03E67AB2A39}" srcOrd="0" destOrd="0" presId="urn:microsoft.com/office/officeart/2005/8/layout/hierarchy1"/>
    <dgm:cxn modelId="{9E3D61C2-3E9E-4808-AF44-81E02B34C226}" type="presOf" srcId="{905E3745-F897-46E0-9080-E82ACC6F6601}" destId="{6F3B2E33-DB8B-40A2-8063-5498DC3FD8B1}" srcOrd="0" destOrd="0" presId="urn:microsoft.com/office/officeart/2005/8/layout/hierarchy1"/>
    <dgm:cxn modelId="{06F47477-25D1-43EB-87A3-961AAF6CCF1C}" type="presOf" srcId="{02E0283E-1117-4A2D-9F97-D8A956D2FC39}" destId="{1FEF7757-B74B-43B7-878D-F03DB083AA99}" srcOrd="0" destOrd="0" presId="urn:microsoft.com/office/officeart/2005/8/layout/hierarchy1"/>
    <dgm:cxn modelId="{D2FD6B50-B717-4237-BFF1-274CC46C6D3E}" srcId="{905E3745-F897-46E0-9080-E82ACC6F6601}" destId="{4FD228F5-DA10-412E-BBBF-CDE1440DB1F8}" srcOrd="1" destOrd="0" parTransId="{02E0283E-1117-4A2D-9F97-D8A956D2FC39}" sibTransId="{DE2EBC41-F572-4CEC-8411-437A5FB8ECA4}"/>
    <dgm:cxn modelId="{A411F2D1-83D4-45F9-BB80-1E26DB88F25F}" srcId="{AB5722F1-5B7C-43B1-AF95-4539B8040D9D}" destId="{905E3745-F897-46E0-9080-E82ACC6F6601}" srcOrd="0" destOrd="0" parTransId="{E3CB4A2E-511C-419F-80FF-03772D477010}" sibTransId="{53831B7C-C0FC-4263-9975-620D9DD09118}"/>
    <dgm:cxn modelId="{FD6C92C2-C68F-4D8D-821C-5ACF66123050}" type="presOf" srcId="{149027A6-243A-4798-977A-8912491CBBC0}" destId="{B95403AE-C7F8-4DF2-AE10-2EDA1F6CC6E0}" srcOrd="0" destOrd="0" presId="urn:microsoft.com/office/officeart/2005/8/layout/hierarchy1"/>
    <dgm:cxn modelId="{ADE40CE2-D8A7-4518-9269-1E548B10ABC5}" type="presOf" srcId="{E0DD65A6-C27D-415C-9995-3C64EB455B8F}" destId="{812A553E-0511-4AC1-A671-355E0BBD4C52}" srcOrd="0" destOrd="0" presId="urn:microsoft.com/office/officeart/2005/8/layout/hierarchy1"/>
    <dgm:cxn modelId="{69BCC5AF-A687-49F8-8AE2-097A12338B36}" srcId="{1E507A9B-86D7-40ED-A767-968E1D4C03E7}" destId="{AB5722F1-5B7C-43B1-AF95-4539B8040D9D}" srcOrd="0" destOrd="0" parTransId="{8C301C51-DAD2-4CAD-9A9E-5840560660A1}" sibTransId="{4E8561A1-81D6-428F-B6A4-F3269C15CC51}"/>
    <dgm:cxn modelId="{60669F23-5D41-472B-8324-2D2E37CC1164}" srcId="{905E3745-F897-46E0-9080-E82ACC6F6601}" destId="{C601DC1B-E7CD-4A0E-99D0-26825927F23C}" srcOrd="0" destOrd="0" parTransId="{356B8B2B-F613-4532-B482-8CD1687C1D23}" sibTransId="{54CE52A3-950E-4848-937F-E0E849C0C64F}"/>
    <dgm:cxn modelId="{1492252B-C386-4877-880D-A3891659F23B}" srcId="{AB5722F1-5B7C-43B1-AF95-4539B8040D9D}" destId="{0A9318C7-7C00-461B-9590-73D00BA0F915}" srcOrd="1" destOrd="0" parTransId="{45879F70-C480-4B29-A40A-88574D32CBAF}" sibTransId="{6DB43018-5A62-42C3-8989-FCC582BDC8FE}"/>
    <dgm:cxn modelId="{C554AEC6-BC58-47B0-86DB-A28B8DD6C929}" type="presOf" srcId="{0A9318C7-7C00-461B-9590-73D00BA0F915}" destId="{EA759B64-5789-4605-9188-B8052D1A5BEF}" srcOrd="0" destOrd="0" presId="urn:microsoft.com/office/officeart/2005/8/layout/hierarchy1"/>
    <dgm:cxn modelId="{ECD6F9D9-79BE-42AC-8E01-9BA685B95CAB}" type="presOf" srcId="{C601DC1B-E7CD-4A0E-99D0-26825927F23C}" destId="{8D23D40E-0AFF-43E8-9D4D-2AFE7B50D363}" srcOrd="0" destOrd="0" presId="urn:microsoft.com/office/officeart/2005/8/layout/hierarchy1"/>
    <dgm:cxn modelId="{57F4F2C7-7D44-4CC9-85D2-96325753271C}" srcId="{0A9318C7-7C00-461B-9590-73D00BA0F915}" destId="{149027A6-243A-4798-977A-8912491CBBC0}" srcOrd="0" destOrd="0" parTransId="{E0DD65A6-C27D-415C-9995-3C64EB455B8F}" sibTransId="{6DE60716-5F90-4181-A102-DA4820644D32}"/>
    <dgm:cxn modelId="{F704DFC4-DE77-4A7C-80E1-9B6F53A214A2}" type="presOf" srcId="{4FD228F5-DA10-412E-BBBF-CDE1440DB1F8}" destId="{15E5CFB2-E449-4A5C-988D-58F11E48748E}" srcOrd="0" destOrd="0" presId="urn:microsoft.com/office/officeart/2005/8/layout/hierarchy1"/>
    <dgm:cxn modelId="{BD644874-A26B-43FE-A49B-D60F1936C14F}" type="presOf" srcId="{45879F70-C480-4B29-A40A-88574D32CBAF}" destId="{5A55712A-6A4E-4CD8-817A-F4886AF730B9}" srcOrd="0" destOrd="0" presId="urn:microsoft.com/office/officeart/2005/8/layout/hierarchy1"/>
    <dgm:cxn modelId="{1A849EAA-6203-4714-AA6D-DC789A911365}" type="presOf" srcId="{356B8B2B-F613-4532-B482-8CD1687C1D23}" destId="{3C29E452-E749-4E3C-A29E-730D0F058D0D}" srcOrd="0" destOrd="0" presId="urn:microsoft.com/office/officeart/2005/8/layout/hierarchy1"/>
    <dgm:cxn modelId="{918BD720-9A45-4EA4-ACCB-1146B2126410}" type="presOf" srcId="{AB5722F1-5B7C-43B1-AF95-4539B8040D9D}" destId="{E706FDBE-8355-4C58-AA21-7354A2C21A88}" srcOrd="0" destOrd="0" presId="urn:microsoft.com/office/officeart/2005/8/layout/hierarchy1"/>
    <dgm:cxn modelId="{7AEBB4DD-D364-4D72-8AB3-F00207015FBA}" type="presParOf" srcId="{DA9F8080-1612-4A31-812F-30ADEB3B42FE}" destId="{7818857C-269D-4E52-96DC-0EEA45DB7077}" srcOrd="0" destOrd="0" presId="urn:microsoft.com/office/officeart/2005/8/layout/hierarchy1"/>
    <dgm:cxn modelId="{DAEFBBCD-E865-4507-ADF7-D6D46BC3367D}" type="presParOf" srcId="{7818857C-269D-4E52-96DC-0EEA45DB7077}" destId="{52846025-A830-4270-90B8-4F7EE94C7355}" srcOrd="0" destOrd="0" presId="urn:microsoft.com/office/officeart/2005/8/layout/hierarchy1"/>
    <dgm:cxn modelId="{2FC7BCBB-D2B7-472B-8545-AD0680576A07}" type="presParOf" srcId="{52846025-A830-4270-90B8-4F7EE94C7355}" destId="{1C8885D1-0D89-48E0-99F5-DCC92B3239C6}" srcOrd="0" destOrd="0" presId="urn:microsoft.com/office/officeart/2005/8/layout/hierarchy1"/>
    <dgm:cxn modelId="{997BBE9C-B026-4E9C-A8E4-999DBA941779}" type="presParOf" srcId="{52846025-A830-4270-90B8-4F7EE94C7355}" destId="{E706FDBE-8355-4C58-AA21-7354A2C21A88}" srcOrd="1" destOrd="0" presId="urn:microsoft.com/office/officeart/2005/8/layout/hierarchy1"/>
    <dgm:cxn modelId="{32999ACB-CA3F-45EE-9BFC-9E7BE0833A0F}" type="presParOf" srcId="{7818857C-269D-4E52-96DC-0EEA45DB7077}" destId="{1D581FF5-A51F-4157-BFFE-FD7D0E40E3CE}" srcOrd="1" destOrd="0" presId="urn:microsoft.com/office/officeart/2005/8/layout/hierarchy1"/>
    <dgm:cxn modelId="{F245D3F7-7CD6-4918-BDC6-78A45BDC5557}" type="presParOf" srcId="{1D581FF5-A51F-4157-BFFE-FD7D0E40E3CE}" destId="{8080E37D-D015-436E-A49D-F03E67AB2A39}" srcOrd="0" destOrd="0" presId="urn:microsoft.com/office/officeart/2005/8/layout/hierarchy1"/>
    <dgm:cxn modelId="{FB319D04-4099-4618-AF8A-66A36E7BF489}" type="presParOf" srcId="{1D581FF5-A51F-4157-BFFE-FD7D0E40E3CE}" destId="{E4085DF2-5E77-4356-8658-2E2A8171C5BA}" srcOrd="1" destOrd="0" presId="urn:microsoft.com/office/officeart/2005/8/layout/hierarchy1"/>
    <dgm:cxn modelId="{8964E2D0-E1A0-499A-A43D-E59DC67C0D6A}" type="presParOf" srcId="{E4085DF2-5E77-4356-8658-2E2A8171C5BA}" destId="{431D4DD9-5B34-4378-8D0D-921998027180}" srcOrd="0" destOrd="0" presId="urn:microsoft.com/office/officeart/2005/8/layout/hierarchy1"/>
    <dgm:cxn modelId="{3142BF76-10B0-4EE0-8030-66E34BC160A0}" type="presParOf" srcId="{431D4DD9-5B34-4378-8D0D-921998027180}" destId="{2B5487BD-4143-49A0-B211-EDF38D44FCD1}" srcOrd="0" destOrd="0" presId="urn:microsoft.com/office/officeart/2005/8/layout/hierarchy1"/>
    <dgm:cxn modelId="{1E41497E-DE0A-473E-B8CD-82C80036607F}" type="presParOf" srcId="{431D4DD9-5B34-4378-8D0D-921998027180}" destId="{6F3B2E33-DB8B-40A2-8063-5498DC3FD8B1}" srcOrd="1" destOrd="0" presId="urn:microsoft.com/office/officeart/2005/8/layout/hierarchy1"/>
    <dgm:cxn modelId="{6EFB84B3-9064-41F6-BCBB-BD35D192FB45}" type="presParOf" srcId="{E4085DF2-5E77-4356-8658-2E2A8171C5BA}" destId="{1621AFEE-84F8-4A6F-BB15-4815A090629D}" srcOrd="1" destOrd="0" presId="urn:microsoft.com/office/officeart/2005/8/layout/hierarchy1"/>
    <dgm:cxn modelId="{19A2C20A-30F1-44DA-9896-A2CA99258F5D}" type="presParOf" srcId="{1621AFEE-84F8-4A6F-BB15-4815A090629D}" destId="{3C29E452-E749-4E3C-A29E-730D0F058D0D}" srcOrd="0" destOrd="0" presId="urn:microsoft.com/office/officeart/2005/8/layout/hierarchy1"/>
    <dgm:cxn modelId="{962E2137-241B-4149-BE19-D84E01873479}" type="presParOf" srcId="{1621AFEE-84F8-4A6F-BB15-4815A090629D}" destId="{8DD06AC2-2309-4EB5-ACF1-83A79FE6F35D}" srcOrd="1" destOrd="0" presId="urn:microsoft.com/office/officeart/2005/8/layout/hierarchy1"/>
    <dgm:cxn modelId="{044A0A10-96B2-47EB-9763-B1A9C95BBFA1}" type="presParOf" srcId="{8DD06AC2-2309-4EB5-ACF1-83A79FE6F35D}" destId="{E915BE49-64AA-4899-9BB2-71ED94F3B409}" srcOrd="0" destOrd="0" presId="urn:microsoft.com/office/officeart/2005/8/layout/hierarchy1"/>
    <dgm:cxn modelId="{2740F32C-06B4-470D-AE4B-E8F0A3066151}" type="presParOf" srcId="{E915BE49-64AA-4899-9BB2-71ED94F3B409}" destId="{B11A8753-23ED-44DC-935C-42A381BF541E}" srcOrd="0" destOrd="0" presId="urn:microsoft.com/office/officeart/2005/8/layout/hierarchy1"/>
    <dgm:cxn modelId="{DAFC6C61-3FB4-475A-BFB9-7004E766FFCB}" type="presParOf" srcId="{E915BE49-64AA-4899-9BB2-71ED94F3B409}" destId="{8D23D40E-0AFF-43E8-9D4D-2AFE7B50D363}" srcOrd="1" destOrd="0" presId="urn:microsoft.com/office/officeart/2005/8/layout/hierarchy1"/>
    <dgm:cxn modelId="{DBFDD0DB-75AB-46B1-869A-9E6AD9270F97}" type="presParOf" srcId="{8DD06AC2-2309-4EB5-ACF1-83A79FE6F35D}" destId="{5918146E-B35E-441C-9D53-2ACD32743A2E}" srcOrd="1" destOrd="0" presId="urn:microsoft.com/office/officeart/2005/8/layout/hierarchy1"/>
    <dgm:cxn modelId="{048FB531-E8A1-4FE6-86E3-D540E38558C1}" type="presParOf" srcId="{1621AFEE-84F8-4A6F-BB15-4815A090629D}" destId="{1FEF7757-B74B-43B7-878D-F03DB083AA99}" srcOrd="2" destOrd="0" presId="urn:microsoft.com/office/officeart/2005/8/layout/hierarchy1"/>
    <dgm:cxn modelId="{CF02D850-B3E1-43FC-99B3-4A16D3EE3887}" type="presParOf" srcId="{1621AFEE-84F8-4A6F-BB15-4815A090629D}" destId="{44553EEE-3E1D-4FB2-8994-68A825026333}" srcOrd="3" destOrd="0" presId="urn:microsoft.com/office/officeart/2005/8/layout/hierarchy1"/>
    <dgm:cxn modelId="{FD6F4A47-E66D-48F4-AAAA-DF53045B5C9A}" type="presParOf" srcId="{44553EEE-3E1D-4FB2-8994-68A825026333}" destId="{6C7A0611-D342-4EB8-9297-2ABD9BC62AF3}" srcOrd="0" destOrd="0" presId="urn:microsoft.com/office/officeart/2005/8/layout/hierarchy1"/>
    <dgm:cxn modelId="{AC6A9B1F-D184-4C00-A917-4D08C788BEDF}" type="presParOf" srcId="{6C7A0611-D342-4EB8-9297-2ABD9BC62AF3}" destId="{8A82EE02-C50A-4334-9185-949CA6B1AE71}" srcOrd="0" destOrd="0" presId="urn:microsoft.com/office/officeart/2005/8/layout/hierarchy1"/>
    <dgm:cxn modelId="{DD1A6B49-C044-47D4-B67E-EBF2966D8903}" type="presParOf" srcId="{6C7A0611-D342-4EB8-9297-2ABD9BC62AF3}" destId="{15E5CFB2-E449-4A5C-988D-58F11E48748E}" srcOrd="1" destOrd="0" presId="urn:microsoft.com/office/officeart/2005/8/layout/hierarchy1"/>
    <dgm:cxn modelId="{CA027ED9-5367-492A-8064-F229DE433F60}" type="presParOf" srcId="{44553EEE-3E1D-4FB2-8994-68A825026333}" destId="{47FC441A-38DE-4C2F-A02E-E3970707330A}" srcOrd="1" destOrd="0" presId="urn:microsoft.com/office/officeart/2005/8/layout/hierarchy1"/>
    <dgm:cxn modelId="{4E00FD73-B660-4C1B-9857-1E649069ED5B}" type="presParOf" srcId="{1D581FF5-A51F-4157-BFFE-FD7D0E40E3CE}" destId="{5A55712A-6A4E-4CD8-817A-F4886AF730B9}" srcOrd="2" destOrd="0" presId="urn:microsoft.com/office/officeart/2005/8/layout/hierarchy1"/>
    <dgm:cxn modelId="{D21B38E1-8A43-4167-9A26-466495C6A0D3}" type="presParOf" srcId="{1D581FF5-A51F-4157-BFFE-FD7D0E40E3CE}" destId="{478DE271-A247-4A81-9B84-675554241AF1}" srcOrd="3" destOrd="0" presId="urn:microsoft.com/office/officeart/2005/8/layout/hierarchy1"/>
    <dgm:cxn modelId="{EC8C3F53-95FF-4F0A-B461-1B30D3EBE714}" type="presParOf" srcId="{478DE271-A247-4A81-9B84-675554241AF1}" destId="{6B7F1A1B-44D0-486E-9DC9-A223CB307B00}" srcOrd="0" destOrd="0" presId="urn:microsoft.com/office/officeart/2005/8/layout/hierarchy1"/>
    <dgm:cxn modelId="{56EEDD42-489C-4ACC-AE15-55A7E0575D48}" type="presParOf" srcId="{6B7F1A1B-44D0-486E-9DC9-A223CB307B00}" destId="{99D8F5F9-D9A1-43DE-A7BF-263FD65C1413}" srcOrd="0" destOrd="0" presId="urn:microsoft.com/office/officeart/2005/8/layout/hierarchy1"/>
    <dgm:cxn modelId="{6AA2CEFE-98A7-431D-8A98-79BDFA8DEEB9}" type="presParOf" srcId="{6B7F1A1B-44D0-486E-9DC9-A223CB307B00}" destId="{EA759B64-5789-4605-9188-B8052D1A5BEF}" srcOrd="1" destOrd="0" presId="urn:microsoft.com/office/officeart/2005/8/layout/hierarchy1"/>
    <dgm:cxn modelId="{16C88361-8A09-4A3C-BA47-703C19888504}" type="presParOf" srcId="{478DE271-A247-4A81-9B84-675554241AF1}" destId="{6FE9D726-E419-454C-B5E2-0A6F55CB8EDC}" srcOrd="1" destOrd="0" presId="urn:microsoft.com/office/officeart/2005/8/layout/hierarchy1"/>
    <dgm:cxn modelId="{BF31C748-31B4-45BE-BF02-4E9C723DD674}" type="presParOf" srcId="{6FE9D726-E419-454C-B5E2-0A6F55CB8EDC}" destId="{812A553E-0511-4AC1-A671-355E0BBD4C52}" srcOrd="0" destOrd="0" presId="urn:microsoft.com/office/officeart/2005/8/layout/hierarchy1"/>
    <dgm:cxn modelId="{B7D7EF23-72AE-4783-A762-20FF4CE8CB0F}" type="presParOf" srcId="{6FE9D726-E419-454C-B5E2-0A6F55CB8EDC}" destId="{A79AA7A1-27DD-4FB0-900B-FBCDA395271A}" srcOrd="1" destOrd="0" presId="urn:microsoft.com/office/officeart/2005/8/layout/hierarchy1"/>
    <dgm:cxn modelId="{CDBA1FF9-955A-4E6A-B520-B6ADD0ECE752}" type="presParOf" srcId="{A79AA7A1-27DD-4FB0-900B-FBCDA395271A}" destId="{D61EB388-F41E-40FA-9683-F73D1A5AE477}" srcOrd="0" destOrd="0" presId="urn:microsoft.com/office/officeart/2005/8/layout/hierarchy1"/>
    <dgm:cxn modelId="{FD1AA9B6-08A6-4762-BA56-F55618762D70}" type="presParOf" srcId="{D61EB388-F41E-40FA-9683-F73D1A5AE477}" destId="{ACC6CF2E-B606-4DED-AEC0-9938EA6258C0}" srcOrd="0" destOrd="0" presId="urn:microsoft.com/office/officeart/2005/8/layout/hierarchy1"/>
    <dgm:cxn modelId="{427C06CC-F2B3-405C-B71E-2406AB0F0774}" type="presParOf" srcId="{D61EB388-F41E-40FA-9683-F73D1A5AE477}" destId="{B95403AE-C7F8-4DF2-AE10-2EDA1F6CC6E0}" srcOrd="1" destOrd="0" presId="urn:microsoft.com/office/officeart/2005/8/layout/hierarchy1"/>
    <dgm:cxn modelId="{92B0DC0D-0E33-4964-A9C7-2429D8C92F56}" type="presParOf" srcId="{A79AA7A1-27DD-4FB0-900B-FBCDA395271A}" destId="{29BE8FB4-828E-4E07-B53C-8945C2DF9DB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C4CA2F-7007-4D7A-AAF2-AA9037925B8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760EBE-6AD0-4F4D-A7AF-D85254283B79}">
      <dgm:prSet phldrT="[Text]" custT="1"/>
      <dgm:spPr/>
      <dgm:t>
        <a:bodyPr/>
        <a:lstStyle/>
        <a:p>
          <a:r>
            <a:rPr lang="en-US" sz="1800" dirty="0" smtClean="0">
              <a:solidFill>
                <a:srgbClr val="FF0000"/>
              </a:solidFill>
            </a:rPr>
            <a:t>Circle of Willis</a:t>
          </a:r>
          <a:endParaRPr lang="en-US" sz="1800" dirty="0">
            <a:solidFill>
              <a:srgbClr val="FF0000"/>
            </a:solidFill>
          </a:endParaRPr>
        </a:p>
      </dgm:t>
    </dgm:pt>
    <dgm:pt modelId="{0B74B7D2-8A8D-4E1E-B822-735D31CF5171}" type="parTrans" cxnId="{2678A8E3-C81F-437A-A8BD-4888ABBDEFD2}">
      <dgm:prSet/>
      <dgm:spPr/>
      <dgm:t>
        <a:bodyPr/>
        <a:lstStyle/>
        <a:p>
          <a:endParaRPr lang="en-US"/>
        </a:p>
      </dgm:t>
    </dgm:pt>
    <dgm:pt modelId="{395A0754-31CA-41DE-880E-955DE10B2224}" type="sibTrans" cxnId="{2678A8E3-C81F-437A-A8BD-4888ABBDEFD2}">
      <dgm:prSet/>
      <dgm:spPr/>
      <dgm:t>
        <a:bodyPr/>
        <a:lstStyle/>
        <a:p>
          <a:endParaRPr lang="en-US"/>
        </a:p>
      </dgm:t>
    </dgm:pt>
    <dgm:pt modelId="{58F1FC60-6E8F-4815-A919-69BB6BC67AE1}">
      <dgm:prSet phldrT="[Text]" custT="1"/>
      <dgm:spPr/>
      <dgm:t>
        <a:bodyPr/>
        <a:lstStyle/>
        <a:p>
          <a:r>
            <a:rPr lang="en-US" sz="1600" dirty="0" smtClean="0">
              <a:solidFill>
                <a:srgbClr val="00B050"/>
              </a:solidFill>
            </a:rPr>
            <a:t>AM</a:t>
          </a:r>
        </a:p>
        <a:p>
          <a:r>
            <a:rPr lang="en-US" sz="1600" dirty="0" smtClean="0">
              <a:solidFill>
                <a:srgbClr val="00B050"/>
              </a:solidFill>
            </a:rPr>
            <a:t> group</a:t>
          </a:r>
          <a:endParaRPr lang="en-US" sz="1600" dirty="0">
            <a:solidFill>
              <a:srgbClr val="00B050"/>
            </a:solidFill>
          </a:endParaRPr>
        </a:p>
      </dgm:t>
    </dgm:pt>
    <dgm:pt modelId="{03EF60E4-80D8-4FD2-AEA8-4430CE92F4C2}" type="parTrans" cxnId="{F2B7E898-3B2F-48FC-BEAF-77F06FB04B97}">
      <dgm:prSet/>
      <dgm:spPr/>
      <dgm:t>
        <a:bodyPr/>
        <a:lstStyle/>
        <a:p>
          <a:endParaRPr lang="en-US"/>
        </a:p>
      </dgm:t>
    </dgm:pt>
    <dgm:pt modelId="{0180EABE-5E3F-4106-A4AB-22A06D194CEB}" type="sibTrans" cxnId="{F2B7E898-3B2F-48FC-BEAF-77F06FB04B97}">
      <dgm:prSet/>
      <dgm:spPr/>
      <dgm:t>
        <a:bodyPr/>
        <a:lstStyle/>
        <a:p>
          <a:endParaRPr lang="en-US"/>
        </a:p>
      </dgm:t>
    </dgm:pt>
    <dgm:pt modelId="{AD7BDC26-8AEA-4C84-BF16-6F72B2BAFDC6}">
      <dgm:prSet phldrT="[Text]" custT="1"/>
      <dgm:spPr/>
      <dgm:t>
        <a:bodyPr/>
        <a:lstStyle/>
        <a:p>
          <a:r>
            <a:rPr lang="en-US" sz="1600" dirty="0" smtClean="0">
              <a:solidFill>
                <a:srgbClr val="00B050"/>
              </a:solidFill>
            </a:rPr>
            <a:t>Paired AL</a:t>
          </a:r>
        </a:p>
        <a:p>
          <a:r>
            <a:rPr lang="en-US" sz="1600" dirty="0" smtClean="0">
              <a:solidFill>
                <a:srgbClr val="00B050"/>
              </a:solidFill>
            </a:rPr>
            <a:t> group</a:t>
          </a:r>
          <a:endParaRPr lang="en-US" sz="1600" dirty="0">
            <a:solidFill>
              <a:srgbClr val="00B050"/>
            </a:solidFill>
          </a:endParaRPr>
        </a:p>
      </dgm:t>
    </dgm:pt>
    <dgm:pt modelId="{67EE9381-A3EB-437A-959A-40D999EE1C18}" type="parTrans" cxnId="{84C02AAF-5A75-45B0-A50C-899CAB223E01}">
      <dgm:prSet/>
      <dgm:spPr/>
      <dgm:t>
        <a:bodyPr/>
        <a:lstStyle/>
        <a:p>
          <a:endParaRPr lang="en-US"/>
        </a:p>
      </dgm:t>
    </dgm:pt>
    <dgm:pt modelId="{DCE03478-CE77-4908-9B0E-4BAF0A8877A8}" type="sibTrans" cxnId="{84C02AAF-5A75-45B0-A50C-899CAB223E01}">
      <dgm:prSet/>
      <dgm:spPr/>
      <dgm:t>
        <a:bodyPr/>
        <a:lstStyle/>
        <a:p>
          <a:endParaRPr lang="en-US"/>
        </a:p>
      </dgm:t>
    </dgm:pt>
    <dgm:pt modelId="{5881A3AB-636D-4565-9C96-A8062F18A0F4}">
      <dgm:prSet phldrT="[Text]" custT="1"/>
      <dgm:spPr/>
      <dgm:t>
        <a:bodyPr/>
        <a:lstStyle/>
        <a:p>
          <a:r>
            <a:rPr lang="en-US" sz="1600" dirty="0" smtClean="0">
              <a:solidFill>
                <a:srgbClr val="00B050"/>
              </a:solidFill>
            </a:rPr>
            <a:t>Paired PL</a:t>
          </a:r>
        </a:p>
        <a:p>
          <a:r>
            <a:rPr lang="en-US" sz="1600" dirty="0" smtClean="0">
              <a:solidFill>
                <a:srgbClr val="00B050"/>
              </a:solidFill>
            </a:rPr>
            <a:t> group</a:t>
          </a:r>
          <a:endParaRPr lang="en-US" sz="1600" dirty="0">
            <a:solidFill>
              <a:srgbClr val="00B050"/>
            </a:solidFill>
          </a:endParaRPr>
        </a:p>
      </dgm:t>
    </dgm:pt>
    <dgm:pt modelId="{E90361B9-612E-44BB-98EF-352FE901202E}" type="parTrans" cxnId="{631A3338-FE75-4927-96EB-40ED4EF22D23}">
      <dgm:prSet/>
      <dgm:spPr/>
      <dgm:t>
        <a:bodyPr/>
        <a:lstStyle/>
        <a:p>
          <a:endParaRPr lang="en-US"/>
        </a:p>
      </dgm:t>
    </dgm:pt>
    <dgm:pt modelId="{A876640F-AA3E-493B-A0DE-F829F9650160}" type="sibTrans" cxnId="{631A3338-FE75-4927-96EB-40ED4EF22D23}">
      <dgm:prSet/>
      <dgm:spPr/>
      <dgm:t>
        <a:bodyPr/>
        <a:lstStyle/>
        <a:p>
          <a:endParaRPr lang="en-US"/>
        </a:p>
      </dgm:t>
    </dgm:pt>
    <dgm:pt modelId="{6A73AF99-56CB-4CAF-A1F8-32DA4B76A994}">
      <dgm:prSet phldrT="[Text]" custT="1"/>
      <dgm:spPr/>
      <dgm:t>
        <a:bodyPr/>
        <a:lstStyle/>
        <a:p>
          <a:r>
            <a:rPr lang="en-US" sz="1600" dirty="0" smtClean="0">
              <a:solidFill>
                <a:srgbClr val="00B050"/>
              </a:solidFill>
            </a:rPr>
            <a:t>PM</a:t>
          </a:r>
        </a:p>
        <a:p>
          <a:r>
            <a:rPr lang="en-US" sz="1600" dirty="0" smtClean="0">
              <a:solidFill>
                <a:srgbClr val="00B050"/>
              </a:solidFill>
            </a:rPr>
            <a:t> group</a:t>
          </a:r>
          <a:endParaRPr lang="en-US" sz="1600" dirty="0">
            <a:solidFill>
              <a:srgbClr val="00B050"/>
            </a:solidFill>
          </a:endParaRPr>
        </a:p>
      </dgm:t>
    </dgm:pt>
    <dgm:pt modelId="{6D1ADD3F-2018-4C47-88F0-FF309910EE19}" type="parTrans" cxnId="{E8ECB5F4-A027-4D10-AE25-C457E8AE3EFA}">
      <dgm:prSet/>
      <dgm:spPr/>
      <dgm:t>
        <a:bodyPr/>
        <a:lstStyle/>
        <a:p>
          <a:endParaRPr lang="en-US"/>
        </a:p>
      </dgm:t>
    </dgm:pt>
    <dgm:pt modelId="{F941B071-0908-4056-A215-A1191BE40097}" type="sibTrans" cxnId="{E8ECB5F4-A027-4D10-AE25-C457E8AE3EFA}">
      <dgm:prSet/>
      <dgm:spPr/>
      <dgm:t>
        <a:bodyPr/>
        <a:lstStyle/>
        <a:p>
          <a:endParaRPr lang="en-US"/>
        </a:p>
      </dgm:t>
    </dgm:pt>
    <dgm:pt modelId="{ED6A13B2-BF3E-45E5-BECA-F30692F9AFE1}" type="pres">
      <dgm:prSet presAssocID="{22C4CA2F-7007-4D7A-AAF2-AA9037925B8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59D4C7F-B34D-437C-8ED8-76FCFC239B13}" type="pres">
      <dgm:prSet presAssocID="{C2760EBE-6AD0-4F4D-A7AF-D85254283B79}" presName="hierRoot1" presStyleCnt="0"/>
      <dgm:spPr/>
    </dgm:pt>
    <dgm:pt modelId="{E7BFFABF-8059-4F46-884D-6C97C8D216BA}" type="pres">
      <dgm:prSet presAssocID="{C2760EBE-6AD0-4F4D-A7AF-D85254283B79}" presName="composite" presStyleCnt="0"/>
      <dgm:spPr/>
    </dgm:pt>
    <dgm:pt modelId="{6D422B90-8642-4AB2-B9E7-AEF280EDFBAB}" type="pres">
      <dgm:prSet presAssocID="{C2760EBE-6AD0-4F4D-A7AF-D85254283B79}" presName="background" presStyleLbl="node0" presStyleIdx="0" presStyleCnt="1"/>
      <dgm:spPr/>
    </dgm:pt>
    <dgm:pt modelId="{09C82F7A-A245-41EE-A47F-CF8C5482312A}" type="pres">
      <dgm:prSet presAssocID="{C2760EBE-6AD0-4F4D-A7AF-D85254283B79}" presName="text" presStyleLbl="fgAcc0" presStyleIdx="0" presStyleCnt="1" custScaleX="150954" custScaleY="159701" custLinFactNeighborX="12872" custLinFactNeighborY="-3098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AA5358-9DAA-4DD0-9B64-8F56AB72DB69}" type="pres">
      <dgm:prSet presAssocID="{C2760EBE-6AD0-4F4D-A7AF-D85254283B79}" presName="hierChild2" presStyleCnt="0"/>
      <dgm:spPr/>
    </dgm:pt>
    <dgm:pt modelId="{D4429304-3F2C-4F27-9ED3-3FB378926592}" type="pres">
      <dgm:prSet presAssocID="{03EF60E4-80D8-4FD2-AEA8-4430CE92F4C2}" presName="Name10" presStyleLbl="parChTrans1D2" presStyleIdx="0" presStyleCnt="4"/>
      <dgm:spPr/>
      <dgm:t>
        <a:bodyPr/>
        <a:lstStyle/>
        <a:p>
          <a:endParaRPr lang="en-US"/>
        </a:p>
      </dgm:t>
    </dgm:pt>
    <dgm:pt modelId="{55EF3626-8B5E-4E4A-9A42-DA25ADC046ED}" type="pres">
      <dgm:prSet presAssocID="{58F1FC60-6E8F-4815-A919-69BB6BC67AE1}" presName="hierRoot2" presStyleCnt="0"/>
      <dgm:spPr/>
    </dgm:pt>
    <dgm:pt modelId="{49D147AE-7847-4840-AD0A-6699AC2E3CAC}" type="pres">
      <dgm:prSet presAssocID="{58F1FC60-6E8F-4815-A919-69BB6BC67AE1}" presName="composite2" presStyleCnt="0"/>
      <dgm:spPr/>
    </dgm:pt>
    <dgm:pt modelId="{07A38D46-4370-40F8-901E-48DCF8FC283A}" type="pres">
      <dgm:prSet presAssocID="{58F1FC60-6E8F-4815-A919-69BB6BC67AE1}" presName="background2" presStyleLbl="node2" presStyleIdx="0" presStyleCnt="4"/>
      <dgm:spPr/>
    </dgm:pt>
    <dgm:pt modelId="{FA9E62D1-1672-4602-BC9B-0B92CC5C1F87}" type="pres">
      <dgm:prSet presAssocID="{58F1FC60-6E8F-4815-A919-69BB6BC67AE1}" presName="text2" presStyleLbl="fgAcc2" presStyleIdx="0" presStyleCnt="4" custScaleY="1652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B48C2C2-BFE7-4E3D-B3EE-998B6CFAFE29}" type="pres">
      <dgm:prSet presAssocID="{58F1FC60-6E8F-4815-A919-69BB6BC67AE1}" presName="hierChild3" presStyleCnt="0"/>
      <dgm:spPr/>
    </dgm:pt>
    <dgm:pt modelId="{1EEEED1B-FED6-4306-8BC3-F38ECC8DC815}" type="pres">
      <dgm:prSet presAssocID="{67EE9381-A3EB-437A-959A-40D999EE1C18}" presName="Name10" presStyleLbl="parChTrans1D2" presStyleIdx="1" presStyleCnt="4"/>
      <dgm:spPr/>
      <dgm:t>
        <a:bodyPr/>
        <a:lstStyle/>
        <a:p>
          <a:endParaRPr lang="en-US"/>
        </a:p>
      </dgm:t>
    </dgm:pt>
    <dgm:pt modelId="{176D1FA9-4D0A-43F8-8ED8-3CA0A9E74C52}" type="pres">
      <dgm:prSet presAssocID="{AD7BDC26-8AEA-4C84-BF16-6F72B2BAFDC6}" presName="hierRoot2" presStyleCnt="0"/>
      <dgm:spPr/>
    </dgm:pt>
    <dgm:pt modelId="{6A98B920-F481-43F5-BA2A-BAFBC61A2A1C}" type="pres">
      <dgm:prSet presAssocID="{AD7BDC26-8AEA-4C84-BF16-6F72B2BAFDC6}" presName="composite2" presStyleCnt="0"/>
      <dgm:spPr/>
    </dgm:pt>
    <dgm:pt modelId="{76797764-78B5-4994-BE84-326584A93473}" type="pres">
      <dgm:prSet presAssocID="{AD7BDC26-8AEA-4C84-BF16-6F72B2BAFDC6}" presName="background2" presStyleLbl="node2" presStyleIdx="1" presStyleCnt="4"/>
      <dgm:spPr/>
    </dgm:pt>
    <dgm:pt modelId="{233A1B10-A2CA-4E4B-BFFF-B68FAE8D17FD}" type="pres">
      <dgm:prSet presAssocID="{AD7BDC26-8AEA-4C84-BF16-6F72B2BAFDC6}" presName="text2" presStyleLbl="fgAcc2" presStyleIdx="1" presStyleCnt="4" custScaleY="1652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574C97-4644-4B4E-B250-43E9EB8FCE1D}" type="pres">
      <dgm:prSet presAssocID="{AD7BDC26-8AEA-4C84-BF16-6F72B2BAFDC6}" presName="hierChild3" presStyleCnt="0"/>
      <dgm:spPr/>
    </dgm:pt>
    <dgm:pt modelId="{69F6B21F-F130-48EF-8159-91C0899A7D77}" type="pres">
      <dgm:prSet presAssocID="{6D1ADD3F-2018-4C47-88F0-FF309910EE19}" presName="Name10" presStyleLbl="parChTrans1D2" presStyleIdx="2" presStyleCnt="4"/>
      <dgm:spPr/>
      <dgm:t>
        <a:bodyPr/>
        <a:lstStyle/>
        <a:p>
          <a:endParaRPr lang="en-US"/>
        </a:p>
      </dgm:t>
    </dgm:pt>
    <dgm:pt modelId="{BCD15D69-64FE-4B62-966A-83ED1BE35531}" type="pres">
      <dgm:prSet presAssocID="{6A73AF99-56CB-4CAF-A1F8-32DA4B76A994}" presName="hierRoot2" presStyleCnt="0"/>
      <dgm:spPr/>
    </dgm:pt>
    <dgm:pt modelId="{6A4AD572-5345-4F06-8AC6-2B510BE1C807}" type="pres">
      <dgm:prSet presAssocID="{6A73AF99-56CB-4CAF-A1F8-32DA4B76A994}" presName="composite2" presStyleCnt="0"/>
      <dgm:spPr/>
    </dgm:pt>
    <dgm:pt modelId="{13314752-C27C-4B85-A6D4-220DB80F5D69}" type="pres">
      <dgm:prSet presAssocID="{6A73AF99-56CB-4CAF-A1F8-32DA4B76A994}" presName="background2" presStyleLbl="node2" presStyleIdx="2" presStyleCnt="4"/>
      <dgm:spPr/>
    </dgm:pt>
    <dgm:pt modelId="{D65E5651-A0C2-403D-A579-3958C75FAFCB}" type="pres">
      <dgm:prSet presAssocID="{6A73AF99-56CB-4CAF-A1F8-32DA4B76A994}" presName="text2" presStyleLbl="fgAcc2" presStyleIdx="2" presStyleCnt="4" custScaleY="1652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B38F3A-2486-4C47-8D63-ACA9DE5AD728}" type="pres">
      <dgm:prSet presAssocID="{6A73AF99-56CB-4CAF-A1F8-32DA4B76A994}" presName="hierChild3" presStyleCnt="0"/>
      <dgm:spPr/>
    </dgm:pt>
    <dgm:pt modelId="{95D74E70-C624-4A79-BD71-632AA6155D05}" type="pres">
      <dgm:prSet presAssocID="{E90361B9-612E-44BB-98EF-352FE901202E}" presName="Name10" presStyleLbl="parChTrans1D2" presStyleIdx="3" presStyleCnt="4"/>
      <dgm:spPr/>
      <dgm:t>
        <a:bodyPr/>
        <a:lstStyle/>
        <a:p>
          <a:endParaRPr lang="en-US"/>
        </a:p>
      </dgm:t>
    </dgm:pt>
    <dgm:pt modelId="{541AADF1-7B5C-4A77-9775-507E4E066D68}" type="pres">
      <dgm:prSet presAssocID="{5881A3AB-636D-4565-9C96-A8062F18A0F4}" presName="hierRoot2" presStyleCnt="0"/>
      <dgm:spPr/>
    </dgm:pt>
    <dgm:pt modelId="{3A06F09C-DFAB-444B-A849-CD64C3173EFD}" type="pres">
      <dgm:prSet presAssocID="{5881A3AB-636D-4565-9C96-A8062F18A0F4}" presName="composite2" presStyleCnt="0"/>
      <dgm:spPr/>
    </dgm:pt>
    <dgm:pt modelId="{150AB475-B089-4351-B4C4-65DCF5C7A50A}" type="pres">
      <dgm:prSet presAssocID="{5881A3AB-636D-4565-9C96-A8062F18A0F4}" presName="background2" presStyleLbl="node2" presStyleIdx="3" presStyleCnt="4"/>
      <dgm:spPr/>
    </dgm:pt>
    <dgm:pt modelId="{00A0154A-3D26-49CA-808F-86488314C50B}" type="pres">
      <dgm:prSet presAssocID="{5881A3AB-636D-4565-9C96-A8062F18A0F4}" presName="text2" presStyleLbl="fgAcc2" presStyleIdx="3" presStyleCnt="4" custScaleX="90569" custScaleY="1652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305479-C054-4E76-840D-156648F16AA7}" type="pres">
      <dgm:prSet presAssocID="{5881A3AB-636D-4565-9C96-A8062F18A0F4}" presName="hierChild3" presStyleCnt="0"/>
      <dgm:spPr/>
    </dgm:pt>
  </dgm:ptLst>
  <dgm:cxnLst>
    <dgm:cxn modelId="{2678A8E3-C81F-437A-A8BD-4888ABBDEFD2}" srcId="{22C4CA2F-7007-4D7A-AAF2-AA9037925B81}" destId="{C2760EBE-6AD0-4F4D-A7AF-D85254283B79}" srcOrd="0" destOrd="0" parTransId="{0B74B7D2-8A8D-4E1E-B822-735D31CF5171}" sibTransId="{395A0754-31CA-41DE-880E-955DE10B2224}"/>
    <dgm:cxn modelId="{F2B7E898-3B2F-48FC-BEAF-77F06FB04B97}" srcId="{C2760EBE-6AD0-4F4D-A7AF-D85254283B79}" destId="{58F1FC60-6E8F-4815-A919-69BB6BC67AE1}" srcOrd="0" destOrd="0" parTransId="{03EF60E4-80D8-4FD2-AEA8-4430CE92F4C2}" sibTransId="{0180EABE-5E3F-4106-A4AB-22A06D194CEB}"/>
    <dgm:cxn modelId="{D7629EC1-E990-4F21-B54B-FCF325BCA06B}" type="presOf" srcId="{E90361B9-612E-44BB-98EF-352FE901202E}" destId="{95D74E70-C624-4A79-BD71-632AA6155D05}" srcOrd="0" destOrd="0" presId="urn:microsoft.com/office/officeart/2005/8/layout/hierarchy1"/>
    <dgm:cxn modelId="{A7AA27DA-384B-4A65-AF16-7E96E607CA04}" type="presOf" srcId="{6D1ADD3F-2018-4C47-88F0-FF309910EE19}" destId="{69F6B21F-F130-48EF-8159-91C0899A7D77}" srcOrd="0" destOrd="0" presId="urn:microsoft.com/office/officeart/2005/8/layout/hierarchy1"/>
    <dgm:cxn modelId="{25AE8B2D-96CB-49EC-9F9D-32ED1E7A7193}" type="presOf" srcId="{6A73AF99-56CB-4CAF-A1F8-32DA4B76A994}" destId="{D65E5651-A0C2-403D-A579-3958C75FAFCB}" srcOrd="0" destOrd="0" presId="urn:microsoft.com/office/officeart/2005/8/layout/hierarchy1"/>
    <dgm:cxn modelId="{7C047008-6557-4781-8D37-CF7117AD6501}" type="presOf" srcId="{67EE9381-A3EB-437A-959A-40D999EE1C18}" destId="{1EEEED1B-FED6-4306-8BC3-F38ECC8DC815}" srcOrd="0" destOrd="0" presId="urn:microsoft.com/office/officeart/2005/8/layout/hierarchy1"/>
    <dgm:cxn modelId="{A2E573CC-4424-4A18-8C1A-C580A3287921}" type="presOf" srcId="{5881A3AB-636D-4565-9C96-A8062F18A0F4}" destId="{00A0154A-3D26-49CA-808F-86488314C50B}" srcOrd="0" destOrd="0" presId="urn:microsoft.com/office/officeart/2005/8/layout/hierarchy1"/>
    <dgm:cxn modelId="{0562DC4C-110B-4B39-925F-F06200683581}" type="presOf" srcId="{22C4CA2F-7007-4D7A-AAF2-AA9037925B81}" destId="{ED6A13B2-BF3E-45E5-BECA-F30692F9AFE1}" srcOrd="0" destOrd="0" presId="urn:microsoft.com/office/officeart/2005/8/layout/hierarchy1"/>
    <dgm:cxn modelId="{E8ECB5F4-A027-4D10-AE25-C457E8AE3EFA}" srcId="{C2760EBE-6AD0-4F4D-A7AF-D85254283B79}" destId="{6A73AF99-56CB-4CAF-A1F8-32DA4B76A994}" srcOrd="2" destOrd="0" parTransId="{6D1ADD3F-2018-4C47-88F0-FF309910EE19}" sibTransId="{F941B071-0908-4056-A215-A1191BE40097}"/>
    <dgm:cxn modelId="{213FAB64-3E9A-4F77-8B74-8AFC72D78952}" type="presOf" srcId="{C2760EBE-6AD0-4F4D-A7AF-D85254283B79}" destId="{09C82F7A-A245-41EE-A47F-CF8C5482312A}" srcOrd="0" destOrd="0" presId="urn:microsoft.com/office/officeart/2005/8/layout/hierarchy1"/>
    <dgm:cxn modelId="{D598E028-8ABD-4249-9C50-63CD4306ED7B}" type="presOf" srcId="{03EF60E4-80D8-4FD2-AEA8-4430CE92F4C2}" destId="{D4429304-3F2C-4F27-9ED3-3FB378926592}" srcOrd="0" destOrd="0" presId="urn:microsoft.com/office/officeart/2005/8/layout/hierarchy1"/>
    <dgm:cxn modelId="{631A3338-FE75-4927-96EB-40ED4EF22D23}" srcId="{C2760EBE-6AD0-4F4D-A7AF-D85254283B79}" destId="{5881A3AB-636D-4565-9C96-A8062F18A0F4}" srcOrd="3" destOrd="0" parTransId="{E90361B9-612E-44BB-98EF-352FE901202E}" sibTransId="{A876640F-AA3E-493B-A0DE-F829F9650160}"/>
    <dgm:cxn modelId="{84C02AAF-5A75-45B0-A50C-899CAB223E01}" srcId="{C2760EBE-6AD0-4F4D-A7AF-D85254283B79}" destId="{AD7BDC26-8AEA-4C84-BF16-6F72B2BAFDC6}" srcOrd="1" destOrd="0" parTransId="{67EE9381-A3EB-437A-959A-40D999EE1C18}" sibTransId="{DCE03478-CE77-4908-9B0E-4BAF0A8877A8}"/>
    <dgm:cxn modelId="{4A1A4529-B035-40B0-99DB-7A4A731DBF77}" type="presOf" srcId="{58F1FC60-6E8F-4815-A919-69BB6BC67AE1}" destId="{FA9E62D1-1672-4602-BC9B-0B92CC5C1F87}" srcOrd="0" destOrd="0" presId="urn:microsoft.com/office/officeart/2005/8/layout/hierarchy1"/>
    <dgm:cxn modelId="{C03DB46C-5DEE-4130-B758-9EC87FF00E63}" type="presOf" srcId="{AD7BDC26-8AEA-4C84-BF16-6F72B2BAFDC6}" destId="{233A1B10-A2CA-4E4B-BFFF-B68FAE8D17FD}" srcOrd="0" destOrd="0" presId="urn:microsoft.com/office/officeart/2005/8/layout/hierarchy1"/>
    <dgm:cxn modelId="{557B6BD9-17F7-4486-949D-AB1AFA59874A}" type="presParOf" srcId="{ED6A13B2-BF3E-45E5-BECA-F30692F9AFE1}" destId="{A59D4C7F-B34D-437C-8ED8-76FCFC239B13}" srcOrd="0" destOrd="0" presId="urn:microsoft.com/office/officeart/2005/8/layout/hierarchy1"/>
    <dgm:cxn modelId="{4E194F7A-D6C5-40AB-82B3-3E8DB8698809}" type="presParOf" srcId="{A59D4C7F-B34D-437C-8ED8-76FCFC239B13}" destId="{E7BFFABF-8059-4F46-884D-6C97C8D216BA}" srcOrd="0" destOrd="0" presId="urn:microsoft.com/office/officeart/2005/8/layout/hierarchy1"/>
    <dgm:cxn modelId="{4ADEA6A5-6FE0-4972-8FC2-57621F3E96EF}" type="presParOf" srcId="{E7BFFABF-8059-4F46-884D-6C97C8D216BA}" destId="{6D422B90-8642-4AB2-B9E7-AEF280EDFBAB}" srcOrd="0" destOrd="0" presId="urn:microsoft.com/office/officeart/2005/8/layout/hierarchy1"/>
    <dgm:cxn modelId="{BE0D0222-88D1-484D-ACFD-C1EBAB631836}" type="presParOf" srcId="{E7BFFABF-8059-4F46-884D-6C97C8D216BA}" destId="{09C82F7A-A245-41EE-A47F-CF8C5482312A}" srcOrd="1" destOrd="0" presId="urn:microsoft.com/office/officeart/2005/8/layout/hierarchy1"/>
    <dgm:cxn modelId="{2411E685-A9DD-4D82-B557-4BC57E233FCC}" type="presParOf" srcId="{A59D4C7F-B34D-437C-8ED8-76FCFC239B13}" destId="{91AA5358-9DAA-4DD0-9B64-8F56AB72DB69}" srcOrd="1" destOrd="0" presId="urn:microsoft.com/office/officeart/2005/8/layout/hierarchy1"/>
    <dgm:cxn modelId="{2B72FAEF-7716-4DFC-BD98-22159CF76F7D}" type="presParOf" srcId="{91AA5358-9DAA-4DD0-9B64-8F56AB72DB69}" destId="{D4429304-3F2C-4F27-9ED3-3FB378926592}" srcOrd="0" destOrd="0" presId="urn:microsoft.com/office/officeart/2005/8/layout/hierarchy1"/>
    <dgm:cxn modelId="{3436C2CD-1396-4730-A5B3-58E5B3A309F7}" type="presParOf" srcId="{91AA5358-9DAA-4DD0-9B64-8F56AB72DB69}" destId="{55EF3626-8B5E-4E4A-9A42-DA25ADC046ED}" srcOrd="1" destOrd="0" presId="urn:microsoft.com/office/officeart/2005/8/layout/hierarchy1"/>
    <dgm:cxn modelId="{C77C8A62-C123-4088-B1C1-EB8A6CB1DADA}" type="presParOf" srcId="{55EF3626-8B5E-4E4A-9A42-DA25ADC046ED}" destId="{49D147AE-7847-4840-AD0A-6699AC2E3CAC}" srcOrd="0" destOrd="0" presId="urn:microsoft.com/office/officeart/2005/8/layout/hierarchy1"/>
    <dgm:cxn modelId="{A871865D-7BB1-4085-9122-8ED769F8DADA}" type="presParOf" srcId="{49D147AE-7847-4840-AD0A-6699AC2E3CAC}" destId="{07A38D46-4370-40F8-901E-48DCF8FC283A}" srcOrd="0" destOrd="0" presId="urn:microsoft.com/office/officeart/2005/8/layout/hierarchy1"/>
    <dgm:cxn modelId="{3C0175C4-CBF3-41DA-834E-5C635AF7EF20}" type="presParOf" srcId="{49D147AE-7847-4840-AD0A-6699AC2E3CAC}" destId="{FA9E62D1-1672-4602-BC9B-0B92CC5C1F87}" srcOrd="1" destOrd="0" presId="urn:microsoft.com/office/officeart/2005/8/layout/hierarchy1"/>
    <dgm:cxn modelId="{7F8D0E3E-6A16-4D9B-8931-1867C12D0B8D}" type="presParOf" srcId="{55EF3626-8B5E-4E4A-9A42-DA25ADC046ED}" destId="{1B48C2C2-BFE7-4E3D-B3EE-998B6CFAFE29}" srcOrd="1" destOrd="0" presId="urn:microsoft.com/office/officeart/2005/8/layout/hierarchy1"/>
    <dgm:cxn modelId="{6E8D5D71-8403-409E-AED4-15579F2563D2}" type="presParOf" srcId="{91AA5358-9DAA-4DD0-9B64-8F56AB72DB69}" destId="{1EEEED1B-FED6-4306-8BC3-F38ECC8DC815}" srcOrd="2" destOrd="0" presId="urn:microsoft.com/office/officeart/2005/8/layout/hierarchy1"/>
    <dgm:cxn modelId="{913E268D-DBCE-47E0-8568-D44121E90AB5}" type="presParOf" srcId="{91AA5358-9DAA-4DD0-9B64-8F56AB72DB69}" destId="{176D1FA9-4D0A-43F8-8ED8-3CA0A9E74C52}" srcOrd="3" destOrd="0" presId="urn:microsoft.com/office/officeart/2005/8/layout/hierarchy1"/>
    <dgm:cxn modelId="{68586509-B04C-4F52-9210-0272CA229011}" type="presParOf" srcId="{176D1FA9-4D0A-43F8-8ED8-3CA0A9E74C52}" destId="{6A98B920-F481-43F5-BA2A-BAFBC61A2A1C}" srcOrd="0" destOrd="0" presId="urn:microsoft.com/office/officeart/2005/8/layout/hierarchy1"/>
    <dgm:cxn modelId="{0D35BDEA-C5EC-4752-90E8-E9E0B9A34F99}" type="presParOf" srcId="{6A98B920-F481-43F5-BA2A-BAFBC61A2A1C}" destId="{76797764-78B5-4994-BE84-326584A93473}" srcOrd="0" destOrd="0" presId="urn:microsoft.com/office/officeart/2005/8/layout/hierarchy1"/>
    <dgm:cxn modelId="{F15F4098-5E33-4E2F-BFBD-B37782D1EF24}" type="presParOf" srcId="{6A98B920-F481-43F5-BA2A-BAFBC61A2A1C}" destId="{233A1B10-A2CA-4E4B-BFFF-B68FAE8D17FD}" srcOrd="1" destOrd="0" presId="urn:microsoft.com/office/officeart/2005/8/layout/hierarchy1"/>
    <dgm:cxn modelId="{9F1DAE49-347E-42D0-855B-24904929A524}" type="presParOf" srcId="{176D1FA9-4D0A-43F8-8ED8-3CA0A9E74C52}" destId="{E7574C97-4644-4B4E-B250-43E9EB8FCE1D}" srcOrd="1" destOrd="0" presId="urn:microsoft.com/office/officeart/2005/8/layout/hierarchy1"/>
    <dgm:cxn modelId="{10DBF201-7B6A-46B2-B534-D49729C1DCE9}" type="presParOf" srcId="{91AA5358-9DAA-4DD0-9B64-8F56AB72DB69}" destId="{69F6B21F-F130-48EF-8159-91C0899A7D77}" srcOrd="4" destOrd="0" presId="urn:microsoft.com/office/officeart/2005/8/layout/hierarchy1"/>
    <dgm:cxn modelId="{4766865C-87F0-4B46-8F6A-CBBF9A5B8A78}" type="presParOf" srcId="{91AA5358-9DAA-4DD0-9B64-8F56AB72DB69}" destId="{BCD15D69-64FE-4B62-966A-83ED1BE35531}" srcOrd="5" destOrd="0" presId="urn:microsoft.com/office/officeart/2005/8/layout/hierarchy1"/>
    <dgm:cxn modelId="{D3B83291-BD92-4981-B109-8CAB9166EEB0}" type="presParOf" srcId="{BCD15D69-64FE-4B62-966A-83ED1BE35531}" destId="{6A4AD572-5345-4F06-8AC6-2B510BE1C807}" srcOrd="0" destOrd="0" presId="urn:microsoft.com/office/officeart/2005/8/layout/hierarchy1"/>
    <dgm:cxn modelId="{5094CE6C-BDE5-4A09-B606-66AA5E0AFB50}" type="presParOf" srcId="{6A4AD572-5345-4F06-8AC6-2B510BE1C807}" destId="{13314752-C27C-4B85-A6D4-220DB80F5D69}" srcOrd="0" destOrd="0" presId="urn:microsoft.com/office/officeart/2005/8/layout/hierarchy1"/>
    <dgm:cxn modelId="{A032E529-1DB8-4801-B118-AF12D86AB134}" type="presParOf" srcId="{6A4AD572-5345-4F06-8AC6-2B510BE1C807}" destId="{D65E5651-A0C2-403D-A579-3958C75FAFCB}" srcOrd="1" destOrd="0" presId="urn:microsoft.com/office/officeart/2005/8/layout/hierarchy1"/>
    <dgm:cxn modelId="{EBA9909F-69CA-432E-A563-3781755C37E1}" type="presParOf" srcId="{BCD15D69-64FE-4B62-966A-83ED1BE35531}" destId="{D5B38F3A-2486-4C47-8D63-ACA9DE5AD728}" srcOrd="1" destOrd="0" presId="urn:microsoft.com/office/officeart/2005/8/layout/hierarchy1"/>
    <dgm:cxn modelId="{BAEDA481-BD7C-493C-A297-D33E3DF2BBF8}" type="presParOf" srcId="{91AA5358-9DAA-4DD0-9B64-8F56AB72DB69}" destId="{95D74E70-C624-4A79-BD71-632AA6155D05}" srcOrd="6" destOrd="0" presId="urn:microsoft.com/office/officeart/2005/8/layout/hierarchy1"/>
    <dgm:cxn modelId="{B508FB39-C87C-4824-B11C-2EE35224AF80}" type="presParOf" srcId="{91AA5358-9DAA-4DD0-9B64-8F56AB72DB69}" destId="{541AADF1-7B5C-4A77-9775-507E4E066D68}" srcOrd="7" destOrd="0" presId="urn:microsoft.com/office/officeart/2005/8/layout/hierarchy1"/>
    <dgm:cxn modelId="{5ADD505B-CD0D-46E9-8B49-0806BF4D952F}" type="presParOf" srcId="{541AADF1-7B5C-4A77-9775-507E4E066D68}" destId="{3A06F09C-DFAB-444B-A849-CD64C3173EFD}" srcOrd="0" destOrd="0" presId="urn:microsoft.com/office/officeart/2005/8/layout/hierarchy1"/>
    <dgm:cxn modelId="{A0728646-D81B-4882-90B7-97C25287D3A4}" type="presParOf" srcId="{3A06F09C-DFAB-444B-A849-CD64C3173EFD}" destId="{150AB475-B089-4351-B4C4-65DCF5C7A50A}" srcOrd="0" destOrd="0" presId="urn:microsoft.com/office/officeart/2005/8/layout/hierarchy1"/>
    <dgm:cxn modelId="{055C3DCF-49F5-465B-81D5-190372108AA9}" type="presParOf" srcId="{3A06F09C-DFAB-444B-A849-CD64C3173EFD}" destId="{00A0154A-3D26-49CA-808F-86488314C50B}" srcOrd="1" destOrd="0" presId="urn:microsoft.com/office/officeart/2005/8/layout/hierarchy1"/>
    <dgm:cxn modelId="{6BF5F7EB-911A-4DA1-8797-65A9B839CB98}" type="presParOf" srcId="{541AADF1-7B5C-4A77-9775-507E4E066D68}" destId="{91305479-C054-4E76-840D-156648F16AA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FE25A0-5B44-4E58-90DD-D81C31FF972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57E6C6-3492-43DE-8128-687AF42B0F94}">
      <dgm:prSet phldrT="[Text]" custT="1"/>
      <dgm:spPr/>
      <dgm:t>
        <a:bodyPr/>
        <a:lstStyle/>
        <a:p>
          <a:r>
            <a:rPr lang="en-US" sz="1600" dirty="0" smtClean="0">
              <a:solidFill>
                <a:srgbClr val="00B050"/>
              </a:solidFill>
            </a:rPr>
            <a:t>Medial striate artery </a:t>
          </a:r>
          <a:endParaRPr lang="en-US" sz="1600" dirty="0">
            <a:solidFill>
              <a:srgbClr val="00B050"/>
            </a:solidFill>
          </a:endParaRPr>
        </a:p>
      </dgm:t>
    </dgm:pt>
    <dgm:pt modelId="{68865955-FC77-4390-9656-A9909F8BA906}" type="parTrans" cxnId="{853779E1-7A8E-4110-AD80-45730D5CDB6F}">
      <dgm:prSet/>
      <dgm:spPr/>
      <dgm:t>
        <a:bodyPr/>
        <a:lstStyle/>
        <a:p>
          <a:endParaRPr lang="en-US"/>
        </a:p>
      </dgm:t>
    </dgm:pt>
    <dgm:pt modelId="{E71E112D-1039-47E4-BDF9-7B7C1D3322F5}" type="sibTrans" cxnId="{853779E1-7A8E-4110-AD80-45730D5CDB6F}">
      <dgm:prSet/>
      <dgm:spPr/>
      <dgm:t>
        <a:bodyPr/>
        <a:lstStyle/>
        <a:p>
          <a:endParaRPr lang="en-US"/>
        </a:p>
      </dgm:t>
    </dgm:pt>
    <dgm:pt modelId="{404B6128-26CF-40B5-971A-B63439B25AB1}">
      <dgm:prSet phldrT="[Text]" custT="1"/>
      <dgm:spPr/>
      <dgm:t>
        <a:bodyPr/>
        <a:lstStyle/>
        <a:p>
          <a:r>
            <a:rPr lang="en-US" sz="1600" dirty="0" smtClean="0">
              <a:solidFill>
                <a:srgbClr val="00B050"/>
              </a:solidFill>
            </a:rPr>
            <a:t>Lateral striate artery</a:t>
          </a:r>
          <a:endParaRPr lang="en-US" sz="1600" dirty="0">
            <a:solidFill>
              <a:srgbClr val="00B050"/>
            </a:solidFill>
          </a:endParaRPr>
        </a:p>
      </dgm:t>
    </dgm:pt>
    <dgm:pt modelId="{C6D887FA-E3B2-436C-ACBE-23748266BEDC}" type="parTrans" cxnId="{35ED6D1A-54D2-4B3D-86B8-234741D1631F}">
      <dgm:prSet/>
      <dgm:spPr/>
      <dgm:t>
        <a:bodyPr/>
        <a:lstStyle/>
        <a:p>
          <a:endParaRPr lang="en-US"/>
        </a:p>
      </dgm:t>
    </dgm:pt>
    <dgm:pt modelId="{F262E28B-6A37-4F9B-8A80-F4BE6B15EB2F}" type="sibTrans" cxnId="{35ED6D1A-54D2-4B3D-86B8-234741D1631F}">
      <dgm:prSet/>
      <dgm:spPr/>
      <dgm:t>
        <a:bodyPr/>
        <a:lstStyle/>
        <a:p>
          <a:endParaRPr lang="en-US"/>
        </a:p>
      </dgm:t>
    </dgm:pt>
    <dgm:pt modelId="{F4E38FE9-87A9-4D26-8ECF-99467853FD6C}">
      <dgm:prSet phldrT="[Text]" custT="1"/>
      <dgm:spPr/>
      <dgm:t>
        <a:bodyPr/>
        <a:lstStyle/>
        <a:p>
          <a:r>
            <a:rPr lang="en-US" sz="1600" dirty="0" smtClean="0">
              <a:solidFill>
                <a:srgbClr val="00B050"/>
              </a:solidFill>
            </a:rPr>
            <a:t>Striate artery</a:t>
          </a:r>
          <a:endParaRPr lang="en-US" sz="1600" dirty="0">
            <a:solidFill>
              <a:srgbClr val="00B050"/>
            </a:solidFill>
          </a:endParaRPr>
        </a:p>
      </dgm:t>
    </dgm:pt>
    <dgm:pt modelId="{95D404CC-3976-44E2-BD5C-754DD12B21AC}" type="sibTrans" cxnId="{DE544CA0-E8BC-4305-9A9E-C50B5C7D0ED4}">
      <dgm:prSet/>
      <dgm:spPr/>
      <dgm:t>
        <a:bodyPr/>
        <a:lstStyle/>
        <a:p>
          <a:endParaRPr lang="en-US"/>
        </a:p>
      </dgm:t>
    </dgm:pt>
    <dgm:pt modelId="{DBC687F2-76F5-4D68-959F-5020C9084B61}" type="parTrans" cxnId="{DE544CA0-E8BC-4305-9A9E-C50B5C7D0ED4}">
      <dgm:prSet/>
      <dgm:spPr/>
      <dgm:t>
        <a:bodyPr/>
        <a:lstStyle/>
        <a:p>
          <a:endParaRPr lang="en-US"/>
        </a:p>
      </dgm:t>
    </dgm:pt>
    <dgm:pt modelId="{A46E5FEB-2A39-4AEB-A490-49923C8A442E}" type="pres">
      <dgm:prSet presAssocID="{DBFE25A0-5B44-4E58-90DD-D81C31FF972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58BE9E9-C3F6-4913-BD16-E0979FAE9CF6}" type="pres">
      <dgm:prSet presAssocID="{F4E38FE9-87A9-4D26-8ECF-99467853FD6C}" presName="hierRoot1" presStyleCnt="0"/>
      <dgm:spPr/>
    </dgm:pt>
    <dgm:pt modelId="{05B89E87-F621-4A7C-B06C-491952EB10AD}" type="pres">
      <dgm:prSet presAssocID="{F4E38FE9-87A9-4D26-8ECF-99467853FD6C}" presName="composite" presStyleCnt="0"/>
      <dgm:spPr/>
    </dgm:pt>
    <dgm:pt modelId="{511307F4-15D4-45C8-B176-61A8B6088294}" type="pres">
      <dgm:prSet presAssocID="{F4E38FE9-87A9-4D26-8ECF-99467853FD6C}" presName="background" presStyleLbl="node0" presStyleIdx="0" presStyleCnt="1"/>
      <dgm:spPr/>
    </dgm:pt>
    <dgm:pt modelId="{838DDD73-F440-4A16-ADA9-3E8AD85E45AA}" type="pres">
      <dgm:prSet presAssocID="{F4E38FE9-87A9-4D26-8ECF-99467853FD6C}" presName="text" presStyleLbl="fgAcc0" presStyleIdx="0" presStyleCnt="1" custLinFactNeighborX="-25951" custLinFactNeighborY="-174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A2CDDC-816C-4763-A2E9-FE5A8D1344FC}" type="pres">
      <dgm:prSet presAssocID="{F4E38FE9-87A9-4D26-8ECF-99467853FD6C}" presName="hierChild2" presStyleCnt="0"/>
      <dgm:spPr/>
    </dgm:pt>
    <dgm:pt modelId="{273EEEAB-D5CD-42E4-AE65-267475D6EABE}" type="pres">
      <dgm:prSet presAssocID="{68865955-FC77-4390-9656-A9909F8BA906}" presName="Name10" presStyleLbl="parChTrans1D2" presStyleIdx="0" presStyleCnt="2"/>
      <dgm:spPr/>
      <dgm:t>
        <a:bodyPr/>
        <a:lstStyle/>
        <a:p>
          <a:endParaRPr lang="en-US"/>
        </a:p>
      </dgm:t>
    </dgm:pt>
    <dgm:pt modelId="{B193EF5F-2111-444F-9DCF-131E28BC0372}" type="pres">
      <dgm:prSet presAssocID="{C357E6C6-3492-43DE-8128-687AF42B0F94}" presName="hierRoot2" presStyleCnt="0"/>
      <dgm:spPr/>
    </dgm:pt>
    <dgm:pt modelId="{6BFF7DE8-B44F-46C3-9DF1-E8045BEA3E4D}" type="pres">
      <dgm:prSet presAssocID="{C357E6C6-3492-43DE-8128-687AF42B0F94}" presName="composite2" presStyleCnt="0"/>
      <dgm:spPr/>
    </dgm:pt>
    <dgm:pt modelId="{F1A673ED-4B7B-49FD-A41B-E917D1185307}" type="pres">
      <dgm:prSet presAssocID="{C357E6C6-3492-43DE-8128-687AF42B0F94}" presName="background2" presStyleLbl="node2" presStyleIdx="0" presStyleCnt="2"/>
      <dgm:spPr/>
    </dgm:pt>
    <dgm:pt modelId="{EEC3853D-097F-4B6F-97E7-6B9586D2F508}" type="pres">
      <dgm:prSet presAssocID="{C357E6C6-3492-43DE-8128-687AF42B0F94}" presName="text2" presStyleLbl="fgAcc2" presStyleIdx="0" presStyleCnt="2" custLinFactNeighborX="-23634" custLinFactNeighborY="-363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BA99423-3069-4DEF-9A18-CCD6F45A989E}" type="pres">
      <dgm:prSet presAssocID="{C357E6C6-3492-43DE-8128-687AF42B0F94}" presName="hierChild3" presStyleCnt="0"/>
      <dgm:spPr/>
    </dgm:pt>
    <dgm:pt modelId="{CFC8ED87-803D-4313-A57F-A2A305302B44}" type="pres">
      <dgm:prSet presAssocID="{C6D887FA-E3B2-436C-ACBE-23748266BEDC}" presName="Name10" presStyleLbl="parChTrans1D2" presStyleIdx="1" presStyleCnt="2"/>
      <dgm:spPr/>
      <dgm:t>
        <a:bodyPr/>
        <a:lstStyle/>
        <a:p>
          <a:endParaRPr lang="en-US"/>
        </a:p>
      </dgm:t>
    </dgm:pt>
    <dgm:pt modelId="{3C6EC6FB-6E41-4482-97EB-674D8558C1B4}" type="pres">
      <dgm:prSet presAssocID="{404B6128-26CF-40B5-971A-B63439B25AB1}" presName="hierRoot2" presStyleCnt="0"/>
      <dgm:spPr/>
    </dgm:pt>
    <dgm:pt modelId="{9CB88880-FEF3-41F8-BEDB-F6E1945C3A15}" type="pres">
      <dgm:prSet presAssocID="{404B6128-26CF-40B5-971A-B63439B25AB1}" presName="composite2" presStyleCnt="0"/>
      <dgm:spPr/>
    </dgm:pt>
    <dgm:pt modelId="{E3ACCDE8-9050-4C54-B91F-34E857C04B74}" type="pres">
      <dgm:prSet presAssocID="{404B6128-26CF-40B5-971A-B63439B25AB1}" presName="background2" presStyleLbl="node2" presStyleIdx="1" presStyleCnt="2"/>
      <dgm:spPr/>
    </dgm:pt>
    <dgm:pt modelId="{6C05C8CC-BCD9-4F5E-AF6C-47BA8C3CB72E}" type="pres">
      <dgm:prSet presAssocID="{404B6128-26CF-40B5-971A-B63439B25AB1}" presName="text2" presStyleLbl="fgAcc2" presStyleIdx="1" presStyleCnt="2" custLinFactNeighborX="1521" custLinFactNeighborY="-363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86842CF-38A3-48CE-A45B-46357E79448A}" type="pres">
      <dgm:prSet presAssocID="{404B6128-26CF-40B5-971A-B63439B25AB1}" presName="hierChild3" presStyleCnt="0"/>
      <dgm:spPr/>
    </dgm:pt>
  </dgm:ptLst>
  <dgm:cxnLst>
    <dgm:cxn modelId="{1785D6E2-93BC-4877-9895-DCB1E07B540C}" type="presOf" srcId="{C357E6C6-3492-43DE-8128-687AF42B0F94}" destId="{EEC3853D-097F-4B6F-97E7-6B9586D2F508}" srcOrd="0" destOrd="0" presId="urn:microsoft.com/office/officeart/2005/8/layout/hierarchy1"/>
    <dgm:cxn modelId="{25B80FD1-D4CB-463E-8E85-1750022829EC}" type="presOf" srcId="{68865955-FC77-4390-9656-A9909F8BA906}" destId="{273EEEAB-D5CD-42E4-AE65-267475D6EABE}" srcOrd="0" destOrd="0" presId="urn:microsoft.com/office/officeart/2005/8/layout/hierarchy1"/>
    <dgm:cxn modelId="{4ACA0625-9DCD-4D8C-BCD4-3D6EB67D3DB5}" type="presOf" srcId="{F4E38FE9-87A9-4D26-8ECF-99467853FD6C}" destId="{838DDD73-F440-4A16-ADA9-3E8AD85E45AA}" srcOrd="0" destOrd="0" presId="urn:microsoft.com/office/officeart/2005/8/layout/hierarchy1"/>
    <dgm:cxn modelId="{8C49BE76-0BBB-4061-955A-0791E726167E}" type="presOf" srcId="{C6D887FA-E3B2-436C-ACBE-23748266BEDC}" destId="{CFC8ED87-803D-4313-A57F-A2A305302B44}" srcOrd="0" destOrd="0" presId="urn:microsoft.com/office/officeart/2005/8/layout/hierarchy1"/>
    <dgm:cxn modelId="{DE544CA0-E8BC-4305-9A9E-C50B5C7D0ED4}" srcId="{DBFE25A0-5B44-4E58-90DD-D81C31FF9725}" destId="{F4E38FE9-87A9-4D26-8ECF-99467853FD6C}" srcOrd="0" destOrd="0" parTransId="{DBC687F2-76F5-4D68-959F-5020C9084B61}" sibTransId="{95D404CC-3976-44E2-BD5C-754DD12B21AC}"/>
    <dgm:cxn modelId="{35ED6D1A-54D2-4B3D-86B8-234741D1631F}" srcId="{F4E38FE9-87A9-4D26-8ECF-99467853FD6C}" destId="{404B6128-26CF-40B5-971A-B63439B25AB1}" srcOrd="1" destOrd="0" parTransId="{C6D887FA-E3B2-436C-ACBE-23748266BEDC}" sibTransId="{F262E28B-6A37-4F9B-8A80-F4BE6B15EB2F}"/>
    <dgm:cxn modelId="{88F7AC5D-FB86-4D3B-866C-6DC16F9E5B73}" type="presOf" srcId="{DBFE25A0-5B44-4E58-90DD-D81C31FF9725}" destId="{A46E5FEB-2A39-4AEB-A490-49923C8A442E}" srcOrd="0" destOrd="0" presId="urn:microsoft.com/office/officeart/2005/8/layout/hierarchy1"/>
    <dgm:cxn modelId="{D6772AF3-BA35-41B5-9245-2C2254024C13}" type="presOf" srcId="{404B6128-26CF-40B5-971A-B63439B25AB1}" destId="{6C05C8CC-BCD9-4F5E-AF6C-47BA8C3CB72E}" srcOrd="0" destOrd="0" presId="urn:microsoft.com/office/officeart/2005/8/layout/hierarchy1"/>
    <dgm:cxn modelId="{853779E1-7A8E-4110-AD80-45730D5CDB6F}" srcId="{F4E38FE9-87A9-4D26-8ECF-99467853FD6C}" destId="{C357E6C6-3492-43DE-8128-687AF42B0F94}" srcOrd="0" destOrd="0" parTransId="{68865955-FC77-4390-9656-A9909F8BA906}" sibTransId="{E71E112D-1039-47E4-BDF9-7B7C1D3322F5}"/>
    <dgm:cxn modelId="{11BB6BBE-6A06-4A6D-8CF0-2B6B653E16F8}" type="presParOf" srcId="{A46E5FEB-2A39-4AEB-A490-49923C8A442E}" destId="{D58BE9E9-C3F6-4913-BD16-E0979FAE9CF6}" srcOrd="0" destOrd="0" presId="urn:microsoft.com/office/officeart/2005/8/layout/hierarchy1"/>
    <dgm:cxn modelId="{7AF7871B-7692-4F79-B326-F20308270FCB}" type="presParOf" srcId="{D58BE9E9-C3F6-4913-BD16-E0979FAE9CF6}" destId="{05B89E87-F621-4A7C-B06C-491952EB10AD}" srcOrd="0" destOrd="0" presId="urn:microsoft.com/office/officeart/2005/8/layout/hierarchy1"/>
    <dgm:cxn modelId="{7B0DE148-3911-45FB-9B5C-D9F2B2671D26}" type="presParOf" srcId="{05B89E87-F621-4A7C-B06C-491952EB10AD}" destId="{511307F4-15D4-45C8-B176-61A8B6088294}" srcOrd="0" destOrd="0" presId="urn:microsoft.com/office/officeart/2005/8/layout/hierarchy1"/>
    <dgm:cxn modelId="{0C90342A-95E6-418D-BA05-EB9A565027DF}" type="presParOf" srcId="{05B89E87-F621-4A7C-B06C-491952EB10AD}" destId="{838DDD73-F440-4A16-ADA9-3E8AD85E45AA}" srcOrd="1" destOrd="0" presId="urn:microsoft.com/office/officeart/2005/8/layout/hierarchy1"/>
    <dgm:cxn modelId="{AE975D81-CCB8-4604-BBE6-053047553D11}" type="presParOf" srcId="{D58BE9E9-C3F6-4913-BD16-E0979FAE9CF6}" destId="{A5A2CDDC-816C-4763-A2E9-FE5A8D1344FC}" srcOrd="1" destOrd="0" presId="urn:microsoft.com/office/officeart/2005/8/layout/hierarchy1"/>
    <dgm:cxn modelId="{B3B72098-B751-4815-83E4-A7367CB9E466}" type="presParOf" srcId="{A5A2CDDC-816C-4763-A2E9-FE5A8D1344FC}" destId="{273EEEAB-D5CD-42E4-AE65-267475D6EABE}" srcOrd="0" destOrd="0" presId="urn:microsoft.com/office/officeart/2005/8/layout/hierarchy1"/>
    <dgm:cxn modelId="{0D7E8DB5-739A-4603-B5B0-37B04BC735AE}" type="presParOf" srcId="{A5A2CDDC-816C-4763-A2E9-FE5A8D1344FC}" destId="{B193EF5F-2111-444F-9DCF-131E28BC0372}" srcOrd="1" destOrd="0" presId="urn:microsoft.com/office/officeart/2005/8/layout/hierarchy1"/>
    <dgm:cxn modelId="{F83B529F-6B0E-41D3-B902-FCEE15502073}" type="presParOf" srcId="{B193EF5F-2111-444F-9DCF-131E28BC0372}" destId="{6BFF7DE8-B44F-46C3-9DF1-E8045BEA3E4D}" srcOrd="0" destOrd="0" presId="urn:microsoft.com/office/officeart/2005/8/layout/hierarchy1"/>
    <dgm:cxn modelId="{070400A8-9BDB-4CF6-A597-49D7884D75B8}" type="presParOf" srcId="{6BFF7DE8-B44F-46C3-9DF1-E8045BEA3E4D}" destId="{F1A673ED-4B7B-49FD-A41B-E917D1185307}" srcOrd="0" destOrd="0" presId="urn:microsoft.com/office/officeart/2005/8/layout/hierarchy1"/>
    <dgm:cxn modelId="{392D327D-3BB0-4F0E-AC4D-B3B4FAB227C6}" type="presParOf" srcId="{6BFF7DE8-B44F-46C3-9DF1-E8045BEA3E4D}" destId="{EEC3853D-097F-4B6F-97E7-6B9586D2F508}" srcOrd="1" destOrd="0" presId="urn:microsoft.com/office/officeart/2005/8/layout/hierarchy1"/>
    <dgm:cxn modelId="{17536F16-5D62-4B0B-8252-60D2B15697D6}" type="presParOf" srcId="{B193EF5F-2111-444F-9DCF-131E28BC0372}" destId="{CBA99423-3069-4DEF-9A18-CCD6F45A989E}" srcOrd="1" destOrd="0" presId="urn:microsoft.com/office/officeart/2005/8/layout/hierarchy1"/>
    <dgm:cxn modelId="{A4AE8C1F-E566-4C32-884F-F06A52DE21C1}" type="presParOf" srcId="{A5A2CDDC-816C-4763-A2E9-FE5A8D1344FC}" destId="{CFC8ED87-803D-4313-A57F-A2A305302B44}" srcOrd="2" destOrd="0" presId="urn:microsoft.com/office/officeart/2005/8/layout/hierarchy1"/>
    <dgm:cxn modelId="{F94731C5-1E2E-4E27-8981-39257BF2C751}" type="presParOf" srcId="{A5A2CDDC-816C-4763-A2E9-FE5A8D1344FC}" destId="{3C6EC6FB-6E41-4482-97EB-674D8558C1B4}" srcOrd="3" destOrd="0" presId="urn:microsoft.com/office/officeart/2005/8/layout/hierarchy1"/>
    <dgm:cxn modelId="{E36C10B9-8A2C-40F3-A141-15E31D4D03CB}" type="presParOf" srcId="{3C6EC6FB-6E41-4482-97EB-674D8558C1B4}" destId="{9CB88880-FEF3-41F8-BEDB-F6E1945C3A15}" srcOrd="0" destOrd="0" presId="urn:microsoft.com/office/officeart/2005/8/layout/hierarchy1"/>
    <dgm:cxn modelId="{DA5C9B20-AB19-49F9-BA0A-C2860F3E0657}" type="presParOf" srcId="{9CB88880-FEF3-41F8-BEDB-F6E1945C3A15}" destId="{E3ACCDE8-9050-4C54-B91F-34E857C04B74}" srcOrd="0" destOrd="0" presId="urn:microsoft.com/office/officeart/2005/8/layout/hierarchy1"/>
    <dgm:cxn modelId="{0109C08A-8498-495A-B361-67E9D894B9E3}" type="presParOf" srcId="{9CB88880-FEF3-41F8-BEDB-F6E1945C3A15}" destId="{6C05C8CC-BCD9-4F5E-AF6C-47BA8C3CB72E}" srcOrd="1" destOrd="0" presId="urn:microsoft.com/office/officeart/2005/8/layout/hierarchy1"/>
    <dgm:cxn modelId="{787131B3-BB44-4293-AF4D-7E6A5309E7D7}" type="presParOf" srcId="{3C6EC6FB-6E41-4482-97EB-674D8558C1B4}" destId="{D86842CF-38A3-48CE-A45B-46357E79448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5EBBD2-B281-49CC-9ABA-DB8BF40E762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81875B-2169-4168-8150-723A59A1799D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C00000"/>
              </a:solidFill>
            </a:rPr>
            <a:t>CEREBRAL ARTERY</a:t>
          </a:r>
          <a:endParaRPr lang="en-US" sz="1600" b="1" dirty="0">
            <a:solidFill>
              <a:srgbClr val="C00000"/>
            </a:solidFill>
          </a:endParaRPr>
        </a:p>
      </dgm:t>
    </dgm:pt>
    <dgm:pt modelId="{C1DE57CC-3ABC-483D-806C-75301090472D}" type="parTrans" cxnId="{7B523672-767F-4A30-BBE9-71AE12E5E902}">
      <dgm:prSet/>
      <dgm:spPr/>
      <dgm:t>
        <a:bodyPr/>
        <a:lstStyle/>
        <a:p>
          <a:endParaRPr lang="en-US"/>
        </a:p>
      </dgm:t>
    </dgm:pt>
    <dgm:pt modelId="{6D704362-3749-45F3-B99E-7C01695209F4}" type="sibTrans" cxnId="{7B523672-767F-4A30-BBE9-71AE12E5E902}">
      <dgm:prSet/>
      <dgm:spPr/>
      <dgm:t>
        <a:bodyPr/>
        <a:lstStyle/>
        <a:p>
          <a:endParaRPr lang="en-US"/>
        </a:p>
      </dgm:t>
    </dgm:pt>
    <dgm:pt modelId="{135A6CF8-DEBE-4827-AA8E-A7F3CBAD9767}">
      <dgm:prSet phldrT="[Text]" custT="1"/>
      <dgm:spPr/>
      <dgm:t>
        <a:bodyPr/>
        <a:lstStyle/>
        <a:p>
          <a:pPr algn="ctr"/>
          <a:r>
            <a:rPr lang="en-US" sz="1400" b="1" dirty="0" smtClean="0">
              <a:solidFill>
                <a:srgbClr val="C00000"/>
              </a:solidFill>
            </a:rPr>
            <a:t>CORTICAL BRANCH</a:t>
          </a:r>
        </a:p>
        <a:p>
          <a:pPr algn="l"/>
          <a:r>
            <a:rPr lang="en-US" sz="1400" dirty="0" smtClean="0"/>
            <a:t>-ANTERIOR CEREBRAL ARTERY</a:t>
          </a:r>
        </a:p>
        <a:p>
          <a:pPr algn="l"/>
          <a:r>
            <a:rPr lang="en-US" sz="1400" dirty="0" smtClean="0"/>
            <a:t>-MIDDLE CEREBRAL ARTERY</a:t>
          </a:r>
        </a:p>
        <a:p>
          <a:pPr algn="l"/>
          <a:r>
            <a:rPr lang="en-US" sz="1400" dirty="0" smtClean="0"/>
            <a:t>-POSTERIOR CEREBRAL ARTERY</a:t>
          </a:r>
        </a:p>
        <a:p>
          <a:pPr algn="ctr"/>
          <a:endParaRPr lang="en-US" sz="1300" dirty="0"/>
        </a:p>
      </dgm:t>
    </dgm:pt>
    <dgm:pt modelId="{8292FB5C-88B2-4FEA-9053-20527CE99FAC}" type="parTrans" cxnId="{108B2B14-9D5F-48EB-9FDB-090FCAEBA2E3}">
      <dgm:prSet/>
      <dgm:spPr/>
      <dgm:t>
        <a:bodyPr/>
        <a:lstStyle/>
        <a:p>
          <a:endParaRPr lang="en-US"/>
        </a:p>
      </dgm:t>
    </dgm:pt>
    <dgm:pt modelId="{7C0ED1B0-DFE4-41C1-8A3A-D8662A509A5B}" type="sibTrans" cxnId="{108B2B14-9D5F-48EB-9FDB-090FCAEBA2E3}">
      <dgm:prSet/>
      <dgm:spPr/>
      <dgm:t>
        <a:bodyPr/>
        <a:lstStyle/>
        <a:p>
          <a:endParaRPr lang="en-US"/>
        </a:p>
      </dgm:t>
    </dgm:pt>
    <dgm:pt modelId="{60B5C599-A3B8-48FC-BA40-A10D177520F2}">
      <dgm:prSet phldrT="[Text]"/>
      <dgm:spPr/>
      <dgm:t>
        <a:bodyPr/>
        <a:lstStyle/>
        <a:p>
          <a:pPr algn="ctr"/>
          <a:r>
            <a:rPr lang="en-US" b="1" dirty="0" smtClean="0">
              <a:solidFill>
                <a:srgbClr val="C00000"/>
              </a:solidFill>
            </a:rPr>
            <a:t>CENTRAL BRANCH</a:t>
          </a:r>
        </a:p>
        <a:p>
          <a:pPr algn="just"/>
          <a:r>
            <a:rPr lang="en-US" dirty="0" smtClean="0"/>
            <a:t>-A M GROUP</a:t>
          </a:r>
        </a:p>
        <a:p>
          <a:pPr algn="just"/>
          <a:r>
            <a:rPr lang="en-US" dirty="0" smtClean="0"/>
            <a:t>-PAIRED A L GROUP</a:t>
          </a:r>
        </a:p>
        <a:p>
          <a:pPr algn="just"/>
          <a:r>
            <a:rPr lang="en-US" dirty="0" smtClean="0"/>
            <a:t>-P M GROUP</a:t>
          </a:r>
        </a:p>
        <a:p>
          <a:pPr algn="just"/>
          <a:r>
            <a:rPr lang="en-US" dirty="0" smtClean="0"/>
            <a:t>-PAIRED P L GROUP</a:t>
          </a:r>
          <a:endParaRPr lang="en-US" dirty="0"/>
        </a:p>
      </dgm:t>
    </dgm:pt>
    <dgm:pt modelId="{E38BF000-5749-44C4-A0B4-EF05A5E542FD}" type="parTrans" cxnId="{614D9F49-1126-4BFA-9CD7-31887948090D}">
      <dgm:prSet/>
      <dgm:spPr/>
      <dgm:t>
        <a:bodyPr/>
        <a:lstStyle/>
        <a:p>
          <a:endParaRPr lang="en-US"/>
        </a:p>
      </dgm:t>
    </dgm:pt>
    <dgm:pt modelId="{0ABB5A60-C535-4FFB-9D9C-1DFDEC9BFA85}" type="sibTrans" cxnId="{614D9F49-1126-4BFA-9CD7-31887948090D}">
      <dgm:prSet/>
      <dgm:spPr/>
      <dgm:t>
        <a:bodyPr/>
        <a:lstStyle/>
        <a:p>
          <a:endParaRPr lang="en-US"/>
        </a:p>
      </dgm:t>
    </dgm:pt>
    <dgm:pt modelId="{84B941BA-A847-456A-8AEB-11C9BA610266}">
      <dgm:prSet phldrT="[Text]"/>
      <dgm:spPr/>
      <dgm:t>
        <a:bodyPr/>
        <a:lstStyle/>
        <a:p>
          <a:pPr algn="ctr"/>
          <a:r>
            <a:rPr lang="en-US" b="1" dirty="0" smtClean="0">
              <a:solidFill>
                <a:srgbClr val="C00000"/>
              </a:solidFill>
            </a:rPr>
            <a:t>CHOROIDAL BRANCH</a:t>
          </a:r>
        </a:p>
        <a:p>
          <a:pPr algn="l"/>
          <a:r>
            <a:rPr lang="en-US" dirty="0" smtClean="0"/>
            <a:t>-ANTERIOR CHORIDAL ARTERY</a:t>
          </a:r>
        </a:p>
        <a:p>
          <a:pPr algn="l"/>
          <a:r>
            <a:rPr lang="en-US" dirty="0" smtClean="0"/>
            <a:t>-POSTERIOR CHOROIDAL ARTERY</a:t>
          </a:r>
          <a:endParaRPr lang="en-US" dirty="0"/>
        </a:p>
      </dgm:t>
    </dgm:pt>
    <dgm:pt modelId="{0869D8BD-2EC7-4AE8-A3B3-16D0D81EC8B1}" type="parTrans" cxnId="{6BFBD79B-8AD3-4B63-AA0F-C5BD6F298F09}">
      <dgm:prSet/>
      <dgm:spPr/>
      <dgm:t>
        <a:bodyPr/>
        <a:lstStyle/>
        <a:p>
          <a:endParaRPr lang="en-US"/>
        </a:p>
      </dgm:t>
    </dgm:pt>
    <dgm:pt modelId="{3D0B0EDB-BCA8-4F9B-8C30-A3E764BDB6DC}" type="sibTrans" cxnId="{6BFBD79B-8AD3-4B63-AA0F-C5BD6F298F09}">
      <dgm:prSet/>
      <dgm:spPr/>
      <dgm:t>
        <a:bodyPr/>
        <a:lstStyle/>
        <a:p>
          <a:endParaRPr lang="en-US"/>
        </a:p>
      </dgm:t>
    </dgm:pt>
    <dgm:pt modelId="{3C3A0FA5-7573-4A8A-BE79-A0AE29D29F91}" type="pres">
      <dgm:prSet presAssocID="{2D5EBBD2-B281-49CC-9ABA-DB8BF40E762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9A14FAF-1FE3-4BF7-AD9C-D67949BF90A3}" type="pres">
      <dgm:prSet presAssocID="{5F81875B-2169-4168-8150-723A59A1799D}" presName="hierRoot1" presStyleCnt="0"/>
      <dgm:spPr/>
    </dgm:pt>
    <dgm:pt modelId="{AD7F2BAA-B3EC-404F-BC13-33BDF0F2BCE0}" type="pres">
      <dgm:prSet presAssocID="{5F81875B-2169-4168-8150-723A59A1799D}" presName="composite" presStyleCnt="0"/>
      <dgm:spPr/>
    </dgm:pt>
    <dgm:pt modelId="{DC405C49-E7FB-40A6-83CC-6624C06F5073}" type="pres">
      <dgm:prSet presAssocID="{5F81875B-2169-4168-8150-723A59A1799D}" presName="background" presStyleLbl="node0" presStyleIdx="0" presStyleCnt="1"/>
      <dgm:spPr/>
    </dgm:pt>
    <dgm:pt modelId="{1D47880C-E704-4A98-A29F-BD6B6F7B1FD5}" type="pres">
      <dgm:prSet presAssocID="{5F81875B-2169-4168-8150-723A59A1799D}" presName="text" presStyleLbl="fgAcc0" presStyleIdx="0" presStyleCnt="1" custLinFactNeighborX="-2002" custLinFactNeighborY="-266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15FDC9-69C9-4E10-BF04-03624F903F2B}" type="pres">
      <dgm:prSet presAssocID="{5F81875B-2169-4168-8150-723A59A1799D}" presName="hierChild2" presStyleCnt="0"/>
      <dgm:spPr/>
    </dgm:pt>
    <dgm:pt modelId="{E1AB2BA3-6CF8-4843-A2F0-AC886DDBFBC9}" type="pres">
      <dgm:prSet presAssocID="{8292FB5C-88B2-4FEA-9053-20527CE99FAC}" presName="Name10" presStyleLbl="parChTrans1D2" presStyleIdx="0" presStyleCnt="3"/>
      <dgm:spPr/>
      <dgm:t>
        <a:bodyPr/>
        <a:lstStyle/>
        <a:p>
          <a:endParaRPr lang="en-US"/>
        </a:p>
      </dgm:t>
    </dgm:pt>
    <dgm:pt modelId="{9EE908C5-D200-44F4-966F-80460E068CEB}" type="pres">
      <dgm:prSet presAssocID="{135A6CF8-DEBE-4827-AA8E-A7F3CBAD9767}" presName="hierRoot2" presStyleCnt="0"/>
      <dgm:spPr/>
    </dgm:pt>
    <dgm:pt modelId="{47A0F9E8-78EF-402E-A1E7-E218FBCA5038}" type="pres">
      <dgm:prSet presAssocID="{135A6CF8-DEBE-4827-AA8E-A7F3CBAD9767}" presName="composite2" presStyleCnt="0"/>
      <dgm:spPr/>
    </dgm:pt>
    <dgm:pt modelId="{EF6237B5-788D-43AF-9E0E-3AD926A3ECE2}" type="pres">
      <dgm:prSet presAssocID="{135A6CF8-DEBE-4827-AA8E-A7F3CBAD9767}" presName="background2" presStyleLbl="node2" presStyleIdx="0" presStyleCnt="3"/>
      <dgm:spPr/>
    </dgm:pt>
    <dgm:pt modelId="{5BC310D3-A781-44D1-9D0B-B1D30D3872B6}" type="pres">
      <dgm:prSet presAssocID="{135A6CF8-DEBE-4827-AA8E-A7F3CBAD9767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03B64DD-4A6E-4E7D-AB54-AF889CE9EC29}" type="pres">
      <dgm:prSet presAssocID="{135A6CF8-DEBE-4827-AA8E-A7F3CBAD9767}" presName="hierChild3" presStyleCnt="0"/>
      <dgm:spPr/>
    </dgm:pt>
    <dgm:pt modelId="{37B1F718-59DE-44D6-B53C-9870DEFEE57A}" type="pres">
      <dgm:prSet presAssocID="{E38BF000-5749-44C4-A0B4-EF05A5E542FD}" presName="Name10" presStyleLbl="parChTrans1D2" presStyleIdx="1" presStyleCnt="3"/>
      <dgm:spPr/>
      <dgm:t>
        <a:bodyPr/>
        <a:lstStyle/>
        <a:p>
          <a:endParaRPr lang="en-US"/>
        </a:p>
      </dgm:t>
    </dgm:pt>
    <dgm:pt modelId="{005AFA58-8E64-4D9E-9B3E-20968DADE698}" type="pres">
      <dgm:prSet presAssocID="{60B5C599-A3B8-48FC-BA40-A10D177520F2}" presName="hierRoot2" presStyleCnt="0"/>
      <dgm:spPr/>
    </dgm:pt>
    <dgm:pt modelId="{77B0A2AC-54C0-426F-8CAC-85B22D6ED629}" type="pres">
      <dgm:prSet presAssocID="{60B5C599-A3B8-48FC-BA40-A10D177520F2}" presName="composite2" presStyleCnt="0"/>
      <dgm:spPr/>
    </dgm:pt>
    <dgm:pt modelId="{9DF3F780-693E-4971-8D80-7188A983EF76}" type="pres">
      <dgm:prSet presAssocID="{60B5C599-A3B8-48FC-BA40-A10D177520F2}" presName="background2" presStyleLbl="node2" presStyleIdx="1" presStyleCnt="3"/>
      <dgm:spPr/>
    </dgm:pt>
    <dgm:pt modelId="{6403D515-5043-4DD8-BCEC-46C8C860F4C7}" type="pres">
      <dgm:prSet presAssocID="{60B5C599-A3B8-48FC-BA40-A10D177520F2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885E389-B508-4277-B471-B18E63F15F2D}" type="pres">
      <dgm:prSet presAssocID="{60B5C599-A3B8-48FC-BA40-A10D177520F2}" presName="hierChild3" presStyleCnt="0"/>
      <dgm:spPr/>
    </dgm:pt>
    <dgm:pt modelId="{662D823D-E7D8-4DBA-8AAD-15F7753AA090}" type="pres">
      <dgm:prSet presAssocID="{0869D8BD-2EC7-4AE8-A3B3-16D0D81EC8B1}" presName="Name10" presStyleLbl="parChTrans1D2" presStyleIdx="2" presStyleCnt="3"/>
      <dgm:spPr/>
      <dgm:t>
        <a:bodyPr/>
        <a:lstStyle/>
        <a:p>
          <a:endParaRPr lang="en-US"/>
        </a:p>
      </dgm:t>
    </dgm:pt>
    <dgm:pt modelId="{253DED16-D093-4787-BBA1-C4B0F2CB0394}" type="pres">
      <dgm:prSet presAssocID="{84B941BA-A847-456A-8AEB-11C9BA610266}" presName="hierRoot2" presStyleCnt="0"/>
      <dgm:spPr/>
    </dgm:pt>
    <dgm:pt modelId="{63EF0D8F-3362-479C-87D3-76DA3EFEFE22}" type="pres">
      <dgm:prSet presAssocID="{84B941BA-A847-456A-8AEB-11C9BA610266}" presName="composite2" presStyleCnt="0"/>
      <dgm:spPr/>
    </dgm:pt>
    <dgm:pt modelId="{B7183CD1-8EDC-4D2F-9A77-34D971FF841E}" type="pres">
      <dgm:prSet presAssocID="{84B941BA-A847-456A-8AEB-11C9BA610266}" presName="background2" presStyleLbl="node2" presStyleIdx="2" presStyleCnt="3"/>
      <dgm:spPr/>
    </dgm:pt>
    <dgm:pt modelId="{99EFB476-A297-43D4-9966-DD85F4B36482}" type="pres">
      <dgm:prSet presAssocID="{84B941BA-A847-456A-8AEB-11C9BA610266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82E9F84-6228-4496-AC38-6D00B437D018}" type="pres">
      <dgm:prSet presAssocID="{84B941BA-A847-456A-8AEB-11C9BA610266}" presName="hierChild3" presStyleCnt="0"/>
      <dgm:spPr/>
    </dgm:pt>
  </dgm:ptLst>
  <dgm:cxnLst>
    <dgm:cxn modelId="{6BFBD79B-8AD3-4B63-AA0F-C5BD6F298F09}" srcId="{5F81875B-2169-4168-8150-723A59A1799D}" destId="{84B941BA-A847-456A-8AEB-11C9BA610266}" srcOrd="2" destOrd="0" parTransId="{0869D8BD-2EC7-4AE8-A3B3-16D0D81EC8B1}" sibTransId="{3D0B0EDB-BCA8-4F9B-8C30-A3E764BDB6DC}"/>
    <dgm:cxn modelId="{B486DA93-7A34-43F7-A9E2-956372E466AF}" type="presOf" srcId="{E38BF000-5749-44C4-A0B4-EF05A5E542FD}" destId="{37B1F718-59DE-44D6-B53C-9870DEFEE57A}" srcOrd="0" destOrd="0" presId="urn:microsoft.com/office/officeart/2005/8/layout/hierarchy1"/>
    <dgm:cxn modelId="{108B2B14-9D5F-48EB-9FDB-090FCAEBA2E3}" srcId="{5F81875B-2169-4168-8150-723A59A1799D}" destId="{135A6CF8-DEBE-4827-AA8E-A7F3CBAD9767}" srcOrd="0" destOrd="0" parTransId="{8292FB5C-88B2-4FEA-9053-20527CE99FAC}" sibTransId="{7C0ED1B0-DFE4-41C1-8A3A-D8662A509A5B}"/>
    <dgm:cxn modelId="{614D9F49-1126-4BFA-9CD7-31887948090D}" srcId="{5F81875B-2169-4168-8150-723A59A1799D}" destId="{60B5C599-A3B8-48FC-BA40-A10D177520F2}" srcOrd="1" destOrd="0" parTransId="{E38BF000-5749-44C4-A0B4-EF05A5E542FD}" sibTransId="{0ABB5A60-C535-4FFB-9D9C-1DFDEC9BFA85}"/>
    <dgm:cxn modelId="{E63F6E18-F5A1-4F1E-AA0E-B3360EE3FAF3}" type="presOf" srcId="{2D5EBBD2-B281-49CC-9ABA-DB8BF40E762D}" destId="{3C3A0FA5-7573-4A8A-BE79-A0AE29D29F91}" srcOrd="0" destOrd="0" presId="urn:microsoft.com/office/officeart/2005/8/layout/hierarchy1"/>
    <dgm:cxn modelId="{4B9FF200-A1FB-4C9A-BE29-F2147C42A954}" type="presOf" srcId="{5F81875B-2169-4168-8150-723A59A1799D}" destId="{1D47880C-E704-4A98-A29F-BD6B6F7B1FD5}" srcOrd="0" destOrd="0" presId="urn:microsoft.com/office/officeart/2005/8/layout/hierarchy1"/>
    <dgm:cxn modelId="{87EBDA2E-E8FE-4DA8-A8F9-71CBF5CC1FEE}" type="presOf" srcId="{84B941BA-A847-456A-8AEB-11C9BA610266}" destId="{99EFB476-A297-43D4-9966-DD85F4B36482}" srcOrd="0" destOrd="0" presId="urn:microsoft.com/office/officeart/2005/8/layout/hierarchy1"/>
    <dgm:cxn modelId="{E04A8E86-BF36-493A-B318-31FD20562437}" type="presOf" srcId="{8292FB5C-88B2-4FEA-9053-20527CE99FAC}" destId="{E1AB2BA3-6CF8-4843-A2F0-AC886DDBFBC9}" srcOrd="0" destOrd="0" presId="urn:microsoft.com/office/officeart/2005/8/layout/hierarchy1"/>
    <dgm:cxn modelId="{27686CE7-1B46-44DC-ABC0-C6EE55D44CC7}" type="presOf" srcId="{0869D8BD-2EC7-4AE8-A3B3-16D0D81EC8B1}" destId="{662D823D-E7D8-4DBA-8AAD-15F7753AA090}" srcOrd="0" destOrd="0" presId="urn:microsoft.com/office/officeart/2005/8/layout/hierarchy1"/>
    <dgm:cxn modelId="{306C8E90-25DC-4750-8F2C-97BE73F90414}" type="presOf" srcId="{135A6CF8-DEBE-4827-AA8E-A7F3CBAD9767}" destId="{5BC310D3-A781-44D1-9D0B-B1D30D3872B6}" srcOrd="0" destOrd="0" presId="urn:microsoft.com/office/officeart/2005/8/layout/hierarchy1"/>
    <dgm:cxn modelId="{7B523672-767F-4A30-BBE9-71AE12E5E902}" srcId="{2D5EBBD2-B281-49CC-9ABA-DB8BF40E762D}" destId="{5F81875B-2169-4168-8150-723A59A1799D}" srcOrd="0" destOrd="0" parTransId="{C1DE57CC-3ABC-483D-806C-75301090472D}" sibTransId="{6D704362-3749-45F3-B99E-7C01695209F4}"/>
    <dgm:cxn modelId="{4140527D-35C0-414F-B803-90F5C74F5050}" type="presOf" srcId="{60B5C599-A3B8-48FC-BA40-A10D177520F2}" destId="{6403D515-5043-4DD8-BCEC-46C8C860F4C7}" srcOrd="0" destOrd="0" presId="urn:microsoft.com/office/officeart/2005/8/layout/hierarchy1"/>
    <dgm:cxn modelId="{EC4E02EA-F1B8-4ED4-98DE-3BD464B55E81}" type="presParOf" srcId="{3C3A0FA5-7573-4A8A-BE79-A0AE29D29F91}" destId="{E9A14FAF-1FE3-4BF7-AD9C-D67949BF90A3}" srcOrd="0" destOrd="0" presId="urn:microsoft.com/office/officeart/2005/8/layout/hierarchy1"/>
    <dgm:cxn modelId="{18701CF7-6FCC-476B-930B-F73D38634425}" type="presParOf" srcId="{E9A14FAF-1FE3-4BF7-AD9C-D67949BF90A3}" destId="{AD7F2BAA-B3EC-404F-BC13-33BDF0F2BCE0}" srcOrd="0" destOrd="0" presId="urn:microsoft.com/office/officeart/2005/8/layout/hierarchy1"/>
    <dgm:cxn modelId="{F1B7F4A5-FA94-44CE-B116-634B0F9E12D8}" type="presParOf" srcId="{AD7F2BAA-B3EC-404F-BC13-33BDF0F2BCE0}" destId="{DC405C49-E7FB-40A6-83CC-6624C06F5073}" srcOrd="0" destOrd="0" presId="urn:microsoft.com/office/officeart/2005/8/layout/hierarchy1"/>
    <dgm:cxn modelId="{2C4F707B-0772-4302-B7F9-5562E90F3385}" type="presParOf" srcId="{AD7F2BAA-B3EC-404F-BC13-33BDF0F2BCE0}" destId="{1D47880C-E704-4A98-A29F-BD6B6F7B1FD5}" srcOrd="1" destOrd="0" presId="urn:microsoft.com/office/officeart/2005/8/layout/hierarchy1"/>
    <dgm:cxn modelId="{5E748167-065F-452B-B134-361FDFEA959E}" type="presParOf" srcId="{E9A14FAF-1FE3-4BF7-AD9C-D67949BF90A3}" destId="{7D15FDC9-69C9-4E10-BF04-03624F903F2B}" srcOrd="1" destOrd="0" presId="urn:microsoft.com/office/officeart/2005/8/layout/hierarchy1"/>
    <dgm:cxn modelId="{B5E72BA1-1DA3-4E87-BB98-6AD77129DD82}" type="presParOf" srcId="{7D15FDC9-69C9-4E10-BF04-03624F903F2B}" destId="{E1AB2BA3-6CF8-4843-A2F0-AC886DDBFBC9}" srcOrd="0" destOrd="0" presId="urn:microsoft.com/office/officeart/2005/8/layout/hierarchy1"/>
    <dgm:cxn modelId="{4EC5B02D-5010-4C5A-9DB5-BB3DB9D0175C}" type="presParOf" srcId="{7D15FDC9-69C9-4E10-BF04-03624F903F2B}" destId="{9EE908C5-D200-44F4-966F-80460E068CEB}" srcOrd="1" destOrd="0" presId="urn:microsoft.com/office/officeart/2005/8/layout/hierarchy1"/>
    <dgm:cxn modelId="{00BBBCE2-E288-48C8-88EF-FCD6134FA2A0}" type="presParOf" srcId="{9EE908C5-D200-44F4-966F-80460E068CEB}" destId="{47A0F9E8-78EF-402E-A1E7-E218FBCA5038}" srcOrd="0" destOrd="0" presId="urn:microsoft.com/office/officeart/2005/8/layout/hierarchy1"/>
    <dgm:cxn modelId="{15C29886-840B-4568-ABE1-C0CE94138421}" type="presParOf" srcId="{47A0F9E8-78EF-402E-A1E7-E218FBCA5038}" destId="{EF6237B5-788D-43AF-9E0E-3AD926A3ECE2}" srcOrd="0" destOrd="0" presId="urn:microsoft.com/office/officeart/2005/8/layout/hierarchy1"/>
    <dgm:cxn modelId="{26DF2385-7446-4692-85F7-7C5E11E4A1AD}" type="presParOf" srcId="{47A0F9E8-78EF-402E-A1E7-E218FBCA5038}" destId="{5BC310D3-A781-44D1-9D0B-B1D30D3872B6}" srcOrd="1" destOrd="0" presId="urn:microsoft.com/office/officeart/2005/8/layout/hierarchy1"/>
    <dgm:cxn modelId="{598CA573-CD2A-42FF-86EC-6E8ED6042F69}" type="presParOf" srcId="{9EE908C5-D200-44F4-966F-80460E068CEB}" destId="{703B64DD-4A6E-4E7D-AB54-AF889CE9EC29}" srcOrd="1" destOrd="0" presId="urn:microsoft.com/office/officeart/2005/8/layout/hierarchy1"/>
    <dgm:cxn modelId="{B91B5632-A376-47F0-98DF-FCE4A87362F7}" type="presParOf" srcId="{7D15FDC9-69C9-4E10-BF04-03624F903F2B}" destId="{37B1F718-59DE-44D6-B53C-9870DEFEE57A}" srcOrd="2" destOrd="0" presId="urn:microsoft.com/office/officeart/2005/8/layout/hierarchy1"/>
    <dgm:cxn modelId="{0CFF115B-C99E-489D-8FE7-53893E92652A}" type="presParOf" srcId="{7D15FDC9-69C9-4E10-BF04-03624F903F2B}" destId="{005AFA58-8E64-4D9E-9B3E-20968DADE698}" srcOrd="3" destOrd="0" presId="urn:microsoft.com/office/officeart/2005/8/layout/hierarchy1"/>
    <dgm:cxn modelId="{26B2E21C-1206-4CC2-B875-F0CE92A4C057}" type="presParOf" srcId="{005AFA58-8E64-4D9E-9B3E-20968DADE698}" destId="{77B0A2AC-54C0-426F-8CAC-85B22D6ED629}" srcOrd="0" destOrd="0" presId="urn:microsoft.com/office/officeart/2005/8/layout/hierarchy1"/>
    <dgm:cxn modelId="{FF2B240A-304B-48F6-9AEB-4CCAAFF52D42}" type="presParOf" srcId="{77B0A2AC-54C0-426F-8CAC-85B22D6ED629}" destId="{9DF3F780-693E-4971-8D80-7188A983EF76}" srcOrd="0" destOrd="0" presId="urn:microsoft.com/office/officeart/2005/8/layout/hierarchy1"/>
    <dgm:cxn modelId="{C1ABB129-B829-40D1-809F-AD37C3D2E353}" type="presParOf" srcId="{77B0A2AC-54C0-426F-8CAC-85B22D6ED629}" destId="{6403D515-5043-4DD8-BCEC-46C8C860F4C7}" srcOrd="1" destOrd="0" presId="urn:microsoft.com/office/officeart/2005/8/layout/hierarchy1"/>
    <dgm:cxn modelId="{C7D5E955-FD33-40E4-802B-5FCA5F0F1F3D}" type="presParOf" srcId="{005AFA58-8E64-4D9E-9B3E-20968DADE698}" destId="{A885E389-B508-4277-B471-B18E63F15F2D}" srcOrd="1" destOrd="0" presId="urn:microsoft.com/office/officeart/2005/8/layout/hierarchy1"/>
    <dgm:cxn modelId="{2D75C79B-F1A2-4B59-BF06-3F9A8D35D23E}" type="presParOf" srcId="{7D15FDC9-69C9-4E10-BF04-03624F903F2B}" destId="{662D823D-E7D8-4DBA-8AAD-15F7753AA090}" srcOrd="4" destOrd="0" presId="urn:microsoft.com/office/officeart/2005/8/layout/hierarchy1"/>
    <dgm:cxn modelId="{BA3E9560-2EF9-4C0B-9D41-9E287A9FB9CB}" type="presParOf" srcId="{7D15FDC9-69C9-4E10-BF04-03624F903F2B}" destId="{253DED16-D093-4787-BBA1-C4B0F2CB0394}" srcOrd="5" destOrd="0" presId="urn:microsoft.com/office/officeart/2005/8/layout/hierarchy1"/>
    <dgm:cxn modelId="{45C1BE69-EDBE-4F4A-99D1-22C83B431114}" type="presParOf" srcId="{253DED16-D093-4787-BBA1-C4B0F2CB0394}" destId="{63EF0D8F-3362-479C-87D3-76DA3EFEFE22}" srcOrd="0" destOrd="0" presId="urn:microsoft.com/office/officeart/2005/8/layout/hierarchy1"/>
    <dgm:cxn modelId="{31D18DBC-A4EE-4CD2-A780-E4A44D7CCED8}" type="presParOf" srcId="{63EF0D8F-3362-479C-87D3-76DA3EFEFE22}" destId="{B7183CD1-8EDC-4D2F-9A77-34D971FF841E}" srcOrd="0" destOrd="0" presId="urn:microsoft.com/office/officeart/2005/8/layout/hierarchy1"/>
    <dgm:cxn modelId="{EDDDE4D6-AEE9-4E89-8C16-C17654C472ED}" type="presParOf" srcId="{63EF0D8F-3362-479C-87D3-76DA3EFEFE22}" destId="{99EFB476-A297-43D4-9966-DD85F4B36482}" srcOrd="1" destOrd="0" presId="urn:microsoft.com/office/officeart/2005/8/layout/hierarchy1"/>
    <dgm:cxn modelId="{63B8B562-23CA-4B06-A92A-3B11E9D56F81}" type="presParOf" srcId="{253DED16-D093-4787-BBA1-C4B0F2CB0394}" destId="{B82E9F84-6228-4496-AC38-6D00B437D01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D1AC8BE-2B32-4385-B246-881A2F5F795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1E4772-3D94-49AA-ADBA-6224959CEB02}">
      <dgm:prSet phldrT="[Text]"/>
      <dgm:spPr/>
      <dgm:t>
        <a:bodyPr/>
        <a:lstStyle/>
        <a:p>
          <a:r>
            <a:rPr lang="en-US" b="1" dirty="0" smtClean="0"/>
            <a:t>VEINS OF BRAIN</a:t>
          </a:r>
          <a:endParaRPr lang="en-US" b="1" dirty="0"/>
        </a:p>
      </dgm:t>
    </dgm:pt>
    <dgm:pt modelId="{45D8AEF3-3D2A-4F64-B8B6-7E7C8BAAAA93}" type="parTrans" cxnId="{7D3F48B0-BADB-4714-B2C4-6EB7FCB1240A}">
      <dgm:prSet/>
      <dgm:spPr/>
      <dgm:t>
        <a:bodyPr/>
        <a:lstStyle/>
        <a:p>
          <a:endParaRPr lang="en-US"/>
        </a:p>
      </dgm:t>
    </dgm:pt>
    <dgm:pt modelId="{F18455D2-1F3C-4C37-97AD-40CBEAF10936}" type="sibTrans" cxnId="{7D3F48B0-BADB-4714-B2C4-6EB7FCB1240A}">
      <dgm:prSet/>
      <dgm:spPr/>
      <dgm:t>
        <a:bodyPr/>
        <a:lstStyle/>
        <a:p>
          <a:endParaRPr lang="en-US"/>
        </a:p>
      </dgm:t>
    </dgm:pt>
    <dgm:pt modelId="{013C954A-B1AA-41B5-80C7-A8EA64350EBB}">
      <dgm:prSet phldrT="[Text]"/>
      <dgm:spPr/>
      <dgm:t>
        <a:bodyPr/>
        <a:lstStyle/>
        <a:p>
          <a:r>
            <a:rPr lang="en-US" b="1" dirty="0" smtClean="0"/>
            <a:t>CEREBRAL VEINS</a:t>
          </a:r>
          <a:endParaRPr lang="en-US" b="1" dirty="0"/>
        </a:p>
      </dgm:t>
    </dgm:pt>
    <dgm:pt modelId="{41B98F9F-BCEC-4478-9BF6-D356C6B8F4B3}" type="parTrans" cxnId="{EE09692D-A98F-4536-9D87-66B521FA7648}">
      <dgm:prSet/>
      <dgm:spPr/>
      <dgm:t>
        <a:bodyPr/>
        <a:lstStyle/>
        <a:p>
          <a:endParaRPr lang="en-US"/>
        </a:p>
      </dgm:t>
    </dgm:pt>
    <dgm:pt modelId="{484ED28C-71CC-4C66-B5F6-AE98D09C3614}" type="sibTrans" cxnId="{EE09692D-A98F-4536-9D87-66B521FA7648}">
      <dgm:prSet/>
      <dgm:spPr/>
      <dgm:t>
        <a:bodyPr/>
        <a:lstStyle/>
        <a:p>
          <a:endParaRPr lang="en-US"/>
        </a:p>
      </dgm:t>
    </dgm:pt>
    <dgm:pt modelId="{70786CF9-C8B9-4A40-A2B9-CAED94232C8F}">
      <dgm:prSet phldrT="[Text]"/>
      <dgm:spPr/>
      <dgm:t>
        <a:bodyPr/>
        <a:lstStyle/>
        <a:p>
          <a:r>
            <a:rPr lang="en-US" b="1" dirty="0" smtClean="0"/>
            <a:t>CEREBELLAR VEINS</a:t>
          </a:r>
          <a:endParaRPr lang="en-US" b="1" dirty="0"/>
        </a:p>
      </dgm:t>
    </dgm:pt>
    <dgm:pt modelId="{9AE4A17F-CF03-4576-A072-E8E8CC78EFB4}" type="parTrans" cxnId="{B67A3C79-065C-4C00-A63B-780E97B53F6F}">
      <dgm:prSet/>
      <dgm:spPr/>
      <dgm:t>
        <a:bodyPr/>
        <a:lstStyle/>
        <a:p>
          <a:endParaRPr lang="en-US"/>
        </a:p>
      </dgm:t>
    </dgm:pt>
    <dgm:pt modelId="{E24724A6-DB4D-4136-8B81-A0B3FA9157DC}" type="sibTrans" cxnId="{B67A3C79-065C-4C00-A63B-780E97B53F6F}">
      <dgm:prSet/>
      <dgm:spPr/>
      <dgm:t>
        <a:bodyPr/>
        <a:lstStyle/>
        <a:p>
          <a:endParaRPr lang="en-US"/>
        </a:p>
      </dgm:t>
    </dgm:pt>
    <dgm:pt modelId="{118B03BA-1642-4D1C-BF53-B7E45F879C46}">
      <dgm:prSet phldrT="[Text]"/>
      <dgm:spPr/>
      <dgm:t>
        <a:bodyPr/>
        <a:lstStyle/>
        <a:p>
          <a:r>
            <a:rPr lang="en-US" b="1" dirty="0" smtClean="0"/>
            <a:t>VEINS OF BRAIN STEM</a:t>
          </a:r>
          <a:endParaRPr lang="en-US" b="1" dirty="0"/>
        </a:p>
      </dgm:t>
    </dgm:pt>
    <dgm:pt modelId="{9A9C99FD-E154-41B5-AB6B-65EEF6B3A0F0}" type="parTrans" cxnId="{78F59D06-F052-4391-96B5-F9C20839D679}">
      <dgm:prSet/>
      <dgm:spPr/>
      <dgm:t>
        <a:bodyPr/>
        <a:lstStyle/>
        <a:p>
          <a:endParaRPr lang="en-US"/>
        </a:p>
      </dgm:t>
    </dgm:pt>
    <dgm:pt modelId="{A12C6E9D-5FC9-474D-97E2-7B628E9F48EB}" type="sibTrans" cxnId="{78F59D06-F052-4391-96B5-F9C20839D679}">
      <dgm:prSet/>
      <dgm:spPr/>
      <dgm:t>
        <a:bodyPr/>
        <a:lstStyle/>
        <a:p>
          <a:endParaRPr lang="en-US"/>
        </a:p>
      </dgm:t>
    </dgm:pt>
    <dgm:pt modelId="{291CDBD9-A71D-4850-B2A7-8987426E4CD4}" type="pres">
      <dgm:prSet presAssocID="{0D1AC8BE-2B32-4385-B246-881A2F5F795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33F194A-653D-4B84-BB31-A514A626E285}" type="pres">
      <dgm:prSet presAssocID="{B21E4772-3D94-49AA-ADBA-6224959CEB02}" presName="hierRoot1" presStyleCnt="0"/>
      <dgm:spPr/>
    </dgm:pt>
    <dgm:pt modelId="{F1CC932D-6DDA-4CB9-BC6F-B60F72A29281}" type="pres">
      <dgm:prSet presAssocID="{B21E4772-3D94-49AA-ADBA-6224959CEB02}" presName="composite" presStyleCnt="0"/>
      <dgm:spPr/>
    </dgm:pt>
    <dgm:pt modelId="{0F85CB35-8A2F-4B72-8231-CEF2A332D7F9}" type="pres">
      <dgm:prSet presAssocID="{B21E4772-3D94-49AA-ADBA-6224959CEB02}" presName="background" presStyleLbl="node0" presStyleIdx="0" presStyleCnt="1"/>
      <dgm:spPr/>
    </dgm:pt>
    <dgm:pt modelId="{613C1D13-82CF-453E-9924-8B6D8BFF6E33}" type="pres">
      <dgm:prSet presAssocID="{B21E4772-3D94-49AA-ADBA-6224959CEB02}" presName="text" presStyleLbl="fgAcc0" presStyleIdx="0" presStyleCnt="1" custLinFactNeighborX="-1467" custLinFactNeighborY="-240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6E3538-E2E1-4C06-81A3-9C129E31E39E}" type="pres">
      <dgm:prSet presAssocID="{B21E4772-3D94-49AA-ADBA-6224959CEB02}" presName="hierChild2" presStyleCnt="0"/>
      <dgm:spPr/>
    </dgm:pt>
    <dgm:pt modelId="{FCCA042E-11D7-4130-B577-A7D2F0C90A65}" type="pres">
      <dgm:prSet presAssocID="{41B98F9F-BCEC-4478-9BF6-D356C6B8F4B3}" presName="Name10" presStyleLbl="parChTrans1D2" presStyleIdx="0" presStyleCnt="3"/>
      <dgm:spPr/>
      <dgm:t>
        <a:bodyPr/>
        <a:lstStyle/>
        <a:p>
          <a:endParaRPr lang="en-US"/>
        </a:p>
      </dgm:t>
    </dgm:pt>
    <dgm:pt modelId="{CF587C8C-EB1A-4380-BCBA-1F443533ABBC}" type="pres">
      <dgm:prSet presAssocID="{013C954A-B1AA-41B5-80C7-A8EA64350EBB}" presName="hierRoot2" presStyleCnt="0"/>
      <dgm:spPr/>
    </dgm:pt>
    <dgm:pt modelId="{1E50D83F-3DCA-49DD-91DF-28D404B6E1AF}" type="pres">
      <dgm:prSet presAssocID="{013C954A-B1AA-41B5-80C7-A8EA64350EBB}" presName="composite2" presStyleCnt="0"/>
      <dgm:spPr/>
    </dgm:pt>
    <dgm:pt modelId="{F7769A7C-548E-4136-819D-4FABCFF97126}" type="pres">
      <dgm:prSet presAssocID="{013C954A-B1AA-41B5-80C7-A8EA64350EBB}" presName="background2" presStyleLbl="node2" presStyleIdx="0" presStyleCnt="3"/>
      <dgm:spPr/>
    </dgm:pt>
    <dgm:pt modelId="{F95A8240-9691-4D2B-A742-3C9D06048F05}" type="pres">
      <dgm:prSet presAssocID="{013C954A-B1AA-41B5-80C7-A8EA64350EBB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91DF152-6144-4BAA-9E2B-6A7ED8F465AD}" type="pres">
      <dgm:prSet presAssocID="{013C954A-B1AA-41B5-80C7-A8EA64350EBB}" presName="hierChild3" presStyleCnt="0"/>
      <dgm:spPr/>
    </dgm:pt>
    <dgm:pt modelId="{D02BCCFF-3F65-4A27-93BA-C428713CCF94}" type="pres">
      <dgm:prSet presAssocID="{9A9C99FD-E154-41B5-AB6B-65EEF6B3A0F0}" presName="Name10" presStyleLbl="parChTrans1D2" presStyleIdx="1" presStyleCnt="3"/>
      <dgm:spPr/>
      <dgm:t>
        <a:bodyPr/>
        <a:lstStyle/>
        <a:p>
          <a:endParaRPr lang="en-US"/>
        </a:p>
      </dgm:t>
    </dgm:pt>
    <dgm:pt modelId="{7A7EDFDD-65C6-4268-A9A8-18AB16C3BF8F}" type="pres">
      <dgm:prSet presAssocID="{118B03BA-1642-4D1C-BF53-B7E45F879C46}" presName="hierRoot2" presStyleCnt="0"/>
      <dgm:spPr/>
    </dgm:pt>
    <dgm:pt modelId="{53D9F35B-F2F9-44B2-8194-9D19F0489D08}" type="pres">
      <dgm:prSet presAssocID="{118B03BA-1642-4D1C-BF53-B7E45F879C46}" presName="composite2" presStyleCnt="0"/>
      <dgm:spPr/>
    </dgm:pt>
    <dgm:pt modelId="{B6AD9B45-EDE6-4CF9-97F0-59AEDDCFE7D4}" type="pres">
      <dgm:prSet presAssocID="{118B03BA-1642-4D1C-BF53-B7E45F879C46}" presName="background2" presStyleLbl="node2" presStyleIdx="1" presStyleCnt="3"/>
      <dgm:spPr/>
    </dgm:pt>
    <dgm:pt modelId="{A6300CE4-D432-470C-90E4-B6198892220D}" type="pres">
      <dgm:prSet presAssocID="{118B03BA-1642-4D1C-BF53-B7E45F879C46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033EB9-E087-4B90-984B-3DA1B3A58370}" type="pres">
      <dgm:prSet presAssocID="{118B03BA-1642-4D1C-BF53-B7E45F879C46}" presName="hierChild3" presStyleCnt="0"/>
      <dgm:spPr/>
    </dgm:pt>
    <dgm:pt modelId="{D5AEFBD6-F049-4FC4-8D91-7325FF1F8808}" type="pres">
      <dgm:prSet presAssocID="{9AE4A17F-CF03-4576-A072-E8E8CC78EFB4}" presName="Name10" presStyleLbl="parChTrans1D2" presStyleIdx="2" presStyleCnt="3"/>
      <dgm:spPr/>
      <dgm:t>
        <a:bodyPr/>
        <a:lstStyle/>
        <a:p>
          <a:endParaRPr lang="en-US"/>
        </a:p>
      </dgm:t>
    </dgm:pt>
    <dgm:pt modelId="{BE3C5E64-9E7D-4927-83B4-D596CA998967}" type="pres">
      <dgm:prSet presAssocID="{70786CF9-C8B9-4A40-A2B9-CAED94232C8F}" presName="hierRoot2" presStyleCnt="0"/>
      <dgm:spPr/>
    </dgm:pt>
    <dgm:pt modelId="{242908AE-306A-4C77-9A74-AE601D058A1B}" type="pres">
      <dgm:prSet presAssocID="{70786CF9-C8B9-4A40-A2B9-CAED94232C8F}" presName="composite2" presStyleCnt="0"/>
      <dgm:spPr/>
    </dgm:pt>
    <dgm:pt modelId="{483A70F7-DEB7-4E52-9CC1-AAB4C42665CE}" type="pres">
      <dgm:prSet presAssocID="{70786CF9-C8B9-4A40-A2B9-CAED94232C8F}" presName="background2" presStyleLbl="node2" presStyleIdx="2" presStyleCnt="3"/>
      <dgm:spPr/>
    </dgm:pt>
    <dgm:pt modelId="{0A17CAF6-F9F9-495B-9313-C0EF915778D4}" type="pres">
      <dgm:prSet presAssocID="{70786CF9-C8B9-4A40-A2B9-CAED94232C8F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84FB76-F6D3-43AF-B553-611085A5FF96}" type="pres">
      <dgm:prSet presAssocID="{70786CF9-C8B9-4A40-A2B9-CAED94232C8F}" presName="hierChild3" presStyleCnt="0"/>
      <dgm:spPr/>
    </dgm:pt>
  </dgm:ptLst>
  <dgm:cxnLst>
    <dgm:cxn modelId="{F6F8D01B-DEFA-469D-B07C-7422CFD2671C}" type="presOf" srcId="{118B03BA-1642-4D1C-BF53-B7E45F879C46}" destId="{A6300CE4-D432-470C-90E4-B6198892220D}" srcOrd="0" destOrd="0" presId="urn:microsoft.com/office/officeart/2005/8/layout/hierarchy1"/>
    <dgm:cxn modelId="{78F59D06-F052-4391-96B5-F9C20839D679}" srcId="{B21E4772-3D94-49AA-ADBA-6224959CEB02}" destId="{118B03BA-1642-4D1C-BF53-B7E45F879C46}" srcOrd="1" destOrd="0" parTransId="{9A9C99FD-E154-41B5-AB6B-65EEF6B3A0F0}" sibTransId="{A12C6E9D-5FC9-474D-97E2-7B628E9F48EB}"/>
    <dgm:cxn modelId="{5E14720B-BC75-418F-9B33-561DF2AA3EE4}" type="presOf" srcId="{0D1AC8BE-2B32-4385-B246-881A2F5F795A}" destId="{291CDBD9-A71D-4850-B2A7-8987426E4CD4}" srcOrd="0" destOrd="0" presId="urn:microsoft.com/office/officeart/2005/8/layout/hierarchy1"/>
    <dgm:cxn modelId="{5209B8BA-CC99-4A01-99CB-6F3971BC1BC9}" type="presOf" srcId="{70786CF9-C8B9-4A40-A2B9-CAED94232C8F}" destId="{0A17CAF6-F9F9-495B-9313-C0EF915778D4}" srcOrd="0" destOrd="0" presId="urn:microsoft.com/office/officeart/2005/8/layout/hierarchy1"/>
    <dgm:cxn modelId="{33382234-B461-4293-B044-C7121B5FF623}" type="presOf" srcId="{013C954A-B1AA-41B5-80C7-A8EA64350EBB}" destId="{F95A8240-9691-4D2B-A742-3C9D06048F05}" srcOrd="0" destOrd="0" presId="urn:microsoft.com/office/officeart/2005/8/layout/hierarchy1"/>
    <dgm:cxn modelId="{7D3F48B0-BADB-4714-B2C4-6EB7FCB1240A}" srcId="{0D1AC8BE-2B32-4385-B246-881A2F5F795A}" destId="{B21E4772-3D94-49AA-ADBA-6224959CEB02}" srcOrd="0" destOrd="0" parTransId="{45D8AEF3-3D2A-4F64-B8B6-7E7C8BAAAA93}" sibTransId="{F18455D2-1F3C-4C37-97AD-40CBEAF10936}"/>
    <dgm:cxn modelId="{82E32159-7DD8-4541-858E-61979A68BD42}" type="presOf" srcId="{41B98F9F-BCEC-4478-9BF6-D356C6B8F4B3}" destId="{FCCA042E-11D7-4130-B577-A7D2F0C90A65}" srcOrd="0" destOrd="0" presId="urn:microsoft.com/office/officeart/2005/8/layout/hierarchy1"/>
    <dgm:cxn modelId="{B67A3C79-065C-4C00-A63B-780E97B53F6F}" srcId="{B21E4772-3D94-49AA-ADBA-6224959CEB02}" destId="{70786CF9-C8B9-4A40-A2B9-CAED94232C8F}" srcOrd="2" destOrd="0" parTransId="{9AE4A17F-CF03-4576-A072-E8E8CC78EFB4}" sibTransId="{E24724A6-DB4D-4136-8B81-A0B3FA9157DC}"/>
    <dgm:cxn modelId="{EE09692D-A98F-4536-9D87-66B521FA7648}" srcId="{B21E4772-3D94-49AA-ADBA-6224959CEB02}" destId="{013C954A-B1AA-41B5-80C7-A8EA64350EBB}" srcOrd="0" destOrd="0" parTransId="{41B98F9F-BCEC-4478-9BF6-D356C6B8F4B3}" sibTransId="{484ED28C-71CC-4C66-B5F6-AE98D09C3614}"/>
    <dgm:cxn modelId="{E123BD0A-0503-4CFA-9633-A47ACE026374}" type="presOf" srcId="{9A9C99FD-E154-41B5-AB6B-65EEF6B3A0F0}" destId="{D02BCCFF-3F65-4A27-93BA-C428713CCF94}" srcOrd="0" destOrd="0" presId="urn:microsoft.com/office/officeart/2005/8/layout/hierarchy1"/>
    <dgm:cxn modelId="{70DDBE01-DFA6-49F4-AB63-CA21129466CD}" type="presOf" srcId="{B21E4772-3D94-49AA-ADBA-6224959CEB02}" destId="{613C1D13-82CF-453E-9924-8B6D8BFF6E33}" srcOrd="0" destOrd="0" presId="urn:microsoft.com/office/officeart/2005/8/layout/hierarchy1"/>
    <dgm:cxn modelId="{6BB1CA77-2F9A-432F-9CB9-845EC338404F}" type="presOf" srcId="{9AE4A17F-CF03-4576-A072-E8E8CC78EFB4}" destId="{D5AEFBD6-F049-4FC4-8D91-7325FF1F8808}" srcOrd="0" destOrd="0" presId="urn:microsoft.com/office/officeart/2005/8/layout/hierarchy1"/>
    <dgm:cxn modelId="{D4CB7BBC-DBC9-4BB7-82CE-C7BD975A0306}" type="presParOf" srcId="{291CDBD9-A71D-4850-B2A7-8987426E4CD4}" destId="{B33F194A-653D-4B84-BB31-A514A626E285}" srcOrd="0" destOrd="0" presId="urn:microsoft.com/office/officeart/2005/8/layout/hierarchy1"/>
    <dgm:cxn modelId="{7A20F891-5618-40BB-B6A2-D9F127580017}" type="presParOf" srcId="{B33F194A-653D-4B84-BB31-A514A626E285}" destId="{F1CC932D-6DDA-4CB9-BC6F-B60F72A29281}" srcOrd="0" destOrd="0" presId="urn:microsoft.com/office/officeart/2005/8/layout/hierarchy1"/>
    <dgm:cxn modelId="{47A040DF-690A-4D35-8D41-3C247FCAC04B}" type="presParOf" srcId="{F1CC932D-6DDA-4CB9-BC6F-B60F72A29281}" destId="{0F85CB35-8A2F-4B72-8231-CEF2A332D7F9}" srcOrd="0" destOrd="0" presId="urn:microsoft.com/office/officeart/2005/8/layout/hierarchy1"/>
    <dgm:cxn modelId="{1899BD97-E7C9-4BDA-A6D3-9FE1AD298F4F}" type="presParOf" srcId="{F1CC932D-6DDA-4CB9-BC6F-B60F72A29281}" destId="{613C1D13-82CF-453E-9924-8B6D8BFF6E33}" srcOrd="1" destOrd="0" presId="urn:microsoft.com/office/officeart/2005/8/layout/hierarchy1"/>
    <dgm:cxn modelId="{087DE446-35D7-43A3-9224-28C8C081407E}" type="presParOf" srcId="{B33F194A-653D-4B84-BB31-A514A626E285}" destId="{C56E3538-E2E1-4C06-81A3-9C129E31E39E}" srcOrd="1" destOrd="0" presId="urn:microsoft.com/office/officeart/2005/8/layout/hierarchy1"/>
    <dgm:cxn modelId="{492F413C-80CF-4B8F-9AEE-4FD6E04B5CF2}" type="presParOf" srcId="{C56E3538-E2E1-4C06-81A3-9C129E31E39E}" destId="{FCCA042E-11D7-4130-B577-A7D2F0C90A65}" srcOrd="0" destOrd="0" presId="urn:microsoft.com/office/officeart/2005/8/layout/hierarchy1"/>
    <dgm:cxn modelId="{0C2603A7-4D82-45DB-B5A1-70CCED6686DB}" type="presParOf" srcId="{C56E3538-E2E1-4C06-81A3-9C129E31E39E}" destId="{CF587C8C-EB1A-4380-BCBA-1F443533ABBC}" srcOrd="1" destOrd="0" presId="urn:microsoft.com/office/officeart/2005/8/layout/hierarchy1"/>
    <dgm:cxn modelId="{A6E420B6-A53B-4CAD-8582-DCADCDA6A76F}" type="presParOf" srcId="{CF587C8C-EB1A-4380-BCBA-1F443533ABBC}" destId="{1E50D83F-3DCA-49DD-91DF-28D404B6E1AF}" srcOrd="0" destOrd="0" presId="urn:microsoft.com/office/officeart/2005/8/layout/hierarchy1"/>
    <dgm:cxn modelId="{17B4D2E5-00C4-4BFA-96E9-5A4D5F22D2B8}" type="presParOf" srcId="{1E50D83F-3DCA-49DD-91DF-28D404B6E1AF}" destId="{F7769A7C-548E-4136-819D-4FABCFF97126}" srcOrd="0" destOrd="0" presId="urn:microsoft.com/office/officeart/2005/8/layout/hierarchy1"/>
    <dgm:cxn modelId="{0906900A-8B80-448E-9E4B-335718E537A5}" type="presParOf" srcId="{1E50D83F-3DCA-49DD-91DF-28D404B6E1AF}" destId="{F95A8240-9691-4D2B-A742-3C9D06048F05}" srcOrd="1" destOrd="0" presId="urn:microsoft.com/office/officeart/2005/8/layout/hierarchy1"/>
    <dgm:cxn modelId="{4CFCE87A-320E-459C-8A45-B2C1AAA8546B}" type="presParOf" srcId="{CF587C8C-EB1A-4380-BCBA-1F443533ABBC}" destId="{D91DF152-6144-4BAA-9E2B-6A7ED8F465AD}" srcOrd="1" destOrd="0" presId="urn:microsoft.com/office/officeart/2005/8/layout/hierarchy1"/>
    <dgm:cxn modelId="{C29B74EA-2652-4D8F-9566-5102FEFD9D18}" type="presParOf" srcId="{C56E3538-E2E1-4C06-81A3-9C129E31E39E}" destId="{D02BCCFF-3F65-4A27-93BA-C428713CCF94}" srcOrd="2" destOrd="0" presId="urn:microsoft.com/office/officeart/2005/8/layout/hierarchy1"/>
    <dgm:cxn modelId="{F8E12C03-A192-47CA-B558-1DB6407CE5BC}" type="presParOf" srcId="{C56E3538-E2E1-4C06-81A3-9C129E31E39E}" destId="{7A7EDFDD-65C6-4268-A9A8-18AB16C3BF8F}" srcOrd="3" destOrd="0" presId="urn:microsoft.com/office/officeart/2005/8/layout/hierarchy1"/>
    <dgm:cxn modelId="{8F0F942B-9265-4426-91AE-C96A29E1D3E1}" type="presParOf" srcId="{7A7EDFDD-65C6-4268-A9A8-18AB16C3BF8F}" destId="{53D9F35B-F2F9-44B2-8194-9D19F0489D08}" srcOrd="0" destOrd="0" presId="urn:microsoft.com/office/officeart/2005/8/layout/hierarchy1"/>
    <dgm:cxn modelId="{5EE50607-585D-461F-BD5B-E7380A87CF82}" type="presParOf" srcId="{53D9F35B-F2F9-44B2-8194-9D19F0489D08}" destId="{B6AD9B45-EDE6-4CF9-97F0-59AEDDCFE7D4}" srcOrd="0" destOrd="0" presId="urn:microsoft.com/office/officeart/2005/8/layout/hierarchy1"/>
    <dgm:cxn modelId="{EE2EEAF9-F653-47C7-AD9F-E188CEB728A1}" type="presParOf" srcId="{53D9F35B-F2F9-44B2-8194-9D19F0489D08}" destId="{A6300CE4-D432-470C-90E4-B6198892220D}" srcOrd="1" destOrd="0" presId="urn:microsoft.com/office/officeart/2005/8/layout/hierarchy1"/>
    <dgm:cxn modelId="{DC2D8D74-9F92-4FED-80EA-1EDDF8278FA2}" type="presParOf" srcId="{7A7EDFDD-65C6-4268-A9A8-18AB16C3BF8F}" destId="{CC033EB9-E087-4B90-984B-3DA1B3A58370}" srcOrd="1" destOrd="0" presId="urn:microsoft.com/office/officeart/2005/8/layout/hierarchy1"/>
    <dgm:cxn modelId="{16A77F38-BD0E-4151-8CC0-1C349AB2AA0F}" type="presParOf" srcId="{C56E3538-E2E1-4C06-81A3-9C129E31E39E}" destId="{D5AEFBD6-F049-4FC4-8D91-7325FF1F8808}" srcOrd="4" destOrd="0" presId="urn:microsoft.com/office/officeart/2005/8/layout/hierarchy1"/>
    <dgm:cxn modelId="{ACD9EE03-B36F-4F3A-AB23-F53CF162D96E}" type="presParOf" srcId="{C56E3538-E2E1-4C06-81A3-9C129E31E39E}" destId="{BE3C5E64-9E7D-4927-83B4-D596CA998967}" srcOrd="5" destOrd="0" presId="urn:microsoft.com/office/officeart/2005/8/layout/hierarchy1"/>
    <dgm:cxn modelId="{01718954-BDD9-42DA-B77A-7B01588F38D8}" type="presParOf" srcId="{BE3C5E64-9E7D-4927-83B4-D596CA998967}" destId="{242908AE-306A-4C77-9A74-AE601D058A1B}" srcOrd="0" destOrd="0" presId="urn:microsoft.com/office/officeart/2005/8/layout/hierarchy1"/>
    <dgm:cxn modelId="{112311A4-889E-46EE-A6A5-25C3EF5C747A}" type="presParOf" srcId="{242908AE-306A-4C77-9A74-AE601D058A1B}" destId="{483A70F7-DEB7-4E52-9CC1-AAB4C42665CE}" srcOrd="0" destOrd="0" presId="urn:microsoft.com/office/officeart/2005/8/layout/hierarchy1"/>
    <dgm:cxn modelId="{FB2FDC07-3968-4C33-ACD4-6C4CA3FF524A}" type="presParOf" srcId="{242908AE-306A-4C77-9A74-AE601D058A1B}" destId="{0A17CAF6-F9F9-495B-9313-C0EF915778D4}" srcOrd="1" destOrd="0" presId="urn:microsoft.com/office/officeart/2005/8/layout/hierarchy1"/>
    <dgm:cxn modelId="{8EFF33BB-9BC8-469F-BDA3-1B44FD23CFA1}" type="presParOf" srcId="{BE3C5E64-9E7D-4927-83B4-D596CA998967}" destId="{F984FB76-F6D3-43AF-B553-611085A5FF9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9F7FC54-B333-4256-BA29-5F3833597DD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6D2820-5269-4442-BB4A-8AC1BC3AD7D8}">
      <dgm:prSet phldrT="[Text]" custT="1"/>
      <dgm:spPr/>
      <dgm:t>
        <a:bodyPr/>
        <a:lstStyle/>
        <a:p>
          <a:r>
            <a:rPr lang="en-US" sz="1400" b="1" dirty="0" smtClean="0"/>
            <a:t>CEREBRAL VEINS</a:t>
          </a:r>
          <a:endParaRPr lang="en-US" sz="1400" b="1" dirty="0"/>
        </a:p>
      </dgm:t>
    </dgm:pt>
    <dgm:pt modelId="{F0180729-B6A9-45D1-B0B3-2640A5553A59}" type="parTrans" cxnId="{D114A70B-A906-4F39-94C3-A604DC6775B5}">
      <dgm:prSet/>
      <dgm:spPr/>
      <dgm:t>
        <a:bodyPr/>
        <a:lstStyle/>
        <a:p>
          <a:endParaRPr lang="en-US" sz="1600"/>
        </a:p>
      </dgm:t>
    </dgm:pt>
    <dgm:pt modelId="{37F5CBD9-AEC6-4A53-B160-E06A91CD3A82}" type="sibTrans" cxnId="{D114A70B-A906-4F39-94C3-A604DC6775B5}">
      <dgm:prSet/>
      <dgm:spPr/>
      <dgm:t>
        <a:bodyPr/>
        <a:lstStyle/>
        <a:p>
          <a:endParaRPr lang="en-US" sz="1600"/>
        </a:p>
      </dgm:t>
    </dgm:pt>
    <dgm:pt modelId="{046D3608-8437-4291-8E8C-AAC21B1708AC}">
      <dgm:prSet phldrT="[Text]" custT="1"/>
      <dgm:spPr/>
      <dgm:t>
        <a:bodyPr/>
        <a:lstStyle/>
        <a:p>
          <a:r>
            <a:rPr lang="en-US" sz="1400" b="1" dirty="0" smtClean="0"/>
            <a:t>SUPERFICIAL VEINS</a:t>
          </a:r>
          <a:endParaRPr lang="en-US" sz="1400" b="1" dirty="0"/>
        </a:p>
      </dgm:t>
    </dgm:pt>
    <dgm:pt modelId="{20C9E5FB-D17B-4DBF-8C8D-06536CD5AF42}" type="parTrans" cxnId="{B08F7783-C74A-4C80-A64A-BDC7A416D0DF}">
      <dgm:prSet/>
      <dgm:spPr/>
      <dgm:t>
        <a:bodyPr/>
        <a:lstStyle/>
        <a:p>
          <a:endParaRPr lang="en-US" sz="1600"/>
        </a:p>
      </dgm:t>
    </dgm:pt>
    <dgm:pt modelId="{415CB3C0-FBF4-46A3-BD69-872C3BADBB5C}" type="sibTrans" cxnId="{B08F7783-C74A-4C80-A64A-BDC7A416D0DF}">
      <dgm:prSet/>
      <dgm:spPr/>
      <dgm:t>
        <a:bodyPr/>
        <a:lstStyle/>
        <a:p>
          <a:endParaRPr lang="en-US" sz="1600"/>
        </a:p>
      </dgm:t>
    </dgm:pt>
    <dgm:pt modelId="{E733D14F-8D8B-4FB1-9E78-4872D3EA14AA}">
      <dgm:prSet phldrT="[Text]" custT="1"/>
      <dgm:spPr/>
      <dgm:t>
        <a:bodyPr/>
        <a:lstStyle/>
        <a:p>
          <a:r>
            <a:rPr lang="en-US" sz="1050" b="1" dirty="0" smtClean="0"/>
            <a:t>SUPERIOR CEREBRAL VEINS</a:t>
          </a:r>
          <a:endParaRPr lang="en-US" sz="1050" b="1" dirty="0"/>
        </a:p>
      </dgm:t>
    </dgm:pt>
    <dgm:pt modelId="{47270141-DC29-4AEC-B6EC-9F827A5FA3FF}" type="parTrans" cxnId="{03FDF032-FDCB-4B22-987E-53BC9384107A}">
      <dgm:prSet/>
      <dgm:spPr/>
      <dgm:t>
        <a:bodyPr/>
        <a:lstStyle/>
        <a:p>
          <a:endParaRPr lang="en-US" sz="1600"/>
        </a:p>
      </dgm:t>
    </dgm:pt>
    <dgm:pt modelId="{8D91D86F-6156-4007-B6FC-FF0BBE657EF0}" type="sibTrans" cxnId="{03FDF032-FDCB-4B22-987E-53BC9384107A}">
      <dgm:prSet/>
      <dgm:spPr/>
      <dgm:t>
        <a:bodyPr/>
        <a:lstStyle/>
        <a:p>
          <a:endParaRPr lang="en-US" sz="1600"/>
        </a:p>
      </dgm:t>
    </dgm:pt>
    <dgm:pt modelId="{B93E40F0-47AE-466C-B102-A5EDA79ED8DE}">
      <dgm:prSet phldrT="[Text]" custT="1"/>
      <dgm:spPr/>
      <dgm:t>
        <a:bodyPr/>
        <a:lstStyle/>
        <a:p>
          <a:r>
            <a:rPr lang="en-US" sz="1050" b="1" dirty="0" smtClean="0"/>
            <a:t>SUPERFICIAL MIDDLE CEREBRAL VEINS</a:t>
          </a:r>
          <a:endParaRPr lang="en-US" sz="1050" b="1" dirty="0"/>
        </a:p>
      </dgm:t>
    </dgm:pt>
    <dgm:pt modelId="{27982A14-C19F-4E0E-BAC1-C818544B3935}" type="parTrans" cxnId="{42097A6E-82C4-4454-8D49-4FDE744BAA25}">
      <dgm:prSet/>
      <dgm:spPr/>
      <dgm:t>
        <a:bodyPr/>
        <a:lstStyle/>
        <a:p>
          <a:endParaRPr lang="en-US" sz="1600"/>
        </a:p>
      </dgm:t>
    </dgm:pt>
    <dgm:pt modelId="{CB0F78EF-0C5C-44F6-8524-EFF65AA6C41E}" type="sibTrans" cxnId="{42097A6E-82C4-4454-8D49-4FDE744BAA25}">
      <dgm:prSet/>
      <dgm:spPr/>
      <dgm:t>
        <a:bodyPr/>
        <a:lstStyle/>
        <a:p>
          <a:endParaRPr lang="en-US" sz="1600"/>
        </a:p>
      </dgm:t>
    </dgm:pt>
    <dgm:pt modelId="{118B2C69-A859-4D61-9ADC-B1CD2D2BFB4A}">
      <dgm:prSet phldrT="[Text]" custT="1"/>
      <dgm:spPr/>
      <dgm:t>
        <a:bodyPr/>
        <a:lstStyle/>
        <a:p>
          <a:r>
            <a:rPr lang="en-US" sz="1400" b="1" dirty="0" smtClean="0"/>
            <a:t>DEEP VEINS</a:t>
          </a:r>
          <a:endParaRPr lang="en-US" sz="1400" b="1" dirty="0"/>
        </a:p>
      </dgm:t>
    </dgm:pt>
    <dgm:pt modelId="{F1DD0056-1832-40E2-A343-69D108A10159}" type="parTrans" cxnId="{B48261A3-39CD-4CAA-B3DF-E00552F1AB19}">
      <dgm:prSet/>
      <dgm:spPr/>
      <dgm:t>
        <a:bodyPr/>
        <a:lstStyle/>
        <a:p>
          <a:endParaRPr lang="en-US" sz="1600"/>
        </a:p>
      </dgm:t>
    </dgm:pt>
    <dgm:pt modelId="{6709EBFF-7EE8-4895-8834-9DA07756DF19}" type="sibTrans" cxnId="{B48261A3-39CD-4CAA-B3DF-E00552F1AB19}">
      <dgm:prSet/>
      <dgm:spPr/>
      <dgm:t>
        <a:bodyPr/>
        <a:lstStyle/>
        <a:p>
          <a:endParaRPr lang="en-US" sz="1600"/>
        </a:p>
      </dgm:t>
    </dgm:pt>
    <dgm:pt modelId="{EBDEAD0E-44C8-42AD-A8B0-3F9774B6545B}">
      <dgm:prSet phldrT="[Text]" custT="1"/>
      <dgm:spPr/>
      <dgm:t>
        <a:bodyPr/>
        <a:lstStyle/>
        <a:p>
          <a:r>
            <a:rPr lang="en-US" sz="1050" dirty="0" smtClean="0"/>
            <a:t> </a:t>
          </a:r>
          <a:r>
            <a:rPr lang="en-US" sz="1050" b="1" dirty="0" smtClean="0"/>
            <a:t>PAIRED INTERNAL CEREBRAL VEINS</a:t>
          </a:r>
          <a:endParaRPr lang="en-US" sz="1050" b="1" dirty="0"/>
        </a:p>
      </dgm:t>
    </dgm:pt>
    <dgm:pt modelId="{A61E5532-1ED7-47F0-9194-1AEA4C7E7EB6}" type="parTrans" cxnId="{3B9BB122-389A-49E8-B82E-32304047B280}">
      <dgm:prSet/>
      <dgm:spPr/>
      <dgm:t>
        <a:bodyPr/>
        <a:lstStyle/>
        <a:p>
          <a:endParaRPr lang="en-US" sz="1600"/>
        </a:p>
      </dgm:t>
    </dgm:pt>
    <dgm:pt modelId="{4DADD6B3-9325-4CE9-8808-CEFF7965FE4F}" type="sibTrans" cxnId="{3B9BB122-389A-49E8-B82E-32304047B280}">
      <dgm:prSet/>
      <dgm:spPr/>
      <dgm:t>
        <a:bodyPr/>
        <a:lstStyle/>
        <a:p>
          <a:endParaRPr lang="en-US" sz="1600"/>
        </a:p>
      </dgm:t>
    </dgm:pt>
    <dgm:pt modelId="{46353CBB-792B-4CED-AE3D-7A0CA9F26465}">
      <dgm:prSet phldrT="[Text]" custT="1"/>
      <dgm:spPr/>
      <dgm:t>
        <a:bodyPr/>
        <a:lstStyle/>
        <a:p>
          <a:r>
            <a:rPr lang="en-US" sz="1050" b="1" dirty="0" smtClean="0"/>
            <a:t>INFERIOR CEREBRAL VEIN</a:t>
          </a:r>
          <a:endParaRPr lang="en-US" sz="1050" b="1" dirty="0"/>
        </a:p>
      </dgm:t>
    </dgm:pt>
    <dgm:pt modelId="{16F170E7-6348-4E27-AB82-2873A7A2DD14}" type="parTrans" cxnId="{8C0FDFE1-13DA-4E28-BEA7-703D67A02BFA}">
      <dgm:prSet/>
      <dgm:spPr/>
      <dgm:t>
        <a:bodyPr/>
        <a:lstStyle/>
        <a:p>
          <a:endParaRPr lang="en-US" sz="1600"/>
        </a:p>
      </dgm:t>
    </dgm:pt>
    <dgm:pt modelId="{2C6D2DBD-D381-4D3F-8D0C-E9A3B4624F71}" type="sibTrans" cxnId="{8C0FDFE1-13DA-4E28-BEA7-703D67A02BFA}">
      <dgm:prSet/>
      <dgm:spPr/>
      <dgm:t>
        <a:bodyPr/>
        <a:lstStyle/>
        <a:p>
          <a:endParaRPr lang="en-US" sz="1600"/>
        </a:p>
      </dgm:t>
    </dgm:pt>
    <dgm:pt modelId="{2102192D-0B2B-47B6-8D24-505DDA19C87C}">
      <dgm:prSet phldrT="[Text]" custT="1"/>
      <dgm:spPr/>
      <dgm:t>
        <a:bodyPr/>
        <a:lstStyle/>
        <a:p>
          <a:endParaRPr lang="en-US" sz="1050" b="1" dirty="0" smtClean="0"/>
        </a:p>
        <a:p>
          <a:r>
            <a:rPr lang="en-US" sz="1050" b="1" dirty="0" smtClean="0"/>
            <a:t>PAIRED</a:t>
          </a:r>
        </a:p>
        <a:p>
          <a:r>
            <a:rPr lang="en-US" sz="1050" b="1" dirty="0" smtClean="0"/>
            <a:t> BASAL VEINS</a:t>
          </a:r>
        </a:p>
      </dgm:t>
    </dgm:pt>
    <dgm:pt modelId="{0BA00455-6175-4919-88BA-B8761E781909}" type="parTrans" cxnId="{98951E80-AF54-4D02-A28D-7EC84FEC6109}">
      <dgm:prSet/>
      <dgm:spPr/>
      <dgm:t>
        <a:bodyPr/>
        <a:lstStyle/>
        <a:p>
          <a:endParaRPr lang="en-US" sz="1600"/>
        </a:p>
      </dgm:t>
    </dgm:pt>
    <dgm:pt modelId="{6985EAB7-EF2A-408A-B431-26AA62AAB74F}" type="sibTrans" cxnId="{98951E80-AF54-4D02-A28D-7EC84FEC6109}">
      <dgm:prSet/>
      <dgm:spPr/>
      <dgm:t>
        <a:bodyPr/>
        <a:lstStyle/>
        <a:p>
          <a:endParaRPr lang="en-US" sz="1600"/>
        </a:p>
      </dgm:t>
    </dgm:pt>
    <dgm:pt modelId="{E3C2C64E-2B30-4F4A-BC37-7260943EEAC3}">
      <dgm:prSet phldrT="[Text]" custT="1"/>
      <dgm:spPr/>
      <dgm:t>
        <a:bodyPr/>
        <a:lstStyle/>
        <a:p>
          <a:r>
            <a:rPr lang="en-US" sz="1050" b="1" dirty="0" smtClean="0"/>
            <a:t>GREAT CEREBRAL VEIN</a:t>
          </a:r>
          <a:endParaRPr lang="en-US" sz="1050" b="1" dirty="0"/>
        </a:p>
      </dgm:t>
    </dgm:pt>
    <dgm:pt modelId="{894A15B6-2AB0-4A81-860D-634DB31D46DA}" type="parTrans" cxnId="{4BB6F7E1-B460-4EB1-A151-79D801F1C7EB}">
      <dgm:prSet/>
      <dgm:spPr/>
      <dgm:t>
        <a:bodyPr/>
        <a:lstStyle/>
        <a:p>
          <a:endParaRPr lang="en-US" sz="1600"/>
        </a:p>
      </dgm:t>
    </dgm:pt>
    <dgm:pt modelId="{6735F8E4-9D2C-45CD-9624-EE59696213A8}" type="sibTrans" cxnId="{4BB6F7E1-B460-4EB1-A151-79D801F1C7EB}">
      <dgm:prSet/>
      <dgm:spPr/>
      <dgm:t>
        <a:bodyPr/>
        <a:lstStyle/>
        <a:p>
          <a:endParaRPr lang="en-US" sz="1600"/>
        </a:p>
      </dgm:t>
    </dgm:pt>
    <dgm:pt modelId="{B89FBA7C-86D3-48D2-8EC5-6C4900F47D69}" type="pres">
      <dgm:prSet presAssocID="{E9F7FC54-B333-4256-BA29-5F3833597DD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BF6BE93-8F6F-4092-8A85-53F495A01A05}" type="pres">
      <dgm:prSet presAssocID="{0C6D2820-5269-4442-BB4A-8AC1BC3AD7D8}" presName="hierRoot1" presStyleCnt="0"/>
      <dgm:spPr/>
    </dgm:pt>
    <dgm:pt modelId="{E6EC6F91-61A5-4BCF-A85F-ECDBE386BA4C}" type="pres">
      <dgm:prSet presAssocID="{0C6D2820-5269-4442-BB4A-8AC1BC3AD7D8}" presName="composite" presStyleCnt="0"/>
      <dgm:spPr/>
    </dgm:pt>
    <dgm:pt modelId="{F5D9E28B-200A-406B-979E-FF08C6817887}" type="pres">
      <dgm:prSet presAssocID="{0C6D2820-5269-4442-BB4A-8AC1BC3AD7D8}" presName="background" presStyleLbl="node0" presStyleIdx="0" presStyleCnt="1"/>
      <dgm:spPr/>
    </dgm:pt>
    <dgm:pt modelId="{115A21C8-D169-48D5-BC3E-77409BB075E9}" type="pres">
      <dgm:prSet presAssocID="{0C6D2820-5269-4442-BB4A-8AC1BC3AD7D8}" presName="text" presStyleLbl="fgAcc0" presStyleIdx="0" presStyleCnt="1" custLinFactNeighborX="-4366" custLinFactNeighborY="-533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0D2484-04E7-442C-A732-DFE09CBB8F7B}" type="pres">
      <dgm:prSet presAssocID="{0C6D2820-5269-4442-BB4A-8AC1BC3AD7D8}" presName="hierChild2" presStyleCnt="0"/>
      <dgm:spPr/>
    </dgm:pt>
    <dgm:pt modelId="{93302BBA-150B-4033-9DE5-6998A5E043C2}" type="pres">
      <dgm:prSet presAssocID="{20C9E5FB-D17B-4DBF-8C8D-06536CD5AF42}" presName="Name10" presStyleLbl="parChTrans1D2" presStyleIdx="0" presStyleCnt="2"/>
      <dgm:spPr/>
      <dgm:t>
        <a:bodyPr/>
        <a:lstStyle/>
        <a:p>
          <a:endParaRPr lang="en-US"/>
        </a:p>
      </dgm:t>
    </dgm:pt>
    <dgm:pt modelId="{B599DC78-7644-4843-8F5B-9AF08CD81905}" type="pres">
      <dgm:prSet presAssocID="{046D3608-8437-4291-8E8C-AAC21B1708AC}" presName="hierRoot2" presStyleCnt="0"/>
      <dgm:spPr/>
    </dgm:pt>
    <dgm:pt modelId="{267EC7BC-18DC-4513-B028-F1133FE5C878}" type="pres">
      <dgm:prSet presAssocID="{046D3608-8437-4291-8E8C-AAC21B1708AC}" presName="composite2" presStyleCnt="0"/>
      <dgm:spPr/>
    </dgm:pt>
    <dgm:pt modelId="{2646E93A-B58D-4727-8D1A-3BEF21BB78CC}" type="pres">
      <dgm:prSet presAssocID="{046D3608-8437-4291-8E8C-AAC21B1708AC}" presName="background2" presStyleLbl="node2" presStyleIdx="0" presStyleCnt="2"/>
      <dgm:spPr/>
    </dgm:pt>
    <dgm:pt modelId="{0B827075-C490-46FC-9EBC-EE6AC5544335}" type="pres">
      <dgm:prSet presAssocID="{046D3608-8437-4291-8E8C-AAC21B1708AC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DC3DC90-1EDC-4E46-B24A-B2E18A85FBBA}" type="pres">
      <dgm:prSet presAssocID="{046D3608-8437-4291-8E8C-AAC21B1708AC}" presName="hierChild3" presStyleCnt="0"/>
      <dgm:spPr/>
    </dgm:pt>
    <dgm:pt modelId="{C080444F-56E1-4AA0-9E66-125233EB05C0}" type="pres">
      <dgm:prSet presAssocID="{47270141-DC29-4AEC-B6EC-9F827A5FA3FF}" presName="Name17" presStyleLbl="parChTrans1D3" presStyleIdx="0" presStyleCnt="6"/>
      <dgm:spPr/>
      <dgm:t>
        <a:bodyPr/>
        <a:lstStyle/>
        <a:p>
          <a:endParaRPr lang="en-US"/>
        </a:p>
      </dgm:t>
    </dgm:pt>
    <dgm:pt modelId="{96540E82-29D6-4958-B994-E69EED072EAD}" type="pres">
      <dgm:prSet presAssocID="{E733D14F-8D8B-4FB1-9E78-4872D3EA14AA}" presName="hierRoot3" presStyleCnt="0"/>
      <dgm:spPr/>
    </dgm:pt>
    <dgm:pt modelId="{1992DFF0-B584-4794-AE19-3244B6D94094}" type="pres">
      <dgm:prSet presAssocID="{E733D14F-8D8B-4FB1-9E78-4872D3EA14AA}" presName="composite3" presStyleCnt="0"/>
      <dgm:spPr/>
    </dgm:pt>
    <dgm:pt modelId="{10117F19-AAC2-41E5-9434-B37D7081B50C}" type="pres">
      <dgm:prSet presAssocID="{E733D14F-8D8B-4FB1-9E78-4872D3EA14AA}" presName="background3" presStyleLbl="node3" presStyleIdx="0" presStyleCnt="6"/>
      <dgm:spPr/>
    </dgm:pt>
    <dgm:pt modelId="{2A4BBDCE-EBBB-45C6-A7EC-ECB790AD53F3}" type="pres">
      <dgm:prSet presAssocID="{E733D14F-8D8B-4FB1-9E78-4872D3EA14AA}" presName="text3" presStyleLbl="fgAcc3" presStyleIdx="0" presStyleCnt="6" custLinFactNeighborX="-4691" custLinFactNeighborY="4449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98A3EE5-8633-4D19-8F51-9DBA0B56C4ED}" type="pres">
      <dgm:prSet presAssocID="{E733D14F-8D8B-4FB1-9E78-4872D3EA14AA}" presName="hierChild4" presStyleCnt="0"/>
      <dgm:spPr/>
    </dgm:pt>
    <dgm:pt modelId="{4E9F9202-FBBD-48D2-8E5E-D2C39C7AC72C}" type="pres">
      <dgm:prSet presAssocID="{27982A14-C19F-4E0E-BAC1-C818544B3935}" presName="Name17" presStyleLbl="parChTrans1D3" presStyleIdx="1" presStyleCnt="6"/>
      <dgm:spPr/>
      <dgm:t>
        <a:bodyPr/>
        <a:lstStyle/>
        <a:p>
          <a:endParaRPr lang="en-US"/>
        </a:p>
      </dgm:t>
    </dgm:pt>
    <dgm:pt modelId="{B0365F73-73BC-4982-823C-3359AF5DA579}" type="pres">
      <dgm:prSet presAssocID="{B93E40F0-47AE-466C-B102-A5EDA79ED8DE}" presName="hierRoot3" presStyleCnt="0"/>
      <dgm:spPr/>
    </dgm:pt>
    <dgm:pt modelId="{A00D70B4-27AF-4F41-878B-DD4668326086}" type="pres">
      <dgm:prSet presAssocID="{B93E40F0-47AE-466C-B102-A5EDA79ED8DE}" presName="composite3" presStyleCnt="0"/>
      <dgm:spPr/>
    </dgm:pt>
    <dgm:pt modelId="{C07DAD2F-08F7-4387-894F-89E587978B20}" type="pres">
      <dgm:prSet presAssocID="{B93E40F0-47AE-466C-B102-A5EDA79ED8DE}" presName="background3" presStyleLbl="node3" presStyleIdx="1" presStyleCnt="6"/>
      <dgm:spPr/>
    </dgm:pt>
    <dgm:pt modelId="{A36161E1-B39E-4C5F-B422-FFBD6D4ED6A0}" type="pres">
      <dgm:prSet presAssocID="{B93E40F0-47AE-466C-B102-A5EDA79ED8DE}" presName="text3" presStyleLbl="fgAcc3" presStyleIdx="1" presStyleCnt="6" custLinFactNeighborX="3249" custLinFactNeighborY="4449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05775D-1ED6-4907-8EAF-FCB943388E26}" type="pres">
      <dgm:prSet presAssocID="{B93E40F0-47AE-466C-B102-A5EDA79ED8DE}" presName="hierChild4" presStyleCnt="0"/>
      <dgm:spPr/>
    </dgm:pt>
    <dgm:pt modelId="{C4C5E9F8-3482-41FE-A38D-E01BEF183E9D}" type="pres">
      <dgm:prSet presAssocID="{16F170E7-6348-4E27-AB82-2873A7A2DD14}" presName="Name17" presStyleLbl="parChTrans1D3" presStyleIdx="2" presStyleCnt="6"/>
      <dgm:spPr/>
      <dgm:t>
        <a:bodyPr/>
        <a:lstStyle/>
        <a:p>
          <a:endParaRPr lang="en-US"/>
        </a:p>
      </dgm:t>
    </dgm:pt>
    <dgm:pt modelId="{0712D211-A2FB-4405-99F8-7947B7D5996E}" type="pres">
      <dgm:prSet presAssocID="{46353CBB-792B-4CED-AE3D-7A0CA9F26465}" presName="hierRoot3" presStyleCnt="0"/>
      <dgm:spPr/>
    </dgm:pt>
    <dgm:pt modelId="{E4913236-7E42-4420-8588-1725452B99DF}" type="pres">
      <dgm:prSet presAssocID="{46353CBB-792B-4CED-AE3D-7A0CA9F26465}" presName="composite3" presStyleCnt="0"/>
      <dgm:spPr/>
    </dgm:pt>
    <dgm:pt modelId="{AB7FA4A4-14DD-4475-AFB4-234A24A8A619}" type="pres">
      <dgm:prSet presAssocID="{46353CBB-792B-4CED-AE3D-7A0CA9F26465}" presName="background3" presStyleLbl="node3" presStyleIdx="2" presStyleCnt="6"/>
      <dgm:spPr/>
    </dgm:pt>
    <dgm:pt modelId="{6FB74787-D970-4064-BB54-D1EF3C69FC9C}" type="pres">
      <dgm:prSet presAssocID="{46353CBB-792B-4CED-AE3D-7A0CA9F26465}" presName="text3" presStyleLbl="fgAcc3" presStyleIdx="2" presStyleCnt="6" custLinFactNeighborX="4680" custLinFactNeighborY="4449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754C38-7CE8-4774-AC47-5DA4D0128392}" type="pres">
      <dgm:prSet presAssocID="{46353CBB-792B-4CED-AE3D-7A0CA9F26465}" presName="hierChild4" presStyleCnt="0"/>
      <dgm:spPr/>
    </dgm:pt>
    <dgm:pt modelId="{189D0FDD-AEAD-4778-8E8D-020227FE5E26}" type="pres">
      <dgm:prSet presAssocID="{F1DD0056-1832-40E2-A343-69D108A10159}" presName="Name10" presStyleLbl="parChTrans1D2" presStyleIdx="1" presStyleCnt="2"/>
      <dgm:spPr/>
      <dgm:t>
        <a:bodyPr/>
        <a:lstStyle/>
        <a:p>
          <a:endParaRPr lang="en-US"/>
        </a:p>
      </dgm:t>
    </dgm:pt>
    <dgm:pt modelId="{C7704AA1-9D23-45C4-9241-A2C00289859D}" type="pres">
      <dgm:prSet presAssocID="{118B2C69-A859-4D61-9ADC-B1CD2D2BFB4A}" presName="hierRoot2" presStyleCnt="0"/>
      <dgm:spPr/>
    </dgm:pt>
    <dgm:pt modelId="{A58B9571-D53C-4AC9-A0ED-9C0F5EEAB71B}" type="pres">
      <dgm:prSet presAssocID="{118B2C69-A859-4D61-9ADC-B1CD2D2BFB4A}" presName="composite2" presStyleCnt="0"/>
      <dgm:spPr/>
    </dgm:pt>
    <dgm:pt modelId="{A397C4F0-6225-4D62-A34E-3AA9D783BF90}" type="pres">
      <dgm:prSet presAssocID="{118B2C69-A859-4D61-9ADC-B1CD2D2BFB4A}" presName="background2" presStyleLbl="node2" presStyleIdx="1" presStyleCnt="2"/>
      <dgm:spPr/>
    </dgm:pt>
    <dgm:pt modelId="{71E54D51-1E40-4A61-BD12-FBBF5B8BFC58}" type="pres">
      <dgm:prSet presAssocID="{118B2C69-A859-4D61-9ADC-B1CD2D2BFB4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0B0AD0-79A2-47DA-90D4-F7A3EE84DDA7}" type="pres">
      <dgm:prSet presAssocID="{118B2C69-A859-4D61-9ADC-B1CD2D2BFB4A}" presName="hierChild3" presStyleCnt="0"/>
      <dgm:spPr/>
    </dgm:pt>
    <dgm:pt modelId="{539ABF49-0406-46E4-97B8-902F405BEC95}" type="pres">
      <dgm:prSet presAssocID="{A61E5532-1ED7-47F0-9194-1AEA4C7E7EB6}" presName="Name17" presStyleLbl="parChTrans1D3" presStyleIdx="3" presStyleCnt="6"/>
      <dgm:spPr/>
      <dgm:t>
        <a:bodyPr/>
        <a:lstStyle/>
        <a:p>
          <a:endParaRPr lang="en-US"/>
        </a:p>
      </dgm:t>
    </dgm:pt>
    <dgm:pt modelId="{41CE275E-ED38-4EDC-8B23-59B36B917C74}" type="pres">
      <dgm:prSet presAssocID="{EBDEAD0E-44C8-42AD-A8B0-3F9774B6545B}" presName="hierRoot3" presStyleCnt="0"/>
      <dgm:spPr/>
    </dgm:pt>
    <dgm:pt modelId="{724B958A-FBD6-43A4-9A16-4677F72F985C}" type="pres">
      <dgm:prSet presAssocID="{EBDEAD0E-44C8-42AD-A8B0-3F9774B6545B}" presName="composite3" presStyleCnt="0"/>
      <dgm:spPr/>
    </dgm:pt>
    <dgm:pt modelId="{52060D03-05DB-460C-97B2-832412C25AE2}" type="pres">
      <dgm:prSet presAssocID="{EBDEAD0E-44C8-42AD-A8B0-3F9774B6545B}" presName="background3" presStyleLbl="node3" presStyleIdx="3" presStyleCnt="6"/>
      <dgm:spPr/>
    </dgm:pt>
    <dgm:pt modelId="{0C83228E-8E8C-4E48-8C56-13C7B20463DD}" type="pres">
      <dgm:prSet presAssocID="{EBDEAD0E-44C8-42AD-A8B0-3F9774B6545B}" presName="text3" presStyleLbl="fgAcc3" presStyleIdx="3" presStyleCnt="6" custLinFactNeighborX="-396" custLinFactNeighborY="4449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214319-5A7B-41E0-AE47-529D3E068C20}" type="pres">
      <dgm:prSet presAssocID="{EBDEAD0E-44C8-42AD-A8B0-3F9774B6545B}" presName="hierChild4" presStyleCnt="0"/>
      <dgm:spPr/>
    </dgm:pt>
    <dgm:pt modelId="{F95C2DBF-539C-4CF0-9CFC-D52380F86DE7}" type="pres">
      <dgm:prSet presAssocID="{0BA00455-6175-4919-88BA-B8761E781909}" presName="Name17" presStyleLbl="parChTrans1D3" presStyleIdx="4" presStyleCnt="6"/>
      <dgm:spPr/>
      <dgm:t>
        <a:bodyPr/>
        <a:lstStyle/>
        <a:p>
          <a:endParaRPr lang="en-US"/>
        </a:p>
      </dgm:t>
    </dgm:pt>
    <dgm:pt modelId="{929CD227-9A9E-4909-A1BC-DACE149E10AC}" type="pres">
      <dgm:prSet presAssocID="{2102192D-0B2B-47B6-8D24-505DDA19C87C}" presName="hierRoot3" presStyleCnt="0"/>
      <dgm:spPr/>
    </dgm:pt>
    <dgm:pt modelId="{C9408BE4-D11B-40D8-A69E-9581D078659B}" type="pres">
      <dgm:prSet presAssocID="{2102192D-0B2B-47B6-8D24-505DDA19C87C}" presName="composite3" presStyleCnt="0"/>
      <dgm:spPr/>
    </dgm:pt>
    <dgm:pt modelId="{AEF13E1A-21F1-479A-AA01-3E733C1DAD0B}" type="pres">
      <dgm:prSet presAssocID="{2102192D-0B2B-47B6-8D24-505DDA19C87C}" presName="background3" presStyleLbl="node3" presStyleIdx="4" presStyleCnt="6"/>
      <dgm:spPr/>
    </dgm:pt>
    <dgm:pt modelId="{67B1221C-8877-42C8-A28C-1EBB554FCCDF}" type="pres">
      <dgm:prSet presAssocID="{2102192D-0B2B-47B6-8D24-505DDA19C87C}" presName="text3" presStyleLbl="fgAcc3" presStyleIdx="4" presStyleCnt="6" custLinFactNeighborX="1035" custLinFactNeighborY="4449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26C81D-2A28-40F8-9DE7-BD3D2A49A36A}" type="pres">
      <dgm:prSet presAssocID="{2102192D-0B2B-47B6-8D24-505DDA19C87C}" presName="hierChild4" presStyleCnt="0"/>
      <dgm:spPr/>
    </dgm:pt>
    <dgm:pt modelId="{91F91AEF-26D0-4FB8-9620-C6A836492277}" type="pres">
      <dgm:prSet presAssocID="{894A15B6-2AB0-4A81-860D-634DB31D46DA}" presName="Name17" presStyleLbl="parChTrans1D3" presStyleIdx="5" presStyleCnt="6"/>
      <dgm:spPr/>
      <dgm:t>
        <a:bodyPr/>
        <a:lstStyle/>
        <a:p>
          <a:endParaRPr lang="en-US"/>
        </a:p>
      </dgm:t>
    </dgm:pt>
    <dgm:pt modelId="{FE2B03C5-EA0F-476B-8DDC-A27C971EBF34}" type="pres">
      <dgm:prSet presAssocID="{E3C2C64E-2B30-4F4A-BC37-7260943EEAC3}" presName="hierRoot3" presStyleCnt="0"/>
      <dgm:spPr/>
    </dgm:pt>
    <dgm:pt modelId="{97FC8E96-D63F-45D1-A95B-7571AFE6FE05}" type="pres">
      <dgm:prSet presAssocID="{E3C2C64E-2B30-4F4A-BC37-7260943EEAC3}" presName="composite3" presStyleCnt="0"/>
      <dgm:spPr/>
    </dgm:pt>
    <dgm:pt modelId="{8094AF1E-95DA-4B36-AFD2-6CB4299AA446}" type="pres">
      <dgm:prSet presAssocID="{E3C2C64E-2B30-4F4A-BC37-7260943EEAC3}" presName="background3" presStyleLbl="node3" presStyleIdx="5" presStyleCnt="6"/>
      <dgm:spPr/>
    </dgm:pt>
    <dgm:pt modelId="{E002CB2F-9457-47F9-B834-41AD19FDC758}" type="pres">
      <dgm:prSet presAssocID="{E3C2C64E-2B30-4F4A-BC37-7260943EEAC3}" presName="text3" presStyleLbl="fgAcc3" presStyleIdx="5" presStyleCnt="6" custLinFactNeighborX="2467" custLinFactNeighborY="4449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373432-AE62-45ED-941E-2D199721C84B}" type="pres">
      <dgm:prSet presAssocID="{E3C2C64E-2B30-4F4A-BC37-7260943EEAC3}" presName="hierChild4" presStyleCnt="0"/>
      <dgm:spPr/>
    </dgm:pt>
  </dgm:ptLst>
  <dgm:cxnLst>
    <dgm:cxn modelId="{BE4B4EC1-C44F-41BF-AE0F-14021D7F9C3C}" type="presOf" srcId="{0C6D2820-5269-4442-BB4A-8AC1BC3AD7D8}" destId="{115A21C8-D169-48D5-BC3E-77409BB075E9}" srcOrd="0" destOrd="0" presId="urn:microsoft.com/office/officeart/2005/8/layout/hierarchy1"/>
    <dgm:cxn modelId="{7E0BFB27-DC5F-4D7B-8855-DF3047B8C7EE}" type="presOf" srcId="{046D3608-8437-4291-8E8C-AAC21B1708AC}" destId="{0B827075-C490-46FC-9EBC-EE6AC5544335}" srcOrd="0" destOrd="0" presId="urn:microsoft.com/office/officeart/2005/8/layout/hierarchy1"/>
    <dgm:cxn modelId="{3CAD43D9-EF11-4A8C-B5F4-F97F077CDC67}" type="presOf" srcId="{E733D14F-8D8B-4FB1-9E78-4872D3EA14AA}" destId="{2A4BBDCE-EBBB-45C6-A7EC-ECB790AD53F3}" srcOrd="0" destOrd="0" presId="urn:microsoft.com/office/officeart/2005/8/layout/hierarchy1"/>
    <dgm:cxn modelId="{58BA35B8-D5AD-457A-9687-C62FC837167E}" type="presOf" srcId="{EBDEAD0E-44C8-42AD-A8B0-3F9774B6545B}" destId="{0C83228E-8E8C-4E48-8C56-13C7B20463DD}" srcOrd="0" destOrd="0" presId="urn:microsoft.com/office/officeart/2005/8/layout/hierarchy1"/>
    <dgm:cxn modelId="{FF1F54FA-B3D6-4090-AB1F-01AA401C632D}" type="presOf" srcId="{47270141-DC29-4AEC-B6EC-9F827A5FA3FF}" destId="{C080444F-56E1-4AA0-9E66-125233EB05C0}" srcOrd="0" destOrd="0" presId="urn:microsoft.com/office/officeart/2005/8/layout/hierarchy1"/>
    <dgm:cxn modelId="{1AF7E32B-2CCA-428E-AC6D-0358847933A9}" type="presOf" srcId="{27982A14-C19F-4E0E-BAC1-C818544B3935}" destId="{4E9F9202-FBBD-48D2-8E5E-D2C39C7AC72C}" srcOrd="0" destOrd="0" presId="urn:microsoft.com/office/officeart/2005/8/layout/hierarchy1"/>
    <dgm:cxn modelId="{3E498C27-4DD5-448C-AEAC-BD806AC23546}" type="presOf" srcId="{0BA00455-6175-4919-88BA-B8761E781909}" destId="{F95C2DBF-539C-4CF0-9CFC-D52380F86DE7}" srcOrd="0" destOrd="0" presId="urn:microsoft.com/office/officeart/2005/8/layout/hierarchy1"/>
    <dgm:cxn modelId="{D114A70B-A906-4F39-94C3-A604DC6775B5}" srcId="{E9F7FC54-B333-4256-BA29-5F3833597DD3}" destId="{0C6D2820-5269-4442-BB4A-8AC1BC3AD7D8}" srcOrd="0" destOrd="0" parTransId="{F0180729-B6A9-45D1-B0B3-2640A5553A59}" sibTransId="{37F5CBD9-AEC6-4A53-B160-E06A91CD3A82}"/>
    <dgm:cxn modelId="{4BB6F7E1-B460-4EB1-A151-79D801F1C7EB}" srcId="{118B2C69-A859-4D61-9ADC-B1CD2D2BFB4A}" destId="{E3C2C64E-2B30-4F4A-BC37-7260943EEAC3}" srcOrd="2" destOrd="0" parTransId="{894A15B6-2AB0-4A81-860D-634DB31D46DA}" sibTransId="{6735F8E4-9D2C-45CD-9624-EE59696213A8}"/>
    <dgm:cxn modelId="{53E53BC1-1F07-473A-95F8-912EC15C5C95}" type="presOf" srcId="{E9F7FC54-B333-4256-BA29-5F3833597DD3}" destId="{B89FBA7C-86D3-48D2-8EC5-6C4900F47D69}" srcOrd="0" destOrd="0" presId="urn:microsoft.com/office/officeart/2005/8/layout/hierarchy1"/>
    <dgm:cxn modelId="{3B9BB122-389A-49E8-B82E-32304047B280}" srcId="{118B2C69-A859-4D61-9ADC-B1CD2D2BFB4A}" destId="{EBDEAD0E-44C8-42AD-A8B0-3F9774B6545B}" srcOrd="0" destOrd="0" parTransId="{A61E5532-1ED7-47F0-9194-1AEA4C7E7EB6}" sibTransId="{4DADD6B3-9325-4CE9-8808-CEFF7965FE4F}"/>
    <dgm:cxn modelId="{C691CC9B-638C-4F22-8F4C-EB9CB50AD06F}" type="presOf" srcId="{894A15B6-2AB0-4A81-860D-634DB31D46DA}" destId="{91F91AEF-26D0-4FB8-9620-C6A836492277}" srcOrd="0" destOrd="0" presId="urn:microsoft.com/office/officeart/2005/8/layout/hierarchy1"/>
    <dgm:cxn modelId="{8A7FE6B2-E8E1-4D1B-997C-27E2D732B78E}" type="presOf" srcId="{2102192D-0B2B-47B6-8D24-505DDA19C87C}" destId="{67B1221C-8877-42C8-A28C-1EBB554FCCDF}" srcOrd="0" destOrd="0" presId="urn:microsoft.com/office/officeart/2005/8/layout/hierarchy1"/>
    <dgm:cxn modelId="{42097A6E-82C4-4454-8D49-4FDE744BAA25}" srcId="{046D3608-8437-4291-8E8C-AAC21B1708AC}" destId="{B93E40F0-47AE-466C-B102-A5EDA79ED8DE}" srcOrd="1" destOrd="0" parTransId="{27982A14-C19F-4E0E-BAC1-C818544B3935}" sibTransId="{CB0F78EF-0C5C-44F6-8524-EFF65AA6C41E}"/>
    <dgm:cxn modelId="{A52A2978-1B06-4F43-9830-609328F436B2}" type="presOf" srcId="{F1DD0056-1832-40E2-A343-69D108A10159}" destId="{189D0FDD-AEAD-4778-8E8D-020227FE5E26}" srcOrd="0" destOrd="0" presId="urn:microsoft.com/office/officeart/2005/8/layout/hierarchy1"/>
    <dgm:cxn modelId="{8C0FDFE1-13DA-4E28-BEA7-703D67A02BFA}" srcId="{046D3608-8437-4291-8E8C-AAC21B1708AC}" destId="{46353CBB-792B-4CED-AE3D-7A0CA9F26465}" srcOrd="2" destOrd="0" parTransId="{16F170E7-6348-4E27-AB82-2873A7A2DD14}" sibTransId="{2C6D2DBD-D381-4D3F-8D0C-E9A3B4624F71}"/>
    <dgm:cxn modelId="{57402807-9CFB-4A3F-A5F9-C52AC5205454}" type="presOf" srcId="{B93E40F0-47AE-466C-B102-A5EDA79ED8DE}" destId="{A36161E1-B39E-4C5F-B422-FFBD6D4ED6A0}" srcOrd="0" destOrd="0" presId="urn:microsoft.com/office/officeart/2005/8/layout/hierarchy1"/>
    <dgm:cxn modelId="{AC68F8DF-A481-47A0-A45B-90858EF9B9A1}" type="presOf" srcId="{A61E5532-1ED7-47F0-9194-1AEA4C7E7EB6}" destId="{539ABF49-0406-46E4-97B8-902F405BEC95}" srcOrd="0" destOrd="0" presId="urn:microsoft.com/office/officeart/2005/8/layout/hierarchy1"/>
    <dgm:cxn modelId="{4516A20D-CB84-403C-A348-F377560B91D4}" type="presOf" srcId="{E3C2C64E-2B30-4F4A-BC37-7260943EEAC3}" destId="{E002CB2F-9457-47F9-B834-41AD19FDC758}" srcOrd="0" destOrd="0" presId="urn:microsoft.com/office/officeart/2005/8/layout/hierarchy1"/>
    <dgm:cxn modelId="{B48261A3-39CD-4CAA-B3DF-E00552F1AB19}" srcId="{0C6D2820-5269-4442-BB4A-8AC1BC3AD7D8}" destId="{118B2C69-A859-4D61-9ADC-B1CD2D2BFB4A}" srcOrd="1" destOrd="0" parTransId="{F1DD0056-1832-40E2-A343-69D108A10159}" sibTransId="{6709EBFF-7EE8-4895-8834-9DA07756DF19}"/>
    <dgm:cxn modelId="{B08F7783-C74A-4C80-A64A-BDC7A416D0DF}" srcId="{0C6D2820-5269-4442-BB4A-8AC1BC3AD7D8}" destId="{046D3608-8437-4291-8E8C-AAC21B1708AC}" srcOrd="0" destOrd="0" parTransId="{20C9E5FB-D17B-4DBF-8C8D-06536CD5AF42}" sibTransId="{415CB3C0-FBF4-46A3-BD69-872C3BADBB5C}"/>
    <dgm:cxn modelId="{03FDF032-FDCB-4B22-987E-53BC9384107A}" srcId="{046D3608-8437-4291-8E8C-AAC21B1708AC}" destId="{E733D14F-8D8B-4FB1-9E78-4872D3EA14AA}" srcOrd="0" destOrd="0" parTransId="{47270141-DC29-4AEC-B6EC-9F827A5FA3FF}" sibTransId="{8D91D86F-6156-4007-B6FC-FF0BBE657EF0}"/>
    <dgm:cxn modelId="{EE502756-D7E3-4A0B-AB35-8088BE483F87}" type="presOf" srcId="{46353CBB-792B-4CED-AE3D-7A0CA9F26465}" destId="{6FB74787-D970-4064-BB54-D1EF3C69FC9C}" srcOrd="0" destOrd="0" presId="urn:microsoft.com/office/officeart/2005/8/layout/hierarchy1"/>
    <dgm:cxn modelId="{475C4EFC-5B71-4E1C-A9DB-7CCB0475D45F}" type="presOf" srcId="{20C9E5FB-D17B-4DBF-8C8D-06536CD5AF42}" destId="{93302BBA-150B-4033-9DE5-6998A5E043C2}" srcOrd="0" destOrd="0" presId="urn:microsoft.com/office/officeart/2005/8/layout/hierarchy1"/>
    <dgm:cxn modelId="{98951E80-AF54-4D02-A28D-7EC84FEC6109}" srcId="{118B2C69-A859-4D61-9ADC-B1CD2D2BFB4A}" destId="{2102192D-0B2B-47B6-8D24-505DDA19C87C}" srcOrd="1" destOrd="0" parTransId="{0BA00455-6175-4919-88BA-B8761E781909}" sibTransId="{6985EAB7-EF2A-408A-B431-26AA62AAB74F}"/>
    <dgm:cxn modelId="{F1CD0A8B-FE42-4136-8BCD-468A738FEB38}" type="presOf" srcId="{16F170E7-6348-4E27-AB82-2873A7A2DD14}" destId="{C4C5E9F8-3482-41FE-A38D-E01BEF183E9D}" srcOrd="0" destOrd="0" presId="urn:microsoft.com/office/officeart/2005/8/layout/hierarchy1"/>
    <dgm:cxn modelId="{41C6FA5E-2722-4C8F-A778-94F4752DB2D7}" type="presOf" srcId="{118B2C69-A859-4D61-9ADC-B1CD2D2BFB4A}" destId="{71E54D51-1E40-4A61-BD12-FBBF5B8BFC58}" srcOrd="0" destOrd="0" presId="urn:microsoft.com/office/officeart/2005/8/layout/hierarchy1"/>
    <dgm:cxn modelId="{167569C5-FF45-4494-9640-723E0794F8A7}" type="presParOf" srcId="{B89FBA7C-86D3-48D2-8EC5-6C4900F47D69}" destId="{5BF6BE93-8F6F-4092-8A85-53F495A01A05}" srcOrd="0" destOrd="0" presId="urn:microsoft.com/office/officeart/2005/8/layout/hierarchy1"/>
    <dgm:cxn modelId="{1A1CB4D5-22F8-4ED8-B7A1-070B811972C4}" type="presParOf" srcId="{5BF6BE93-8F6F-4092-8A85-53F495A01A05}" destId="{E6EC6F91-61A5-4BCF-A85F-ECDBE386BA4C}" srcOrd="0" destOrd="0" presId="urn:microsoft.com/office/officeart/2005/8/layout/hierarchy1"/>
    <dgm:cxn modelId="{708E8E75-976D-4E4D-B568-2EA120EAB2F1}" type="presParOf" srcId="{E6EC6F91-61A5-4BCF-A85F-ECDBE386BA4C}" destId="{F5D9E28B-200A-406B-979E-FF08C6817887}" srcOrd="0" destOrd="0" presId="urn:microsoft.com/office/officeart/2005/8/layout/hierarchy1"/>
    <dgm:cxn modelId="{2A9E3E3C-0876-44BC-9632-03DEC238F074}" type="presParOf" srcId="{E6EC6F91-61A5-4BCF-A85F-ECDBE386BA4C}" destId="{115A21C8-D169-48D5-BC3E-77409BB075E9}" srcOrd="1" destOrd="0" presId="urn:microsoft.com/office/officeart/2005/8/layout/hierarchy1"/>
    <dgm:cxn modelId="{FBEE6608-4E37-408A-B364-224B1DAE106F}" type="presParOf" srcId="{5BF6BE93-8F6F-4092-8A85-53F495A01A05}" destId="{270D2484-04E7-442C-A732-DFE09CBB8F7B}" srcOrd="1" destOrd="0" presId="urn:microsoft.com/office/officeart/2005/8/layout/hierarchy1"/>
    <dgm:cxn modelId="{0E787040-4959-40A1-92A8-963F10BF86EB}" type="presParOf" srcId="{270D2484-04E7-442C-A732-DFE09CBB8F7B}" destId="{93302BBA-150B-4033-9DE5-6998A5E043C2}" srcOrd="0" destOrd="0" presId="urn:microsoft.com/office/officeart/2005/8/layout/hierarchy1"/>
    <dgm:cxn modelId="{FE308051-EB5E-496C-893B-109F29377E17}" type="presParOf" srcId="{270D2484-04E7-442C-A732-DFE09CBB8F7B}" destId="{B599DC78-7644-4843-8F5B-9AF08CD81905}" srcOrd="1" destOrd="0" presId="urn:microsoft.com/office/officeart/2005/8/layout/hierarchy1"/>
    <dgm:cxn modelId="{2E6E94B1-3B71-43BA-B869-3DA912E3157F}" type="presParOf" srcId="{B599DC78-7644-4843-8F5B-9AF08CD81905}" destId="{267EC7BC-18DC-4513-B028-F1133FE5C878}" srcOrd="0" destOrd="0" presId="urn:microsoft.com/office/officeart/2005/8/layout/hierarchy1"/>
    <dgm:cxn modelId="{AE9ACD31-1240-466D-8A3B-CBEDA3B57BC7}" type="presParOf" srcId="{267EC7BC-18DC-4513-B028-F1133FE5C878}" destId="{2646E93A-B58D-4727-8D1A-3BEF21BB78CC}" srcOrd="0" destOrd="0" presId="urn:microsoft.com/office/officeart/2005/8/layout/hierarchy1"/>
    <dgm:cxn modelId="{8A5B6FFF-03C5-406B-9CC7-6AAB46767EFC}" type="presParOf" srcId="{267EC7BC-18DC-4513-B028-F1133FE5C878}" destId="{0B827075-C490-46FC-9EBC-EE6AC5544335}" srcOrd="1" destOrd="0" presId="urn:microsoft.com/office/officeart/2005/8/layout/hierarchy1"/>
    <dgm:cxn modelId="{4E38C2CB-408C-4598-86D3-2C9A734E26E9}" type="presParOf" srcId="{B599DC78-7644-4843-8F5B-9AF08CD81905}" destId="{3DC3DC90-1EDC-4E46-B24A-B2E18A85FBBA}" srcOrd="1" destOrd="0" presId="urn:microsoft.com/office/officeart/2005/8/layout/hierarchy1"/>
    <dgm:cxn modelId="{93DAC10D-F76F-4C14-8538-21FF1FC783C8}" type="presParOf" srcId="{3DC3DC90-1EDC-4E46-B24A-B2E18A85FBBA}" destId="{C080444F-56E1-4AA0-9E66-125233EB05C0}" srcOrd="0" destOrd="0" presId="urn:microsoft.com/office/officeart/2005/8/layout/hierarchy1"/>
    <dgm:cxn modelId="{FF7FC3CD-5185-4F53-9D42-F7BF1E148506}" type="presParOf" srcId="{3DC3DC90-1EDC-4E46-B24A-B2E18A85FBBA}" destId="{96540E82-29D6-4958-B994-E69EED072EAD}" srcOrd="1" destOrd="0" presId="urn:microsoft.com/office/officeart/2005/8/layout/hierarchy1"/>
    <dgm:cxn modelId="{C56766FE-B5F4-4DB4-A8F0-1D67D6AACBC5}" type="presParOf" srcId="{96540E82-29D6-4958-B994-E69EED072EAD}" destId="{1992DFF0-B584-4794-AE19-3244B6D94094}" srcOrd="0" destOrd="0" presId="urn:microsoft.com/office/officeart/2005/8/layout/hierarchy1"/>
    <dgm:cxn modelId="{A264E04C-6AB6-4183-BF6A-8903B87844B5}" type="presParOf" srcId="{1992DFF0-B584-4794-AE19-3244B6D94094}" destId="{10117F19-AAC2-41E5-9434-B37D7081B50C}" srcOrd="0" destOrd="0" presId="urn:microsoft.com/office/officeart/2005/8/layout/hierarchy1"/>
    <dgm:cxn modelId="{B607E281-C728-45A3-9EAE-387640E40947}" type="presParOf" srcId="{1992DFF0-B584-4794-AE19-3244B6D94094}" destId="{2A4BBDCE-EBBB-45C6-A7EC-ECB790AD53F3}" srcOrd="1" destOrd="0" presId="urn:microsoft.com/office/officeart/2005/8/layout/hierarchy1"/>
    <dgm:cxn modelId="{92D0E6EF-D8D4-4A99-8204-2D07F4A15FA3}" type="presParOf" srcId="{96540E82-29D6-4958-B994-E69EED072EAD}" destId="{798A3EE5-8633-4D19-8F51-9DBA0B56C4ED}" srcOrd="1" destOrd="0" presId="urn:microsoft.com/office/officeart/2005/8/layout/hierarchy1"/>
    <dgm:cxn modelId="{C23952D6-B12E-4E27-BF95-1CB0D04493AE}" type="presParOf" srcId="{3DC3DC90-1EDC-4E46-B24A-B2E18A85FBBA}" destId="{4E9F9202-FBBD-48D2-8E5E-D2C39C7AC72C}" srcOrd="2" destOrd="0" presId="urn:microsoft.com/office/officeart/2005/8/layout/hierarchy1"/>
    <dgm:cxn modelId="{4D024C33-F047-4113-B9D5-C5F25E5F5946}" type="presParOf" srcId="{3DC3DC90-1EDC-4E46-B24A-B2E18A85FBBA}" destId="{B0365F73-73BC-4982-823C-3359AF5DA579}" srcOrd="3" destOrd="0" presId="urn:microsoft.com/office/officeart/2005/8/layout/hierarchy1"/>
    <dgm:cxn modelId="{D2082C89-0B05-4FE9-9782-D0B746ABB12E}" type="presParOf" srcId="{B0365F73-73BC-4982-823C-3359AF5DA579}" destId="{A00D70B4-27AF-4F41-878B-DD4668326086}" srcOrd="0" destOrd="0" presId="urn:microsoft.com/office/officeart/2005/8/layout/hierarchy1"/>
    <dgm:cxn modelId="{F86CBFDD-DB10-4191-802A-6C39E99A5A8F}" type="presParOf" srcId="{A00D70B4-27AF-4F41-878B-DD4668326086}" destId="{C07DAD2F-08F7-4387-894F-89E587978B20}" srcOrd="0" destOrd="0" presId="urn:microsoft.com/office/officeart/2005/8/layout/hierarchy1"/>
    <dgm:cxn modelId="{114E10EC-B149-46E2-8688-EC679BB05D68}" type="presParOf" srcId="{A00D70B4-27AF-4F41-878B-DD4668326086}" destId="{A36161E1-B39E-4C5F-B422-FFBD6D4ED6A0}" srcOrd="1" destOrd="0" presId="urn:microsoft.com/office/officeart/2005/8/layout/hierarchy1"/>
    <dgm:cxn modelId="{AEE0A243-04D6-4F95-8EAF-47A942EABB94}" type="presParOf" srcId="{B0365F73-73BC-4982-823C-3359AF5DA579}" destId="{2705775D-1ED6-4907-8EAF-FCB943388E26}" srcOrd="1" destOrd="0" presId="urn:microsoft.com/office/officeart/2005/8/layout/hierarchy1"/>
    <dgm:cxn modelId="{C165DA80-0359-4B17-A234-E078B2C83BD6}" type="presParOf" srcId="{3DC3DC90-1EDC-4E46-B24A-B2E18A85FBBA}" destId="{C4C5E9F8-3482-41FE-A38D-E01BEF183E9D}" srcOrd="4" destOrd="0" presId="urn:microsoft.com/office/officeart/2005/8/layout/hierarchy1"/>
    <dgm:cxn modelId="{268542DC-A230-4BCC-B1AF-9770AFCC93E4}" type="presParOf" srcId="{3DC3DC90-1EDC-4E46-B24A-B2E18A85FBBA}" destId="{0712D211-A2FB-4405-99F8-7947B7D5996E}" srcOrd="5" destOrd="0" presId="urn:microsoft.com/office/officeart/2005/8/layout/hierarchy1"/>
    <dgm:cxn modelId="{C0C4DB71-81E5-4393-8FEA-6AFA764490B4}" type="presParOf" srcId="{0712D211-A2FB-4405-99F8-7947B7D5996E}" destId="{E4913236-7E42-4420-8588-1725452B99DF}" srcOrd="0" destOrd="0" presId="urn:microsoft.com/office/officeart/2005/8/layout/hierarchy1"/>
    <dgm:cxn modelId="{C9EC6276-76B0-48BB-AC52-45625F3D7F48}" type="presParOf" srcId="{E4913236-7E42-4420-8588-1725452B99DF}" destId="{AB7FA4A4-14DD-4475-AFB4-234A24A8A619}" srcOrd="0" destOrd="0" presId="urn:microsoft.com/office/officeart/2005/8/layout/hierarchy1"/>
    <dgm:cxn modelId="{E4DDAA7C-491A-4794-84CE-D2F4415B254F}" type="presParOf" srcId="{E4913236-7E42-4420-8588-1725452B99DF}" destId="{6FB74787-D970-4064-BB54-D1EF3C69FC9C}" srcOrd="1" destOrd="0" presId="urn:microsoft.com/office/officeart/2005/8/layout/hierarchy1"/>
    <dgm:cxn modelId="{9C82475F-778B-422B-93BE-89F3D5B6EF6F}" type="presParOf" srcId="{0712D211-A2FB-4405-99F8-7947B7D5996E}" destId="{E5754C38-7CE8-4774-AC47-5DA4D0128392}" srcOrd="1" destOrd="0" presId="urn:microsoft.com/office/officeart/2005/8/layout/hierarchy1"/>
    <dgm:cxn modelId="{A456068D-C2BB-448C-9ECB-2F5304FD71D7}" type="presParOf" srcId="{270D2484-04E7-442C-A732-DFE09CBB8F7B}" destId="{189D0FDD-AEAD-4778-8E8D-020227FE5E26}" srcOrd="2" destOrd="0" presId="urn:microsoft.com/office/officeart/2005/8/layout/hierarchy1"/>
    <dgm:cxn modelId="{DDE20818-B736-4D39-8141-5D325E602E05}" type="presParOf" srcId="{270D2484-04E7-442C-A732-DFE09CBB8F7B}" destId="{C7704AA1-9D23-45C4-9241-A2C00289859D}" srcOrd="3" destOrd="0" presId="urn:microsoft.com/office/officeart/2005/8/layout/hierarchy1"/>
    <dgm:cxn modelId="{0DA7514C-0412-4CD5-BFCF-A5C3E5673857}" type="presParOf" srcId="{C7704AA1-9D23-45C4-9241-A2C00289859D}" destId="{A58B9571-D53C-4AC9-A0ED-9C0F5EEAB71B}" srcOrd="0" destOrd="0" presId="urn:microsoft.com/office/officeart/2005/8/layout/hierarchy1"/>
    <dgm:cxn modelId="{B1A7C4EB-986A-46D8-8A2E-D37A9DC44138}" type="presParOf" srcId="{A58B9571-D53C-4AC9-A0ED-9C0F5EEAB71B}" destId="{A397C4F0-6225-4D62-A34E-3AA9D783BF90}" srcOrd="0" destOrd="0" presId="urn:microsoft.com/office/officeart/2005/8/layout/hierarchy1"/>
    <dgm:cxn modelId="{321A5D53-A076-40EA-B5E0-B0C126C2921E}" type="presParOf" srcId="{A58B9571-D53C-4AC9-A0ED-9C0F5EEAB71B}" destId="{71E54D51-1E40-4A61-BD12-FBBF5B8BFC58}" srcOrd="1" destOrd="0" presId="urn:microsoft.com/office/officeart/2005/8/layout/hierarchy1"/>
    <dgm:cxn modelId="{F0DCD960-9A1E-4712-BBF7-C6A858CC39BF}" type="presParOf" srcId="{C7704AA1-9D23-45C4-9241-A2C00289859D}" destId="{6B0B0AD0-79A2-47DA-90D4-F7A3EE84DDA7}" srcOrd="1" destOrd="0" presId="urn:microsoft.com/office/officeart/2005/8/layout/hierarchy1"/>
    <dgm:cxn modelId="{CFD17DFA-B2F0-4093-AE0E-2A7FA7ED881D}" type="presParOf" srcId="{6B0B0AD0-79A2-47DA-90D4-F7A3EE84DDA7}" destId="{539ABF49-0406-46E4-97B8-902F405BEC95}" srcOrd="0" destOrd="0" presId="urn:microsoft.com/office/officeart/2005/8/layout/hierarchy1"/>
    <dgm:cxn modelId="{09CA33CA-AD67-437A-9517-18A8BC10C805}" type="presParOf" srcId="{6B0B0AD0-79A2-47DA-90D4-F7A3EE84DDA7}" destId="{41CE275E-ED38-4EDC-8B23-59B36B917C74}" srcOrd="1" destOrd="0" presId="urn:microsoft.com/office/officeart/2005/8/layout/hierarchy1"/>
    <dgm:cxn modelId="{4FA67F75-8A49-470A-A6A3-1DD034DAC0D1}" type="presParOf" srcId="{41CE275E-ED38-4EDC-8B23-59B36B917C74}" destId="{724B958A-FBD6-43A4-9A16-4677F72F985C}" srcOrd="0" destOrd="0" presId="urn:microsoft.com/office/officeart/2005/8/layout/hierarchy1"/>
    <dgm:cxn modelId="{2A8614BD-B04E-4072-8B72-9D4C744B2545}" type="presParOf" srcId="{724B958A-FBD6-43A4-9A16-4677F72F985C}" destId="{52060D03-05DB-460C-97B2-832412C25AE2}" srcOrd="0" destOrd="0" presId="urn:microsoft.com/office/officeart/2005/8/layout/hierarchy1"/>
    <dgm:cxn modelId="{5CB14FF4-0AD5-4DE3-AFA4-255BD8575F2A}" type="presParOf" srcId="{724B958A-FBD6-43A4-9A16-4677F72F985C}" destId="{0C83228E-8E8C-4E48-8C56-13C7B20463DD}" srcOrd="1" destOrd="0" presId="urn:microsoft.com/office/officeart/2005/8/layout/hierarchy1"/>
    <dgm:cxn modelId="{106A1AB9-0B7E-4637-A9BB-4DA179BC02F1}" type="presParOf" srcId="{41CE275E-ED38-4EDC-8B23-59B36B917C74}" destId="{B7214319-5A7B-41E0-AE47-529D3E068C20}" srcOrd="1" destOrd="0" presId="urn:microsoft.com/office/officeart/2005/8/layout/hierarchy1"/>
    <dgm:cxn modelId="{50C86E45-767A-4351-A4EF-DBDB853A71C3}" type="presParOf" srcId="{6B0B0AD0-79A2-47DA-90D4-F7A3EE84DDA7}" destId="{F95C2DBF-539C-4CF0-9CFC-D52380F86DE7}" srcOrd="2" destOrd="0" presId="urn:microsoft.com/office/officeart/2005/8/layout/hierarchy1"/>
    <dgm:cxn modelId="{97F7EA40-6C08-4A7D-A6F4-DDF5BD0B7F15}" type="presParOf" srcId="{6B0B0AD0-79A2-47DA-90D4-F7A3EE84DDA7}" destId="{929CD227-9A9E-4909-A1BC-DACE149E10AC}" srcOrd="3" destOrd="0" presId="urn:microsoft.com/office/officeart/2005/8/layout/hierarchy1"/>
    <dgm:cxn modelId="{A9588520-9547-41ED-9EF9-22A518412915}" type="presParOf" srcId="{929CD227-9A9E-4909-A1BC-DACE149E10AC}" destId="{C9408BE4-D11B-40D8-A69E-9581D078659B}" srcOrd="0" destOrd="0" presId="urn:microsoft.com/office/officeart/2005/8/layout/hierarchy1"/>
    <dgm:cxn modelId="{6CC3DADB-92FB-4DA7-BE38-6F6EEDED9A22}" type="presParOf" srcId="{C9408BE4-D11B-40D8-A69E-9581D078659B}" destId="{AEF13E1A-21F1-479A-AA01-3E733C1DAD0B}" srcOrd="0" destOrd="0" presId="urn:microsoft.com/office/officeart/2005/8/layout/hierarchy1"/>
    <dgm:cxn modelId="{C7F9231E-3A20-429D-9685-69D80AA90AA5}" type="presParOf" srcId="{C9408BE4-D11B-40D8-A69E-9581D078659B}" destId="{67B1221C-8877-42C8-A28C-1EBB554FCCDF}" srcOrd="1" destOrd="0" presId="urn:microsoft.com/office/officeart/2005/8/layout/hierarchy1"/>
    <dgm:cxn modelId="{B1C31472-8937-479C-B130-68858B41B4FC}" type="presParOf" srcId="{929CD227-9A9E-4909-A1BC-DACE149E10AC}" destId="{4826C81D-2A28-40F8-9DE7-BD3D2A49A36A}" srcOrd="1" destOrd="0" presId="urn:microsoft.com/office/officeart/2005/8/layout/hierarchy1"/>
    <dgm:cxn modelId="{64176A60-D019-41AA-AE0F-A2A2254C2337}" type="presParOf" srcId="{6B0B0AD0-79A2-47DA-90D4-F7A3EE84DDA7}" destId="{91F91AEF-26D0-4FB8-9620-C6A836492277}" srcOrd="4" destOrd="0" presId="urn:microsoft.com/office/officeart/2005/8/layout/hierarchy1"/>
    <dgm:cxn modelId="{CA4AE5B4-64E4-4AA1-B1AF-10126765C8FC}" type="presParOf" srcId="{6B0B0AD0-79A2-47DA-90D4-F7A3EE84DDA7}" destId="{FE2B03C5-EA0F-476B-8DDC-A27C971EBF34}" srcOrd="5" destOrd="0" presId="urn:microsoft.com/office/officeart/2005/8/layout/hierarchy1"/>
    <dgm:cxn modelId="{67202658-55B6-4B1D-ADB8-2C0E46CED449}" type="presParOf" srcId="{FE2B03C5-EA0F-476B-8DDC-A27C971EBF34}" destId="{97FC8E96-D63F-45D1-A95B-7571AFE6FE05}" srcOrd="0" destOrd="0" presId="urn:microsoft.com/office/officeart/2005/8/layout/hierarchy1"/>
    <dgm:cxn modelId="{F9CB5C47-6C7D-4E91-B978-3E4A7A6A273A}" type="presParOf" srcId="{97FC8E96-D63F-45D1-A95B-7571AFE6FE05}" destId="{8094AF1E-95DA-4B36-AFD2-6CB4299AA446}" srcOrd="0" destOrd="0" presId="urn:microsoft.com/office/officeart/2005/8/layout/hierarchy1"/>
    <dgm:cxn modelId="{B9B4B48D-E564-4A99-A4B0-8486AD7235A6}" type="presParOf" srcId="{97FC8E96-D63F-45D1-A95B-7571AFE6FE05}" destId="{E002CB2F-9457-47F9-B834-41AD19FDC758}" srcOrd="1" destOrd="0" presId="urn:microsoft.com/office/officeart/2005/8/layout/hierarchy1"/>
    <dgm:cxn modelId="{75288994-8A49-40F7-AA1A-576E157BE2B9}" type="presParOf" srcId="{FE2B03C5-EA0F-476B-8DDC-A27C971EBF34}" destId="{3C373432-AE62-45ED-941E-2D199721C84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A553E-0511-4AC1-A671-355E0BBD4C52}">
      <dsp:nvSpPr>
        <dsp:cNvPr id="0" name=""/>
        <dsp:cNvSpPr/>
      </dsp:nvSpPr>
      <dsp:spPr>
        <a:xfrm>
          <a:off x="6987294" y="3486867"/>
          <a:ext cx="129701" cy="620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3855"/>
              </a:lnTo>
              <a:lnTo>
                <a:pt x="129701" y="413855"/>
              </a:lnTo>
              <a:lnTo>
                <a:pt x="129701" y="62076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55712A-6A4E-4CD8-817A-F4886AF730B9}">
      <dsp:nvSpPr>
        <dsp:cNvPr id="0" name=""/>
        <dsp:cNvSpPr/>
      </dsp:nvSpPr>
      <dsp:spPr>
        <a:xfrm>
          <a:off x="4526188" y="1411139"/>
          <a:ext cx="2461105" cy="657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0518"/>
              </a:lnTo>
              <a:lnTo>
                <a:pt x="2461105" y="450518"/>
              </a:lnTo>
              <a:lnTo>
                <a:pt x="2461105" y="65743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EF7757-B74B-43B7-878D-F03DB083AA99}">
      <dsp:nvSpPr>
        <dsp:cNvPr id="0" name=""/>
        <dsp:cNvSpPr/>
      </dsp:nvSpPr>
      <dsp:spPr>
        <a:xfrm>
          <a:off x="2892474" y="3486867"/>
          <a:ext cx="1364939" cy="649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2674"/>
              </a:lnTo>
              <a:lnTo>
                <a:pt x="1364939" y="442674"/>
              </a:lnTo>
              <a:lnTo>
                <a:pt x="1364939" y="64958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29E452-E749-4E3C-A29E-730D0F058D0D}">
      <dsp:nvSpPr>
        <dsp:cNvPr id="0" name=""/>
        <dsp:cNvSpPr/>
      </dsp:nvSpPr>
      <dsp:spPr>
        <a:xfrm>
          <a:off x="1527534" y="3486867"/>
          <a:ext cx="1364939" cy="649587"/>
        </a:xfrm>
        <a:custGeom>
          <a:avLst/>
          <a:gdLst/>
          <a:ahLst/>
          <a:cxnLst/>
          <a:rect l="0" t="0" r="0" b="0"/>
          <a:pathLst>
            <a:path>
              <a:moveTo>
                <a:pt x="1364939" y="0"/>
              </a:moveTo>
              <a:lnTo>
                <a:pt x="1364939" y="442674"/>
              </a:lnTo>
              <a:lnTo>
                <a:pt x="0" y="442674"/>
              </a:lnTo>
              <a:lnTo>
                <a:pt x="0" y="64958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80E37D-D015-436E-A49D-F03E67AB2A39}">
      <dsp:nvSpPr>
        <dsp:cNvPr id="0" name=""/>
        <dsp:cNvSpPr/>
      </dsp:nvSpPr>
      <dsp:spPr>
        <a:xfrm>
          <a:off x="2892474" y="1411139"/>
          <a:ext cx="1633713" cy="657430"/>
        </a:xfrm>
        <a:custGeom>
          <a:avLst/>
          <a:gdLst/>
          <a:ahLst/>
          <a:cxnLst/>
          <a:rect l="0" t="0" r="0" b="0"/>
          <a:pathLst>
            <a:path>
              <a:moveTo>
                <a:pt x="1633713" y="0"/>
              </a:moveTo>
              <a:lnTo>
                <a:pt x="1633713" y="450518"/>
              </a:lnTo>
              <a:lnTo>
                <a:pt x="0" y="450518"/>
              </a:lnTo>
              <a:lnTo>
                <a:pt x="0" y="65743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8885D1-0D89-48E0-99F5-DCC92B3239C6}">
      <dsp:nvSpPr>
        <dsp:cNvPr id="0" name=""/>
        <dsp:cNvSpPr/>
      </dsp:nvSpPr>
      <dsp:spPr>
        <a:xfrm>
          <a:off x="3409419" y="-7156"/>
          <a:ext cx="2233538" cy="141829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06FDBE-8355-4C58-AA21-7354A2C21A88}">
      <dsp:nvSpPr>
        <dsp:cNvPr id="0" name=""/>
        <dsp:cNvSpPr/>
      </dsp:nvSpPr>
      <dsp:spPr>
        <a:xfrm>
          <a:off x="3657590" y="228605"/>
          <a:ext cx="2233538" cy="14182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TWO ARTERIAL SYSTEM</a:t>
          </a:r>
          <a:endParaRPr lang="en-US" sz="2000" kern="1200" dirty="0"/>
        </a:p>
      </dsp:txBody>
      <dsp:txXfrm>
        <a:off x="3699130" y="270145"/>
        <a:ext cx="2150458" cy="1335216"/>
      </dsp:txXfrm>
    </dsp:sp>
    <dsp:sp modelId="{2B5487BD-4143-49A0-B211-EDF38D44FCD1}">
      <dsp:nvSpPr>
        <dsp:cNvPr id="0" name=""/>
        <dsp:cNvSpPr/>
      </dsp:nvSpPr>
      <dsp:spPr>
        <a:xfrm>
          <a:off x="1775705" y="2068570"/>
          <a:ext cx="2233538" cy="141829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3B2E33-DB8B-40A2-8063-5498DC3FD8B1}">
      <dsp:nvSpPr>
        <dsp:cNvPr id="0" name=""/>
        <dsp:cNvSpPr/>
      </dsp:nvSpPr>
      <dsp:spPr>
        <a:xfrm>
          <a:off x="2023876" y="2304332"/>
          <a:ext cx="2233538" cy="14182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VERTEBROBASILAR SYSTEM</a:t>
          </a:r>
          <a:endParaRPr lang="en-US" sz="2000" kern="1200" dirty="0"/>
        </a:p>
      </dsp:txBody>
      <dsp:txXfrm>
        <a:off x="2065416" y="2345872"/>
        <a:ext cx="2150458" cy="1335216"/>
      </dsp:txXfrm>
    </dsp:sp>
    <dsp:sp modelId="{B11A8753-23ED-44DC-935C-42A381BF541E}">
      <dsp:nvSpPr>
        <dsp:cNvPr id="0" name=""/>
        <dsp:cNvSpPr/>
      </dsp:nvSpPr>
      <dsp:spPr>
        <a:xfrm>
          <a:off x="410765" y="4136454"/>
          <a:ext cx="2233538" cy="141829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23D40E-0AFF-43E8-9D4D-2AFE7B50D363}">
      <dsp:nvSpPr>
        <dsp:cNvPr id="0" name=""/>
        <dsp:cNvSpPr/>
      </dsp:nvSpPr>
      <dsp:spPr>
        <a:xfrm>
          <a:off x="658936" y="4372216"/>
          <a:ext cx="2233538" cy="14182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PAIRED VERTEBRAL ARTERY</a:t>
          </a:r>
          <a:endParaRPr lang="en-US" sz="2000" kern="1200" dirty="0"/>
        </a:p>
      </dsp:txBody>
      <dsp:txXfrm>
        <a:off x="700476" y="4413756"/>
        <a:ext cx="2150458" cy="1335216"/>
      </dsp:txXfrm>
    </dsp:sp>
    <dsp:sp modelId="{8A82EE02-C50A-4334-9185-949CA6B1AE71}">
      <dsp:nvSpPr>
        <dsp:cNvPr id="0" name=""/>
        <dsp:cNvSpPr/>
      </dsp:nvSpPr>
      <dsp:spPr>
        <a:xfrm>
          <a:off x="3140645" y="4136454"/>
          <a:ext cx="2233538" cy="141829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E5CFB2-E449-4A5C-988D-58F11E48748E}">
      <dsp:nvSpPr>
        <dsp:cNvPr id="0" name=""/>
        <dsp:cNvSpPr/>
      </dsp:nvSpPr>
      <dsp:spPr>
        <a:xfrm>
          <a:off x="3388816" y="4372216"/>
          <a:ext cx="2233538" cy="14182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BASILAR ARTERY</a:t>
          </a:r>
          <a:endParaRPr lang="en-US" sz="2000" kern="1200" dirty="0"/>
        </a:p>
      </dsp:txBody>
      <dsp:txXfrm>
        <a:off x="3430356" y="4413756"/>
        <a:ext cx="2150458" cy="1335216"/>
      </dsp:txXfrm>
    </dsp:sp>
    <dsp:sp modelId="{99D8F5F9-D9A1-43DE-A7BF-263FD65C1413}">
      <dsp:nvSpPr>
        <dsp:cNvPr id="0" name=""/>
        <dsp:cNvSpPr/>
      </dsp:nvSpPr>
      <dsp:spPr>
        <a:xfrm>
          <a:off x="5870525" y="2068570"/>
          <a:ext cx="2233538" cy="141829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759B64-5789-4605-9188-B8052D1A5BEF}">
      <dsp:nvSpPr>
        <dsp:cNvPr id="0" name=""/>
        <dsp:cNvSpPr/>
      </dsp:nvSpPr>
      <dsp:spPr>
        <a:xfrm>
          <a:off x="6118696" y="2304332"/>
          <a:ext cx="2233538" cy="14182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CAROID SYSTEM</a:t>
          </a:r>
          <a:endParaRPr lang="en-US" sz="2000" kern="1200" dirty="0"/>
        </a:p>
      </dsp:txBody>
      <dsp:txXfrm>
        <a:off x="6160236" y="2345872"/>
        <a:ext cx="2150458" cy="1335216"/>
      </dsp:txXfrm>
    </dsp:sp>
    <dsp:sp modelId="{ACC6CF2E-B606-4DED-AEC0-9938EA6258C0}">
      <dsp:nvSpPr>
        <dsp:cNvPr id="0" name=""/>
        <dsp:cNvSpPr/>
      </dsp:nvSpPr>
      <dsp:spPr>
        <a:xfrm>
          <a:off x="6000226" y="4107634"/>
          <a:ext cx="2233538" cy="141829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403AE-C7F8-4DF2-AE10-2EDA1F6CC6E0}">
      <dsp:nvSpPr>
        <dsp:cNvPr id="0" name=""/>
        <dsp:cNvSpPr/>
      </dsp:nvSpPr>
      <dsp:spPr>
        <a:xfrm>
          <a:off x="6248397" y="4343397"/>
          <a:ext cx="2233538" cy="14182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 PAIRED INTERNAL CAROTID ARTERY</a:t>
          </a:r>
          <a:endParaRPr lang="en-US" sz="2000" kern="1200" dirty="0"/>
        </a:p>
      </dsp:txBody>
      <dsp:txXfrm>
        <a:off x="6289937" y="4384937"/>
        <a:ext cx="2150458" cy="13352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D74E70-C624-4A79-BD71-632AA6155D05}">
      <dsp:nvSpPr>
        <dsp:cNvPr id="0" name=""/>
        <dsp:cNvSpPr/>
      </dsp:nvSpPr>
      <dsp:spPr>
        <a:xfrm>
          <a:off x="2239500" y="1370418"/>
          <a:ext cx="1579637" cy="4518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963"/>
              </a:lnTo>
              <a:lnTo>
                <a:pt x="1579637" y="365963"/>
              </a:lnTo>
              <a:lnTo>
                <a:pt x="1579637" y="4518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F6B21F-F130-48EF-8159-91C0899A7D77}">
      <dsp:nvSpPr>
        <dsp:cNvPr id="0" name=""/>
        <dsp:cNvSpPr/>
      </dsp:nvSpPr>
      <dsp:spPr>
        <a:xfrm>
          <a:off x="2239500" y="1370418"/>
          <a:ext cx="490721" cy="4518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963"/>
              </a:lnTo>
              <a:lnTo>
                <a:pt x="490721" y="365963"/>
              </a:lnTo>
              <a:lnTo>
                <a:pt x="490721" y="4518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EEED1B-FED6-4306-8BC3-F38ECC8DC815}">
      <dsp:nvSpPr>
        <dsp:cNvPr id="0" name=""/>
        <dsp:cNvSpPr/>
      </dsp:nvSpPr>
      <dsp:spPr>
        <a:xfrm>
          <a:off x="1597608" y="1370418"/>
          <a:ext cx="641891" cy="451810"/>
        </a:xfrm>
        <a:custGeom>
          <a:avLst/>
          <a:gdLst/>
          <a:ahLst/>
          <a:cxnLst/>
          <a:rect l="0" t="0" r="0" b="0"/>
          <a:pathLst>
            <a:path>
              <a:moveTo>
                <a:pt x="641891" y="0"/>
              </a:moveTo>
              <a:lnTo>
                <a:pt x="641891" y="365963"/>
              </a:lnTo>
              <a:lnTo>
                <a:pt x="0" y="365963"/>
              </a:lnTo>
              <a:lnTo>
                <a:pt x="0" y="4518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429304-3F2C-4F27-9ED3-3FB378926592}">
      <dsp:nvSpPr>
        <dsp:cNvPr id="0" name=""/>
        <dsp:cNvSpPr/>
      </dsp:nvSpPr>
      <dsp:spPr>
        <a:xfrm>
          <a:off x="464994" y="1370418"/>
          <a:ext cx="1774505" cy="451810"/>
        </a:xfrm>
        <a:custGeom>
          <a:avLst/>
          <a:gdLst/>
          <a:ahLst/>
          <a:cxnLst/>
          <a:rect l="0" t="0" r="0" b="0"/>
          <a:pathLst>
            <a:path>
              <a:moveTo>
                <a:pt x="1774505" y="0"/>
              </a:moveTo>
              <a:lnTo>
                <a:pt x="1774505" y="365963"/>
              </a:lnTo>
              <a:lnTo>
                <a:pt x="0" y="365963"/>
              </a:lnTo>
              <a:lnTo>
                <a:pt x="0" y="4518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422B90-8642-4AB2-B9E7-AEF280EDFBAB}">
      <dsp:nvSpPr>
        <dsp:cNvPr id="0" name=""/>
        <dsp:cNvSpPr/>
      </dsp:nvSpPr>
      <dsp:spPr>
        <a:xfrm>
          <a:off x="1540067" y="430667"/>
          <a:ext cx="1398866" cy="9397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C82F7A-A245-41EE-A47F-CF8C5482312A}">
      <dsp:nvSpPr>
        <dsp:cNvPr id="0" name=""/>
        <dsp:cNvSpPr/>
      </dsp:nvSpPr>
      <dsp:spPr>
        <a:xfrm>
          <a:off x="1643031" y="528484"/>
          <a:ext cx="1398866" cy="9397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FF0000"/>
              </a:solidFill>
            </a:rPr>
            <a:t>Circle of Willis</a:t>
          </a:r>
          <a:endParaRPr lang="en-US" sz="1800" kern="1200" dirty="0">
            <a:solidFill>
              <a:srgbClr val="FF0000"/>
            </a:solidFill>
          </a:endParaRPr>
        </a:p>
      </dsp:txBody>
      <dsp:txXfrm>
        <a:off x="1670555" y="556008"/>
        <a:ext cx="1343818" cy="884703"/>
      </dsp:txXfrm>
    </dsp:sp>
    <dsp:sp modelId="{07A38D46-4370-40F8-901E-48DCF8FC283A}">
      <dsp:nvSpPr>
        <dsp:cNvPr id="0" name=""/>
        <dsp:cNvSpPr/>
      </dsp:nvSpPr>
      <dsp:spPr>
        <a:xfrm>
          <a:off x="1652" y="1822229"/>
          <a:ext cx="926683" cy="9721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9E62D1-1672-4602-BC9B-0B92CC5C1F87}">
      <dsp:nvSpPr>
        <dsp:cNvPr id="0" name=""/>
        <dsp:cNvSpPr/>
      </dsp:nvSpPr>
      <dsp:spPr>
        <a:xfrm>
          <a:off x="104617" y="1920046"/>
          <a:ext cx="926683" cy="9721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B050"/>
              </a:solidFill>
            </a:rPr>
            <a:t>AM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B050"/>
              </a:solidFill>
            </a:rPr>
            <a:t> group</a:t>
          </a:r>
          <a:endParaRPr lang="en-US" sz="1600" kern="1200" dirty="0">
            <a:solidFill>
              <a:srgbClr val="00B050"/>
            </a:solidFill>
          </a:endParaRPr>
        </a:p>
      </dsp:txBody>
      <dsp:txXfrm>
        <a:off x="131759" y="1947188"/>
        <a:ext cx="872399" cy="917902"/>
      </dsp:txXfrm>
    </dsp:sp>
    <dsp:sp modelId="{76797764-78B5-4994-BE84-326584A93473}">
      <dsp:nvSpPr>
        <dsp:cNvPr id="0" name=""/>
        <dsp:cNvSpPr/>
      </dsp:nvSpPr>
      <dsp:spPr>
        <a:xfrm>
          <a:off x="1134266" y="1822229"/>
          <a:ext cx="926683" cy="9721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3A1B10-A2CA-4E4B-BFFF-B68FAE8D17FD}">
      <dsp:nvSpPr>
        <dsp:cNvPr id="0" name=""/>
        <dsp:cNvSpPr/>
      </dsp:nvSpPr>
      <dsp:spPr>
        <a:xfrm>
          <a:off x="1237231" y="1920046"/>
          <a:ext cx="926683" cy="9721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B050"/>
              </a:solidFill>
            </a:rPr>
            <a:t>Paired 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B050"/>
              </a:solidFill>
            </a:rPr>
            <a:t> group</a:t>
          </a:r>
          <a:endParaRPr lang="en-US" sz="1600" kern="1200" dirty="0">
            <a:solidFill>
              <a:srgbClr val="00B050"/>
            </a:solidFill>
          </a:endParaRPr>
        </a:p>
      </dsp:txBody>
      <dsp:txXfrm>
        <a:off x="1264373" y="1947188"/>
        <a:ext cx="872399" cy="917902"/>
      </dsp:txXfrm>
    </dsp:sp>
    <dsp:sp modelId="{13314752-C27C-4B85-A6D4-220DB80F5D69}">
      <dsp:nvSpPr>
        <dsp:cNvPr id="0" name=""/>
        <dsp:cNvSpPr/>
      </dsp:nvSpPr>
      <dsp:spPr>
        <a:xfrm>
          <a:off x="2266880" y="1822229"/>
          <a:ext cx="926683" cy="9721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5E5651-A0C2-403D-A579-3958C75FAFCB}">
      <dsp:nvSpPr>
        <dsp:cNvPr id="0" name=""/>
        <dsp:cNvSpPr/>
      </dsp:nvSpPr>
      <dsp:spPr>
        <a:xfrm>
          <a:off x="2369845" y="1920046"/>
          <a:ext cx="926683" cy="9721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B050"/>
              </a:solidFill>
            </a:rPr>
            <a:t>PM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B050"/>
              </a:solidFill>
            </a:rPr>
            <a:t> group</a:t>
          </a:r>
          <a:endParaRPr lang="en-US" sz="1600" kern="1200" dirty="0">
            <a:solidFill>
              <a:srgbClr val="00B050"/>
            </a:solidFill>
          </a:endParaRPr>
        </a:p>
      </dsp:txBody>
      <dsp:txXfrm>
        <a:off x="2396987" y="1947188"/>
        <a:ext cx="872399" cy="917902"/>
      </dsp:txXfrm>
    </dsp:sp>
    <dsp:sp modelId="{150AB475-B089-4351-B4C4-65DCF5C7A50A}">
      <dsp:nvSpPr>
        <dsp:cNvPr id="0" name=""/>
        <dsp:cNvSpPr/>
      </dsp:nvSpPr>
      <dsp:spPr>
        <a:xfrm>
          <a:off x="3399493" y="1822229"/>
          <a:ext cx="839288" cy="9721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A0154A-3D26-49CA-808F-86488314C50B}">
      <dsp:nvSpPr>
        <dsp:cNvPr id="0" name=""/>
        <dsp:cNvSpPr/>
      </dsp:nvSpPr>
      <dsp:spPr>
        <a:xfrm>
          <a:off x="3502458" y="1920046"/>
          <a:ext cx="839288" cy="9721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B050"/>
              </a:solidFill>
            </a:rPr>
            <a:t>Paired PL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B050"/>
              </a:solidFill>
            </a:rPr>
            <a:t> group</a:t>
          </a:r>
          <a:endParaRPr lang="en-US" sz="1600" kern="1200" dirty="0">
            <a:solidFill>
              <a:srgbClr val="00B050"/>
            </a:solidFill>
          </a:endParaRPr>
        </a:p>
      </dsp:txBody>
      <dsp:txXfrm>
        <a:off x="3527040" y="1944628"/>
        <a:ext cx="790124" cy="9230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C8ED87-803D-4313-A57F-A2A305302B44}">
      <dsp:nvSpPr>
        <dsp:cNvPr id="0" name=""/>
        <dsp:cNvSpPr/>
      </dsp:nvSpPr>
      <dsp:spPr>
        <a:xfrm>
          <a:off x="1559804" y="766386"/>
          <a:ext cx="1282266" cy="540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710"/>
              </a:lnTo>
              <a:lnTo>
                <a:pt x="1282266" y="406710"/>
              </a:lnTo>
              <a:lnTo>
                <a:pt x="1282266" y="5408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EEEAB-D5CD-42E4-AE65-267475D6EABE}">
      <dsp:nvSpPr>
        <dsp:cNvPr id="0" name=""/>
        <dsp:cNvSpPr/>
      </dsp:nvSpPr>
      <dsp:spPr>
        <a:xfrm>
          <a:off x="708742" y="766386"/>
          <a:ext cx="851061" cy="540808"/>
        </a:xfrm>
        <a:custGeom>
          <a:avLst/>
          <a:gdLst/>
          <a:ahLst/>
          <a:cxnLst/>
          <a:rect l="0" t="0" r="0" b="0"/>
          <a:pathLst>
            <a:path>
              <a:moveTo>
                <a:pt x="851061" y="0"/>
              </a:moveTo>
              <a:lnTo>
                <a:pt x="851061" y="406710"/>
              </a:lnTo>
              <a:lnTo>
                <a:pt x="0" y="406710"/>
              </a:lnTo>
              <a:lnTo>
                <a:pt x="0" y="5408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1307F4-15D4-45C8-B176-61A8B6088294}">
      <dsp:nvSpPr>
        <dsp:cNvPr id="0" name=""/>
        <dsp:cNvSpPr/>
      </dsp:nvSpPr>
      <dsp:spPr>
        <a:xfrm>
          <a:off x="836039" y="-152794"/>
          <a:ext cx="1447529" cy="9191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8DDD73-F440-4A16-ADA9-3E8AD85E45AA}">
      <dsp:nvSpPr>
        <dsp:cNvPr id="0" name=""/>
        <dsp:cNvSpPr/>
      </dsp:nvSpPr>
      <dsp:spPr>
        <a:xfrm>
          <a:off x="996876" y="0"/>
          <a:ext cx="1447529" cy="9191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B050"/>
              </a:solidFill>
            </a:rPr>
            <a:t>Striate artery</a:t>
          </a:r>
          <a:endParaRPr lang="en-US" sz="1600" kern="1200" dirty="0">
            <a:solidFill>
              <a:srgbClr val="00B050"/>
            </a:solidFill>
          </a:endParaRPr>
        </a:p>
      </dsp:txBody>
      <dsp:txXfrm>
        <a:off x="1023798" y="26922"/>
        <a:ext cx="1393685" cy="865337"/>
      </dsp:txXfrm>
    </dsp:sp>
    <dsp:sp modelId="{F1A673ED-4B7B-49FD-A41B-E917D1185307}">
      <dsp:nvSpPr>
        <dsp:cNvPr id="0" name=""/>
        <dsp:cNvSpPr/>
      </dsp:nvSpPr>
      <dsp:spPr>
        <a:xfrm>
          <a:off x="-15022" y="1307194"/>
          <a:ext cx="1447529" cy="9191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C3853D-097F-4B6F-97E7-6B9586D2F508}">
      <dsp:nvSpPr>
        <dsp:cNvPr id="0" name=""/>
        <dsp:cNvSpPr/>
      </dsp:nvSpPr>
      <dsp:spPr>
        <a:xfrm>
          <a:off x="145814" y="1459989"/>
          <a:ext cx="1447529" cy="9191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B050"/>
              </a:solidFill>
            </a:rPr>
            <a:t>Medial striate artery </a:t>
          </a:r>
          <a:endParaRPr lang="en-US" sz="1600" kern="1200" dirty="0">
            <a:solidFill>
              <a:srgbClr val="00B050"/>
            </a:solidFill>
          </a:endParaRPr>
        </a:p>
      </dsp:txBody>
      <dsp:txXfrm>
        <a:off x="172736" y="1486911"/>
        <a:ext cx="1393685" cy="865337"/>
      </dsp:txXfrm>
    </dsp:sp>
    <dsp:sp modelId="{E3ACCDE8-9050-4C54-B91F-34E857C04B74}">
      <dsp:nvSpPr>
        <dsp:cNvPr id="0" name=""/>
        <dsp:cNvSpPr/>
      </dsp:nvSpPr>
      <dsp:spPr>
        <a:xfrm>
          <a:off x="2118306" y="1307194"/>
          <a:ext cx="1447529" cy="9191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05C8CC-BCD9-4F5E-AF6C-47BA8C3CB72E}">
      <dsp:nvSpPr>
        <dsp:cNvPr id="0" name=""/>
        <dsp:cNvSpPr/>
      </dsp:nvSpPr>
      <dsp:spPr>
        <a:xfrm>
          <a:off x="2279142" y="1459989"/>
          <a:ext cx="1447529" cy="9191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B050"/>
              </a:solidFill>
            </a:rPr>
            <a:t>Lateral striate artery</a:t>
          </a:r>
          <a:endParaRPr lang="en-US" sz="1600" kern="1200" dirty="0">
            <a:solidFill>
              <a:srgbClr val="00B050"/>
            </a:solidFill>
          </a:endParaRPr>
        </a:p>
      </dsp:txBody>
      <dsp:txXfrm>
        <a:off x="2306064" y="1486911"/>
        <a:ext cx="1393685" cy="8653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2D823D-E7D8-4DBA-8AAD-15F7753AA090}">
      <dsp:nvSpPr>
        <dsp:cNvPr id="0" name=""/>
        <dsp:cNvSpPr/>
      </dsp:nvSpPr>
      <dsp:spPr>
        <a:xfrm>
          <a:off x="4049315" y="1792875"/>
          <a:ext cx="2955131" cy="10944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124"/>
              </a:lnTo>
              <a:lnTo>
                <a:pt x="2955131" y="874124"/>
              </a:lnTo>
              <a:lnTo>
                <a:pt x="2955131" y="10944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B1F718-59DE-44D6-B53C-9870DEFEE57A}">
      <dsp:nvSpPr>
        <dsp:cNvPr id="0" name=""/>
        <dsp:cNvSpPr/>
      </dsp:nvSpPr>
      <dsp:spPr>
        <a:xfrm>
          <a:off x="4003595" y="1792875"/>
          <a:ext cx="91440" cy="10944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74124"/>
              </a:lnTo>
              <a:lnTo>
                <a:pt x="93344" y="874124"/>
              </a:lnTo>
              <a:lnTo>
                <a:pt x="93344" y="10944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AB2BA3-6CF8-4843-A2F0-AC886DDBFBC9}">
      <dsp:nvSpPr>
        <dsp:cNvPr id="0" name=""/>
        <dsp:cNvSpPr/>
      </dsp:nvSpPr>
      <dsp:spPr>
        <a:xfrm>
          <a:off x="1189434" y="1792875"/>
          <a:ext cx="2859881" cy="1094499"/>
        </a:xfrm>
        <a:custGeom>
          <a:avLst/>
          <a:gdLst/>
          <a:ahLst/>
          <a:cxnLst/>
          <a:rect l="0" t="0" r="0" b="0"/>
          <a:pathLst>
            <a:path>
              <a:moveTo>
                <a:pt x="2859881" y="0"/>
              </a:moveTo>
              <a:lnTo>
                <a:pt x="2859881" y="874124"/>
              </a:lnTo>
              <a:lnTo>
                <a:pt x="0" y="874124"/>
              </a:lnTo>
              <a:lnTo>
                <a:pt x="0" y="10944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405C49-E7FB-40A6-83CC-6624C06F5073}">
      <dsp:nvSpPr>
        <dsp:cNvPr id="0" name=""/>
        <dsp:cNvSpPr/>
      </dsp:nvSpPr>
      <dsp:spPr>
        <a:xfrm>
          <a:off x="2859881" y="282294"/>
          <a:ext cx="2378868" cy="15105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47880C-E704-4A98-A29F-BD6B6F7B1FD5}">
      <dsp:nvSpPr>
        <dsp:cNvPr id="0" name=""/>
        <dsp:cNvSpPr/>
      </dsp:nvSpPr>
      <dsp:spPr>
        <a:xfrm>
          <a:off x="3124200" y="533397"/>
          <a:ext cx="2378868" cy="15105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C00000"/>
              </a:solidFill>
            </a:rPr>
            <a:t>CEREBRAL ARTERY</a:t>
          </a:r>
          <a:endParaRPr lang="en-US" sz="1600" b="1" kern="1200" dirty="0">
            <a:solidFill>
              <a:srgbClr val="C00000"/>
            </a:solidFill>
          </a:endParaRPr>
        </a:p>
      </dsp:txBody>
      <dsp:txXfrm>
        <a:off x="3168443" y="577640"/>
        <a:ext cx="2290382" cy="1422095"/>
      </dsp:txXfrm>
    </dsp:sp>
    <dsp:sp modelId="{EF6237B5-788D-43AF-9E0E-3AD926A3ECE2}">
      <dsp:nvSpPr>
        <dsp:cNvPr id="0" name=""/>
        <dsp:cNvSpPr/>
      </dsp:nvSpPr>
      <dsp:spPr>
        <a:xfrm>
          <a:off x="0" y="2887375"/>
          <a:ext cx="2378868" cy="15105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C310D3-A781-44D1-9D0B-B1D30D3872B6}">
      <dsp:nvSpPr>
        <dsp:cNvPr id="0" name=""/>
        <dsp:cNvSpPr/>
      </dsp:nvSpPr>
      <dsp:spPr>
        <a:xfrm>
          <a:off x="264318" y="3138478"/>
          <a:ext cx="2378868" cy="15105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C00000"/>
              </a:solidFill>
            </a:rPr>
            <a:t>CORTICAL BRANCH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-ANTERIOR CEREBRAL ARTERY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-MIDDLE CEREBRAL ARTERY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-POSTERIOR CEREBRAL ARTERY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308561" y="3182721"/>
        <a:ext cx="2290382" cy="1422095"/>
      </dsp:txXfrm>
    </dsp:sp>
    <dsp:sp modelId="{9DF3F780-693E-4971-8D80-7188A983EF76}">
      <dsp:nvSpPr>
        <dsp:cNvPr id="0" name=""/>
        <dsp:cNvSpPr/>
      </dsp:nvSpPr>
      <dsp:spPr>
        <a:xfrm>
          <a:off x="2907506" y="2887375"/>
          <a:ext cx="2378868" cy="15105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3D515-5043-4DD8-BCEC-46C8C860F4C7}">
      <dsp:nvSpPr>
        <dsp:cNvPr id="0" name=""/>
        <dsp:cNvSpPr/>
      </dsp:nvSpPr>
      <dsp:spPr>
        <a:xfrm>
          <a:off x="3171824" y="3138478"/>
          <a:ext cx="2378868" cy="15105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C00000"/>
              </a:solidFill>
            </a:rPr>
            <a:t>CENTRAL BRANCH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-A M GROUP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-PAIRED A L GROUP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-P M GROUP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-PAIRED P L GROUP</a:t>
          </a:r>
          <a:endParaRPr lang="en-US" sz="1400" kern="1200" dirty="0"/>
        </a:p>
      </dsp:txBody>
      <dsp:txXfrm>
        <a:off x="3216067" y="3182721"/>
        <a:ext cx="2290382" cy="1422095"/>
      </dsp:txXfrm>
    </dsp:sp>
    <dsp:sp modelId="{B7183CD1-8EDC-4D2F-9A77-34D971FF841E}">
      <dsp:nvSpPr>
        <dsp:cNvPr id="0" name=""/>
        <dsp:cNvSpPr/>
      </dsp:nvSpPr>
      <dsp:spPr>
        <a:xfrm>
          <a:off x="5815012" y="2887375"/>
          <a:ext cx="2378868" cy="15105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EFB476-A297-43D4-9966-DD85F4B36482}">
      <dsp:nvSpPr>
        <dsp:cNvPr id="0" name=""/>
        <dsp:cNvSpPr/>
      </dsp:nvSpPr>
      <dsp:spPr>
        <a:xfrm>
          <a:off x="6079331" y="3138478"/>
          <a:ext cx="2378868" cy="15105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C00000"/>
              </a:solidFill>
            </a:rPr>
            <a:t>CHOROIDAL BRANCH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-ANTERIOR CHORIDAL ARTERY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-POSTERIOR CHOROIDAL ARTERY</a:t>
          </a:r>
          <a:endParaRPr lang="en-US" sz="1400" kern="1200" dirty="0"/>
        </a:p>
      </dsp:txBody>
      <dsp:txXfrm>
        <a:off x="6123574" y="3182721"/>
        <a:ext cx="2290382" cy="14220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AEFBD6-F049-4FC4-8D91-7325FF1F8808}">
      <dsp:nvSpPr>
        <dsp:cNvPr id="0" name=""/>
        <dsp:cNvSpPr/>
      </dsp:nvSpPr>
      <dsp:spPr>
        <a:xfrm>
          <a:off x="2049318" y="1521815"/>
          <a:ext cx="1484456" cy="5324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1284"/>
              </a:lnTo>
              <a:lnTo>
                <a:pt x="1484456" y="421284"/>
              </a:lnTo>
              <a:lnTo>
                <a:pt x="1484456" y="5324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2BCCFF-3F65-4A27-93BA-C428713CCF94}">
      <dsp:nvSpPr>
        <dsp:cNvPr id="0" name=""/>
        <dsp:cNvSpPr/>
      </dsp:nvSpPr>
      <dsp:spPr>
        <a:xfrm>
          <a:off x="2003598" y="1521815"/>
          <a:ext cx="91440" cy="5324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1284"/>
              </a:lnTo>
              <a:lnTo>
                <a:pt x="63326" y="421284"/>
              </a:lnTo>
              <a:lnTo>
                <a:pt x="63326" y="5324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CA042E-11D7-4130-B577-A7D2F0C90A65}">
      <dsp:nvSpPr>
        <dsp:cNvPr id="0" name=""/>
        <dsp:cNvSpPr/>
      </dsp:nvSpPr>
      <dsp:spPr>
        <a:xfrm>
          <a:off x="600074" y="1521815"/>
          <a:ext cx="1449243" cy="532464"/>
        </a:xfrm>
        <a:custGeom>
          <a:avLst/>
          <a:gdLst/>
          <a:ahLst/>
          <a:cxnLst/>
          <a:rect l="0" t="0" r="0" b="0"/>
          <a:pathLst>
            <a:path>
              <a:moveTo>
                <a:pt x="1449243" y="0"/>
              </a:moveTo>
              <a:lnTo>
                <a:pt x="1449243" y="421284"/>
              </a:lnTo>
              <a:lnTo>
                <a:pt x="0" y="421284"/>
              </a:lnTo>
              <a:lnTo>
                <a:pt x="0" y="5324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85CB35-8A2F-4B72-8231-CEF2A332D7F9}">
      <dsp:nvSpPr>
        <dsp:cNvPr id="0" name=""/>
        <dsp:cNvSpPr/>
      </dsp:nvSpPr>
      <dsp:spPr>
        <a:xfrm>
          <a:off x="1449243" y="759720"/>
          <a:ext cx="1200150" cy="7620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3C1D13-82CF-453E-9924-8B6D8BFF6E33}">
      <dsp:nvSpPr>
        <dsp:cNvPr id="0" name=""/>
        <dsp:cNvSpPr/>
      </dsp:nvSpPr>
      <dsp:spPr>
        <a:xfrm>
          <a:off x="1582593" y="886403"/>
          <a:ext cx="1200150" cy="7620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VEINS OF BRAIN</a:t>
          </a:r>
          <a:endParaRPr lang="en-US" sz="1500" b="1" kern="1200" dirty="0"/>
        </a:p>
      </dsp:txBody>
      <dsp:txXfrm>
        <a:off x="1604914" y="908724"/>
        <a:ext cx="1155508" cy="717453"/>
      </dsp:txXfrm>
    </dsp:sp>
    <dsp:sp modelId="{F7769A7C-548E-4136-819D-4FABCFF97126}">
      <dsp:nvSpPr>
        <dsp:cNvPr id="0" name=""/>
        <dsp:cNvSpPr/>
      </dsp:nvSpPr>
      <dsp:spPr>
        <a:xfrm>
          <a:off x="0" y="2054280"/>
          <a:ext cx="1200150" cy="7620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5A8240-9691-4D2B-A742-3C9D06048F05}">
      <dsp:nvSpPr>
        <dsp:cNvPr id="0" name=""/>
        <dsp:cNvSpPr/>
      </dsp:nvSpPr>
      <dsp:spPr>
        <a:xfrm>
          <a:off x="133349" y="2180963"/>
          <a:ext cx="1200150" cy="7620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CEREBRAL VEINS</a:t>
          </a:r>
          <a:endParaRPr lang="en-US" sz="1500" b="1" kern="1200" dirty="0"/>
        </a:p>
      </dsp:txBody>
      <dsp:txXfrm>
        <a:off x="155670" y="2203284"/>
        <a:ext cx="1155508" cy="717453"/>
      </dsp:txXfrm>
    </dsp:sp>
    <dsp:sp modelId="{B6AD9B45-EDE6-4CF9-97F0-59AEDDCFE7D4}">
      <dsp:nvSpPr>
        <dsp:cNvPr id="0" name=""/>
        <dsp:cNvSpPr/>
      </dsp:nvSpPr>
      <dsp:spPr>
        <a:xfrm>
          <a:off x="1466849" y="2054280"/>
          <a:ext cx="1200150" cy="7620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300CE4-D432-470C-90E4-B6198892220D}">
      <dsp:nvSpPr>
        <dsp:cNvPr id="0" name=""/>
        <dsp:cNvSpPr/>
      </dsp:nvSpPr>
      <dsp:spPr>
        <a:xfrm>
          <a:off x="1600200" y="2180963"/>
          <a:ext cx="1200150" cy="7620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VEINS OF BRAIN STEM</a:t>
          </a:r>
          <a:endParaRPr lang="en-US" sz="1500" b="1" kern="1200" dirty="0"/>
        </a:p>
      </dsp:txBody>
      <dsp:txXfrm>
        <a:off x="1622521" y="2203284"/>
        <a:ext cx="1155508" cy="717453"/>
      </dsp:txXfrm>
    </dsp:sp>
    <dsp:sp modelId="{483A70F7-DEB7-4E52-9CC1-AAB4C42665CE}">
      <dsp:nvSpPr>
        <dsp:cNvPr id="0" name=""/>
        <dsp:cNvSpPr/>
      </dsp:nvSpPr>
      <dsp:spPr>
        <a:xfrm>
          <a:off x="2933700" y="2054280"/>
          <a:ext cx="1200150" cy="7620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17CAF6-F9F9-495B-9313-C0EF915778D4}">
      <dsp:nvSpPr>
        <dsp:cNvPr id="0" name=""/>
        <dsp:cNvSpPr/>
      </dsp:nvSpPr>
      <dsp:spPr>
        <a:xfrm>
          <a:off x="3067049" y="2180963"/>
          <a:ext cx="1200150" cy="7620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CEREBELLAR VEINS</a:t>
          </a:r>
          <a:endParaRPr lang="en-US" sz="1500" b="1" kern="1200" dirty="0"/>
        </a:p>
      </dsp:txBody>
      <dsp:txXfrm>
        <a:off x="3089370" y="2203284"/>
        <a:ext cx="1155508" cy="71745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F91AEF-26D0-4FB8-9620-C6A836492277}">
      <dsp:nvSpPr>
        <dsp:cNvPr id="0" name=""/>
        <dsp:cNvSpPr/>
      </dsp:nvSpPr>
      <dsp:spPr>
        <a:xfrm>
          <a:off x="6310610" y="3243649"/>
          <a:ext cx="1432070" cy="6713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2893"/>
              </a:lnTo>
              <a:lnTo>
                <a:pt x="1432070" y="562893"/>
              </a:lnTo>
              <a:lnTo>
                <a:pt x="1432070" y="6713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5C2DBF-539C-4CF0-9CFC-D52380F86DE7}">
      <dsp:nvSpPr>
        <dsp:cNvPr id="0" name=""/>
        <dsp:cNvSpPr/>
      </dsp:nvSpPr>
      <dsp:spPr>
        <a:xfrm>
          <a:off x="6264890" y="3243649"/>
          <a:ext cx="91440" cy="6713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62893"/>
              </a:lnTo>
              <a:lnTo>
                <a:pt x="57838" y="562893"/>
              </a:lnTo>
              <a:lnTo>
                <a:pt x="57838" y="6713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9ABF49-0406-46E4-97B8-902F405BEC95}">
      <dsp:nvSpPr>
        <dsp:cNvPr id="0" name=""/>
        <dsp:cNvSpPr/>
      </dsp:nvSpPr>
      <dsp:spPr>
        <a:xfrm>
          <a:off x="4874935" y="3243649"/>
          <a:ext cx="1435674" cy="671359"/>
        </a:xfrm>
        <a:custGeom>
          <a:avLst/>
          <a:gdLst/>
          <a:ahLst/>
          <a:cxnLst/>
          <a:rect l="0" t="0" r="0" b="0"/>
          <a:pathLst>
            <a:path>
              <a:moveTo>
                <a:pt x="1435674" y="0"/>
              </a:moveTo>
              <a:lnTo>
                <a:pt x="1435674" y="562893"/>
              </a:lnTo>
              <a:lnTo>
                <a:pt x="0" y="562893"/>
              </a:lnTo>
              <a:lnTo>
                <a:pt x="0" y="6713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9D0FDD-AEAD-4778-8E8D-020227FE5E26}">
      <dsp:nvSpPr>
        <dsp:cNvPr id="0" name=""/>
        <dsp:cNvSpPr/>
      </dsp:nvSpPr>
      <dsp:spPr>
        <a:xfrm>
          <a:off x="4112933" y="1762897"/>
          <a:ext cx="2197676" cy="7372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8796"/>
              </a:lnTo>
              <a:lnTo>
                <a:pt x="2197676" y="628796"/>
              </a:lnTo>
              <a:lnTo>
                <a:pt x="2197676" y="7372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C5E9F8-3482-41FE-A38D-E01BEF183E9D}">
      <dsp:nvSpPr>
        <dsp:cNvPr id="0" name=""/>
        <dsp:cNvSpPr/>
      </dsp:nvSpPr>
      <dsp:spPr>
        <a:xfrm>
          <a:off x="2017495" y="3243649"/>
          <a:ext cx="1485833" cy="6713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2893"/>
              </a:lnTo>
              <a:lnTo>
                <a:pt x="1485833" y="562893"/>
              </a:lnTo>
              <a:lnTo>
                <a:pt x="1485833" y="6713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9F9202-FBBD-48D2-8E5E-D2C39C7AC72C}">
      <dsp:nvSpPr>
        <dsp:cNvPr id="0" name=""/>
        <dsp:cNvSpPr/>
      </dsp:nvSpPr>
      <dsp:spPr>
        <a:xfrm>
          <a:off x="1971775" y="3243649"/>
          <a:ext cx="91440" cy="6713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62893"/>
              </a:lnTo>
              <a:lnTo>
                <a:pt x="83760" y="562893"/>
              </a:lnTo>
              <a:lnTo>
                <a:pt x="83760" y="6713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80444F-56E1-4AA0-9E66-125233EB05C0}">
      <dsp:nvSpPr>
        <dsp:cNvPr id="0" name=""/>
        <dsp:cNvSpPr/>
      </dsp:nvSpPr>
      <dsp:spPr>
        <a:xfrm>
          <a:off x="531532" y="3243649"/>
          <a:ext cx="1485962" cy="671359"/>
        </a:xfrm>
        <a:custGeom>
          <a:avLst/>
          <a:gdLst/>
          <a:ahLst/>
          <a:cxnLst/>
          <a:rect l="0" t="0" r="0" b="0"/>
          <a:pathLst>
            <a:path>
              <a:moveTo>
                <a:pt x="1485962" y="0"/>
              </a:moveTo>
              <a:lnTo>
                <a:pt x="1485962" y="562893"/>
              </a:lnTo>
              <a:lnTo>
                <a:pt x="0" y="562893"/>
              </a:lnTo>
              <a:lnTo>
                <a:pt x="0" y="67135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302BBA-150B-4033-9DE5-6998A5E043C2}">
      <dsp:nvSpPr>
        <dsp:cNvPr id="0" name=""/>
        <dsp:cNvSpPr/>
      </dsp:nvSpPr>
      <dsp:spPr>
        <a:xfrm>
          <a:off x="2017495" y="1762897"/>
          <a:ext cx="2095438" cy="737262"/>
        </a:xfrm>
        <a:custGeom>
          <a:avLst/>
          <a:gdLst/>
          <a:ahLst/>
          <a:cxnLst/>
          <a:rect l="0" t="0" r="0" b="0"/>
          <a:pathLst>
            <a:path>
              <a:moveTo>
                <a:pt x="2095438" y="0"/>
              </a:moveTo>
              <a:lnTo>
                <a:pt x="2095438" y="628796"/>
              </a:lnTo>
              <a:lnTo>
                <a:pt x="0" y="628796"/>
              </a:lnTo>
              <a:lnTo>
                <a:pt x="0" y="7372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D9E28B-200A-406B-979E-FF08C6817887}">
      <dsp:nvSpPr>
        <dsp:cNvPr id="0" name=""/>
        <dsp:cNvSpPr/>
      </dsp:nvSpPr>
      <dsp:spPr>
        <a:xfrm>
          <a:off x="3527508" y="1019408"/>
          <a:ext cx="1170849" cy="7434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5A21C8-D169-48D5-BC3E-77409BB075E9}">
      <dsp:nvSpPr>
        <dsp:cNvPr id="0" name=""/>
        <dsp:cNvSpPr/>
      </dsp:nvSpPr>
      <dsp:spPr>
        <a:xfrm>
          <a:off x="3657603" y="1142997"/>
          <a:ext cx="1170849" cy="7434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CEREBRAL VEINS</a:t>
          </a:r>
          <a:endParaRPr lang="en-US" sz="1400" b="1" kern="1200" dirty="0"/>
        </a:p>
      </dsp:txBody>
      <dsp:txXfrm>
        <a:off x="3679379" y="1164773"/>
        <a:ext cx="1127297" cy="699937"/>
      </dsp:txXfrm>
    </dsp:sp>
    <dsp:sp modelId="{2646E93A-B58D-4727-8D1A-3BEF21BB78CC}">
      <dsp:nvSpPr>
        <dsp:cNvPr id="0" name=""/>
        <dsp:cNvSpPr/>
      </dsp:nvSpPr>
      <dsp:spPr>
        <a:xfrm>
          <a:off x="1432070" y="2500160"/>
          <a:ext cx="1170849" cy="7434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827075-C490-46FC-9EBC-EE6AC5544335}">
      <dsp:nvSpPr>
        <dsp:cNvPr id="0" name=""/>
        <dsp:cNvSpPr/>
      </dsp:nvSpPr>
      <dsp:spPr>
        <a:xfrm>
          <a:off x="1562165" y="2623750"/>
          <a:ext cx="1170849" cy="7434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SUPERFICIAL VEINS</a:t>
          </a:r>
          <a:endParaRPr lang="en-US" sz="1400" b="1" kern="1200" dirty="0"/>
        </a:p>
      </dsp:txBody>
      <dsp:txXfrm>
        <a:off x="1583941" y="2645526"/>
        <a:ext cx="1127297" cy="699937"/>
      </dsp:txXfrm>
    </dsp:sp>
    <dsp:sp modelId="{10117F19-AAC2-41E5-9434-B37D7081B50C}">
      <dsp:nvSpPr>
        <dsp:cNvPr id="0" name=""/>
        <dsp:cNvSpPr/>
      </dsp:nvSpPr>
      <dsp:spPr>
        <a:xfrm>
          <a:off x="-53892" y="3915009"/>
          <a:ext cx="1170849" cy="7434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4BBDCE-EBBB-45C6-A7EC-ECB790AD53F3}">
      <dsp:nvSpPr>
        <dsp:cNvPr id="0" name=""/>
        <dsp:cNvSpPr/>
      </dsp:nvSpPr>
      <dsp:spPr>
        <a:xfrm>
          <a:off x="76202" y="4038599"/>
          <a:ext cx="1170849" cy="7434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/>
            <a:t>SUPERIOR CEREBRAL VEINS</a:t>
          </a:r>
          <a:endParaRPr lang="en-US" sz="1050" b="1" kern="1200" dirty="0"/>
        </a:p>
      </dsp:txBody>
      <dsp:txXfrm>
        <a:off x="97978" y="4060375"/>
        <a:ext cx="1127297" cy="699937"/>
      </dsp:txXfrm>
    </dsp:sp>
    <dsp:sp modelId="{C07DAD2F-08F7-4387-894F-89E587978B20}">
      <dsp:nvSpPr>
        <dsp:cNvPr id="0" name=""/>
        <dsp:cNvSpPr/>
      </dsp:nvSpPr>
      <dsp:spPr>
        <a:xfrm>
          <a:off x="1470111" y="3915009"/>
          <a:ext cx="1170849" cy="7434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6161E1-B39E-4C5F-B422-FFBD6D4ED6A0}">
      <dsp:nvSpPr>
        <dsp:cNvPr id="0" name=""/>
        <dsp:cNvSpPr/>
      </dsp:nvSpPr>
      <dsp:spPr>
        <a:xfrm>
          <a:off x="1600206" y="4038599"/>
          <a:ext cx="1170849" cy="7434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/>
            <a:t>SUPERFICIAL MIDDLE CEREBRAL VEINS</a:t>
          </a:r>
          <a:endParaRPr lang="en-US" sz="1050" b="1" kern="1200" dirty="0"/>
        </a:p>
      </dsp:txBody>
      <dsp:txXfrm>
        <a:off x="1621982" y="4060375"/>
        <a:ext cx="1127297" cy="699937"/>
      </dsp:txXfrm>
    </dsp:sp>
    <dsp:sp modelId="{AB7FA4A4-14DD-4475-AFB4-234A24A8A619}">
      <dsp:nvSpPr>
        <dsp:cNvPr id="0" name=""/>
        <dsp:cNvSpPr/>
      </dsp:nvSpPr>
      <dsp:spPr>
        <a:xfrm>
          <a:off x="2917904" y="3915009"/>
          <a:ext cx="1170849" cy="7434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B74787-D970-4064-BB54-D1EF3C69FC9C}">
      <dsp:nvSpPr>
        <dsp:cNvPr id="0" name=""/>
        <dsp:cNvSpPr/>
      </dsp:nvSpPr>
      <dsp:spPr>
        <a:xfrm>
          <a:off x="3047999" y="4038599"/>
          <a:ext cx="1170849" cy="7434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/>
            <a:t>INFERIOR CEREBRAL VEIN</a:t>
          </a:r>
          <a:endParaRPr lang="en-US" sz="1050" b="1" kern="1200" dirty="0"/>
        </a:p>
      </dsp:txBody>
      <dsp:txXfrm>
        <a:off x="3069775" y="4060375"/>
        <a:ext cx="1127297" cy="699937"/>
      </dsp:txXfrm>
    </dsp:sp>
    <dsp:sp modelId="{A397C4F0-6225-4D62-A34E-3AA9D783BF90}">
      <dsp:nvSpPr>
        <dsp:cNvPr id="0" name=""/>
        <dsp:cNvSpPr/>
      </dsp:nvSpPr>
      <dsp:spPr>
        <a:xfrm>
          <a:off x="5725185" y="2500160"/>
          <a:ext cx="1170849" cy="7434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E54D51-1E40-4A61-BD12-FBBF5B8BFC58}">
      <dsp:nvSpPr>
        <dsp:cNvPr id="0" name=""/>
        <dsp:cNvSpPr/>
      </dsp:nvSpPr>
      <dsp:spPr>
        <a:xfrm>
          <a:off x="5855279" y="2623750"/>
          <a:ext cx="1170849" cy="7434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DEEP VEINS</a:t>
          </a:r>
          <a:endParaRPr lang="en-US" sz="1400" b="1" kern="1200" dirty="0"/>
        </a:p>
      </dsp:txBody>
      <dsp:txXfrm>
        <a:off x="5877055" y="2645526"/>
        <a:ext cx="1127297" cy="699937"/>
      </dsp:txXfrm>
    </dsp:sp>
    <dsp:sp modelId="{52060D03-05DB-460C-97B2-832412C25AE2}">
      <dsp:nvSpPr>
        <dsp:cNvPr id="0" name=""/>
        <dsp:cNvSpPr/>
      </dsp:nvSpPr>
      <dsp:spPr>
        <a:xfrm>
          <a:off x="4289510" y="3915009"/>
          <a:ext cx="1170849" cy="7434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83228E-8E8C-4E48-8C56-13C7B20463DD}">
      <dsp:nvSpPr>
        <dsp:cNvPr id="0" name=""/>
        <dsp:cNvSpPr/>
      </dsp:nvSpPr>
      <dsp:spPr>
        <a:xfrm>
          <a:off x="4419605" y="4038599"/>
          <a:ext cx="1170849" cy="7434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 </a:t>
          </a:r>
          <a:r>
            <a:rPr lang="en-US" sz="1050" b="1" kern="1200" dirty="0" smtClean="0"/>
            <a:t>PAIRED INTERNAL CEREBRAL VEINS</a:t>
          </a:r>
          <a:endParaRPr lang="en-US" sz="1050" b="1" kern="1200" dirty="0"/>
        </a:p>
      </dsp:txBody>
      <dsp:txXfrm>
        <a:off x="4441381" y="4060375"/>
        <a:ext cx="1127297" cy="699937"/>
      </dsp:txXfrm>
    </dsp:sp>
    <dsp:sp modelId="{AEF13E1A-21F1-479A-AA01-3E733C1DAD0B}">
      <dsp:nvSpPr>
        <dsp:cNvPr id="0" name=""/>
        <dsp:cNvSpPr/>
      </dsp:nvSpPr>
      <dsp:spPr>
        <a:xfrm>
          <a:off x="5737303" y="3915009"/>
          <a:ext cx="1170849" cy="7434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B1221C-8877-42C8-A28C-1EBB554FCCDF}">
      <dsp:nvSpPr>
        <dsp:cNvPr id="0" name=""/>
        <dsp:cNvSpPr/>
      </dsp:nvSpPr>
      <dsp:spPr>
        <a:xfrm>
          <a:off x="5867398" y="4038599"/>
          <a:ext cx="1170849" cy="7434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b="1" kern="1200" dirty="0" smtClean="0"/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/>
            <a:t>PAIRED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/>
            <a:t> BASAL VEINS</a:t>
          </a:r>
        </a:p>
      </dsp:txBody>
      <dsp:txXfrm>
        <a:off x="5889174" y="4060375"/>
        <a:ext cx="1127297" cy="699937"/>
      </dsp:txXfrm>
    </dsp:sp>
    <dsp:sp modelId="{8094AF1E-95DA-4B36-AFD2-6CB4299AA446}">
      <dsp:nvSpPr>
        <dsp:cNvPr id="0" name=""/>
        <dsp:cNvSpPr/>
      </dsp:nvSpPr>
      <dsp:spPr>
        <a:xfrm>
          <a:off x="7157256" y="3915009"/>
          <a:ext cx="1170849" cy="7434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02CB2F-9457-47F9-B834-41AD19FDC758}">
      <dsp:nvSpPr>
        <dsp:cNvPr id="0" name=""/>
        <dsp:cNvSpPr/>
      </dsp:nvSpPr>
      <dsp:spPr>
        <a:xfrm>
          <a:off x="7287350" y="4038599"/>
          <a:ext cx="1170849" cy="7434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/>
            <a:t>GREAT CEREBRAL VEIN</a:t>
          </a:r>
          <a:endParaRPr lang="en-US" sz="1050" b="1" kern="1200" dirty="0"/>
        </a:p>
      </dsp:txBody>
      <dsp:txXfrm>
        <a:off x="7309126" y="4060375"/>
        <a:ext cx="1127297" cy="6999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4851-E3A5-4928-BC8C-7BD0BB8FE11B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5CBF-BAEE-40F3-9DE6-7238F3A1B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682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4851-E3A5-4928-BC8C-7BD0BB8FE11B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5CBF-BAEE-40F3-9DE6-7238F3A1B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78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4851-E3A5-4928-BC8C-7BD0BB8FE11B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5CBF-BAEE-40F3-9DE6-7238F3A1B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56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4851-E3A5-4928-BC8C-7BD0BB8FE11B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5CBF-BAEE-40F3-9DE6-7238F3A1B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21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4851-E3A5-4928-BC8C-7BD0BB8FE11B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5CBF-BAEE-40F3-9DE6-7238F3A1B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6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4851-E3A5-4928-BC8C-7BD0BB8FE11B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5CBF-BAEE-40F3-9DE6-7238F3A1B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86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4851-E3A5-4928-BC8C-7BD0BB8FE11B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5CBF-BAEE-40F3-9DE6-7238F3A1B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483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4851-E3A5-4928-BC8C-7BD0BB8FE11B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5CBF-BAEE-40F3-9DE6-7238F3A1B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622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4851-E3A5-4928-BC8C-7BD0BB8FE11B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5CBF-BAEE-40F3-9DE6-7238F3A1B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072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4851-E3A5-4928-BC8C-7BD0BB8FE11B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5CBF-BAEE-40F3-9DE6-7238F3A1B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603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4851-E3A5-4928-BC8C-7BD0BB8FE11B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5CBF-BAEE-40F3-9DE6-7238F3A1B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54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D4851-E3A5-4928-BC8C-7BD0BB8FE11B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15CBF-BAEE-40F3-9DE6-7238F3A1B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1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BLOOD SUPPLY OF BRAIN</a:t>
            </a:r>
            <a:endParaRPr lang="en-US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76600" y="3810000"/>
            <a:ext cx="5638800" cy="1752600"/>
          </a:xfrm>
        </p:spPr>
        <p:txBody>
          <a:bodyPr>
            <a:noAutofit/>
          </a:bodyPr>
          <a:lstStyle/>
          <a:p>
            <a:pPr lvl="1"/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SARANGDHAR KUMAR</a:t>
            </a:r>
          </a:p>
          <a:p>
            <a:pPr lvl="1"/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ANATOMY</a:t>
            </a:r>
          </a:p>
          <a:p>
            <a:pPr lvl="1"/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ROHILKHAND MEDICAL COLLEGE</a:t>
            </a:r>
          </a:p>
          <a:p>
            <a:pPr lvl="1"/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BAREILLY</a:t>
            </a:r>
            <a:endParaRPr 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36955"/>
            <a:ext cx="368300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989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458200" cy="6248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INTRODUCTION-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Brain is most metabolic active organ of the body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Depends upon aerobic metabolism of glucose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Brain constitute only 2% of the total body weight but it receives 20% of total cardiac output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O2 consumption is also very high about 20% of total breath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 acute arrest of blood circulation produces-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oss of consciousness – 7 to 10 sec.</a:t>
            </a:r>
          </a:p>
          <a:p>
            <a:pPr lvl="2">
              <a:buFont typeface="Wingdings" panose="05000000000000000000" pitchFamily="2" charset="2"/>
              <a:buChar char="q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Brain starts damaging – up to 4 minutes</a:t>
            </a:r>
          </a:p>
          <a:p>
            <a:pPr lvl="2">
              <a:buFont typeface="Wingdings" panose="05000000000000000000" pitchFamily="2" charset="2"/>
              <a:buChar char="q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Completely damage – within 10 minutes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66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3667432" cy="4800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brain is supplied by branches of two arterial system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Vertebrobasilar system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Carotid system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base of the brain, branches of these two system forms an arterial circle called </a:t>
            </a:r>
            <a:r>
              <a:rPr lang="en-US" sz="18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circulus arteriosus </a:t>
            </a:r>
            <a:r>
              <a:rPr lang="en-US" sz="1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(Circle of Willis</a:t>
            </a:r>
            <a:r>
              <a:rPr lang="en-US" sz="18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883" y="381000"/>
            <a:ext cx="4342063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59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974" y="1676400"/>
            <a:ext cx="4572497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" y="1752600"/>
            <a:ext cx="44958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918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48623421"/>
              </p:ext>
            </p:extLst>
          </p:nvPr>
        </p:nvGraphicFramePr>
        <p:xfrm>
          <a:off x="152400" y="838200"/>
          <a:ext cx="87630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539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VERTRBROBASILAR  SYSTEM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762000"/>
            <a:ext cx="4191000" cy="5943600"/>
          </a:xfrm>
        </p:spPr>
        <p:txBody>
          <a:bodyPr>
            <a:normAutofit fontScale="92500" lnSpcReduction="20000"/>
          </a:bodyPr>
          <a:lstStyle/>
          <a:p>
            <a:pPr lvl="1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 intracranial part of  </a:t>
            </a:r>
            <a:r>
              <a:rPr 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Vertebral artery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basilar artery</a:t>
            </a:r>
          </a:p>
          <a:p>
            <a:pPr marL="457200" lvl="1" indent="0">
              <a:buNone/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supply not only the hindbrain but also the spinal cord</a:t>
            </a:r>
          </a:p>
          <a:p>
            <a:pPr marL="457200" lvl="1" indent="0">
              <a:buNone/>
            </a:pPr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sz="2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Vertebral  </a:t>
            </a:r>
            <a:r>
              <a:rPr lang="en-US" sz="22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artery</a:t>
            </a:r>
          </a:p>
          <a:p>
            <a:pPr marL="457200" lvl="1" indent="0">
              <a:buNone/>
            </a:pPr>
            <a:endParaRPr lang="en-US" sz="2200" b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ranch of  1</a:t>
            </a:r>
            <a:r>
              <a:rPr lang="en-US" sz="2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part of subclavian artery</a:t>
            </a:r>
          </a:p>
          <a:p>
            <a:pPr marL="457200" lvl="1" indent="0">
              <a:buNone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Ascends in the foramina transversaria of upper six cervical vertebrae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winds backwards &amp; medially around the lateral mass of atlas and pierces posterior atlanto-occipital membrane </a:t>
            </a:r>
          </a:p>
          <a:p>
            <a:pPr marL="457200" lvl="1" indent="0">
              <a:buNone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2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199" y="990600"/>
            <a:ext cx="4884785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970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304800"/>
            <a:ext cx="4495800" cy="6324600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q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enters the posterior cranial fossa through foramen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magnum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lower border of pons both artery unite and form basilar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artery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Branches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intracranial part of vertebral artery-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Anterior spinal artery</a:t>
            </a:r>
          </a:p>
          <a:p>
            <a:pPr lvl="2"/>
            <a:endParaRPr lang="en-US" sz="1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Posterior spinal artery</a:t>
            </a:r>
          </a:p>
          <a:p>
            <a:pPr lvl="2"/>
            <a:endParaRPr lang="en-US" sz="1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Postero inferior cerebellar artery</a:t>
            </a:r>
          </a:p>
          <a:p>
            <a:pPr lvl="2"/>
            <a:endParaRPr lang="en-US" sz="1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Medullary artery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558" y="2733590"/>
            <a:ext cx="3733800" cy="4044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0"/>
            <a:ext cx="3148358" cy="2733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940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55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Basilar artery-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Formed by union of right &amp; left vertebral artery at the lower border of pons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runs on basilar groove present on ventral surface pons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it  ends by dividing into two terminal branch posterior cerebral artery at upper border of pons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Branches of basilar artery-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Anterior inferior cerebellar artery</a:t>
            </a:r>
          </a:p>
          <a:p>
            <a:pPr lvl="2"/>
            <a:endParaRPr lang="en-US" sz="16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Labyrinthine artery</a:t>
            </a:r>
          </a:p>
          <a:p>
            <a:pPr lvl="2"/>
            <a:endParaRPr lang="en-US" sz="16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Pontine artery</a:t>
            </a:r>
          </a:p>
          <a:p>
            <a:pPr lvl="2"/>
            <a:endParaRPr lang="en-US" sz="16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Superior cerebellar artery</a:t>
            </a:r>
          </a:p>
          <a:p>
            <a:pPr lvl="2"/>
            <a:endParaRPr lang="en-US" sz="16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Posterior cerebral artery  </a:t>
            </a:r>
            <a:endParaRPr lang="en-US" sz="1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607" y="27039"/>
            <a:ext cx="4141838" cy="3439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276600"/>
            <a:ext cx="4118344" cy="3578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63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57200"/>
            <a:ext cx="6630504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920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CAROTID SYSTEM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38200"/>
            <a:ext cx="4191000" cy="5791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Paired internal carotid artery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Terminal branch of common carotid artery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Passes straight upward &amp; reach to base of skull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Enter into lower opening of  carotid canal &amp; traverse the canal and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Then reach to the middle cranial fossa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Runs horizontally forward along the floor &amp; medial wall of cavernous sinus</a:t>
            </a: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685800"/>
            <a:ext cx="4655984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99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81000"/>
            <a:ext cx="4191000" cy="6324600"/>
          </a:xfrm>
        </p:spPr>
        <p:txBody>
          <a:bodyPr/>
          <a:lstStyle/>
          <a:p>
            <a:pPr marL="0" lvl="0" indent="0">
              <a:buNone/>
            </a:pPr>
            <a:endParaRPr lang="en-US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turns upward &amp; pierces the floor of and lies medial to anterior clinoid </a:t>
            </a:r>
            <a:r>
              <a:rPr lang="en-US" sz="1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en-US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turns backward and upward lateral to optic chiasma and reaches to anterior perforated substance, where it divide into anterior &amp; middle cerebral </a:t>
            </a:r>
            <a:r>
              <a:rPr lang="en-US" sz="1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artery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1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During the course internal carotid artery is divided into </a:t>
            </a:r>
            <a:r>
              <a:rPr lang="en-US" sz="1900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 parts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19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Cervical part- </a:t>
            </a:r>
            <a:r>
              <a:rPr lang="en-US" sz="1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 not give any significance branch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19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Petrous part- </a:t>
            </a:r>
            <a:r>
              <a:rPr lang="en-US" sz="1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gives two branches-</a:t>
            </a:r>
          </a:p>
          <a:p>
            <a:pPr lvl="1"/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</a:t>
            </a:r>
            <a:r>
              <a:rPr lang="en-US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cortico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-tympanic </a:t>
            </a:r>
          </a:p>
          <a:p>
            <a:pPr lvl="1"/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Inferior </a:t>
            </a:r>
            <a:r>
              <a:rPr lang="en-US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cortico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tympanic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979" y="1143000"/>
            <a:ext cx="5080189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85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038600" cy="6324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Cavernous part-</a:t>
            </a:r>
          </a:p>
          <a:p>
            <a:endParaRPr lang="en-US" sz="2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hypophysial artery</a:t>
            </a:r>
          </a:p>
          <a:p>
            <a:pPr lvl="1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Inferior hypophysial artery</a:t>
            </a:r>
          </a:p>
          <a:p>
            <a:pPr lvl="1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Branch to trigeminal ganglion &amp; dura mater </a:t>
            </a:r>
          </a:p>
          <a:p>
            <a:pPr lvl="1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Cerebral part- </a:t>
            </a:r>
          </a:p>
          <a:p>
            <a:endParaRPr lang="en-US" sz="2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Ophthalmic artery</a:t>
            </a:r>
          </a:p>
          <a:p>
            <a:pPr lvl="1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Anterior cerebral artery</a:t>
            </a:r>
          </a:p>
          <a:p>
            <a:pPr lvl="1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Middle cerebral artery </a:t>
            </a:r>
          </a:p>
          <a:p>
            <a:pPr lvl="1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Anterior choroidal artery</a:t>
            </a:r>
          </a:p>
          <a:p>
            <a:pPr lvl="1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 communicating artery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52400"/>
            <a:ext cx="4578795" cy="3890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795" y="3684821"/>
            <a:ext cx="4419600" cy="3136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44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CIRCULUS ARTERIOSUS 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619" y="1524000"/>
            <a:ext cx="4343400" cy="4572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an arterial circle at the base of the brain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Forms by the anastomosis between the branches of two arterial system    (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vertebrobasilar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carotid system)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Polygonal in shape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Located  in the interpeduncular fossa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271" y="762000"/>
            <a:ext cx="4572000" cy="434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725698" y="1905000"/>
            <a:ext cx="1194618" cy="152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88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28600"/>
            <a:ext cx="4267200" cy="6248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Boundaries-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Anteriorly-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anterior communicating artery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Antero laterally-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anterior cerebral artery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Laterally-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internal carotid artery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Postero-laterally-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posterior communicating artery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Posteriorly-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posterior cerebral artery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169" y="1447800"/>
            <a:ext cx="4850047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405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553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Functional significance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Equalizes the pressure of blood flow to two sides of brain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main collateral channel 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ranches –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provide  number of central branches which penetrate the base of  the brain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Supply diencephalon, corpus striatum &amp; internal capsule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1" y="762000"/>
            <a:ext cx="4648200" cy="5034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933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00800"/>
          </a:xfrm>
        </p:spPr>
        <p:txBody>
          <a:bodyPr>
            <a:normAutofit fontScale="85000" lnSpcReduction="20000"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Branches are arranged in the following groups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200" b="1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Antero-medial group-</a:t>
            </a:r>
          </a:p>
          <a:p>
            <a:pPr marL="457200" lvl="1" indent="0">
              <a:buNone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capsule (Anterior limb)</a:t>
            </a:r>
          </a:p>
          <a:p>
            <a:pPr marL="457200" lvl="1" indent="0">
              <a:buNone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-Pre optic &amp; Supra optic region 	of Hypothalamus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Paired </a:t>
            </a:r>
            <a:r>
              <a:rPr lang="en-US" sz="2200" b="1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Antero-lateral  group        </a:t>
            </a:r>
            <a:r>
              <a:rPr lang="en-US" sz="2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striate branch)- </a:t>
            </a:r>
          </a:p>
          <a:p>
            <a:pPr marL="457200" lvl="1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Corpus striatum </a:t>
            </a:r>
          </a:p>
          <a:p>
            <a:pPr marL="457200" lvl="1" indent="0">
              <a:buNone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-most of Internal capsule</a:t>
            </a:r>
          </a:p>
          <a:p>
            <a:pPr marL="457200" lvl="1" indent="0">
              <a:buNone/>
            </a:pPr>
            <a:r>
              <a:rPr lang="en-US" sz="1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(Recurrent artery of Heubner)</a:t>
            </a:r>
          </a:p>
          <a:p>
            <a:pPr marL="457200" lvl="1" indent="0">
              <a:buNone/>
            </a:pPr>
            <a: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(Charcot Artery of cerebral hemorrhage)</a:t>
            </a:r>
          </a:p>
          <a:p>
            <a:pPr marL="457200" lvl="1" indent="0">
              <a:buNone/>
            </a:pPr>
            <a:r>
              <a:rPr 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Deep optic artery)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200" b="1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Postero-medial group-  </a:t>
            </a:r>
          </a:p>
          <a:p>
            <a:pPr marL="457200" lvl="1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Anterior &amp; medial part of 	Thalamus</a:t>
            </a:r>
          </a:p>
          <a:p>
            <a:pPr marL="457200" lvl="1" indent="0">
              <a:buNone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-Mammillary region of  	Hypothalamus </a:t>
            </a:r>
          </a:p>
          <a:p>
            <a:pPr marL="457200" lvl="1" indent="0">
              <a:buNone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-Subthalamus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Paired </a:t>
            </a:r>
            <a:r>
              <a:rPr lang="en-US" sz="2200" b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200" b="1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ostero-lateral group-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Caudal part of Thalamus 	(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ulvinar &amp; Geniculate body)</a:t>
            </a:r>
          </a:p>
          <a:p>
            <a:pPr marL="914400" lvl="2" indent="0">
              <a:buNone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-Lateral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halamic nuclei</a:t>
            </a:r>
          </a:p>
          <a:p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317" y="838200"/>
            <a:ext cx="4783616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752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8362258"/>
              </p:ext>
            </p:extLst>
          </p:nvPr>
        </p:nvGraphicFramePr>
        <p:xfrm>
          <a:off x="228600" y="4916"/>
          <a:ext cx="43434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"/>
            <a:ext cx="4419600" cy="647700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ANATOMY-</a:t>
            </a:r>
          </a:p>
          <a:p>
            <a:pPr>
              <a:buFont typeface="Wingdings" panose="05000000000000000000" pitchFamily="2" charset="2"/>
              <a:buChar char="q"/>
            </a:pPr>
            <a:endParaRPr lang="en-US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Occlusion of lenticulo striate artery</a:t>
            </a:r>
          </a:p>
          <a:p>
            <a:pPr lvl="1"/>
            <a:r>
              <a:rPr lang="en-US" dirty="0" smtClean="0"/>
              <a:t>Loss of blood supply of internal capsule</a:t>
            </a:r>
          </a:p>
          <a:p>
            <a:pPr lvl="1"/>
            <a:r>
              <a:rPr lang="en-US" dirty="0" smtClean="0"/>
              <a:t>Spastic hemiplegia</a:t>
            </a:r>
          </a:p>
          <a:p>
            <a:pPr lvl="1"/>
            <a:r>
              <a:rPr lang="en-US" dirty="0" smtClean="0"/>
              <a:t>Paralysis of lower half of face</a:t>
            </a:r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rgbClr val="00B050"/>
                </a:solidFill>
              </a:rPr>
              <a:t>Charcot </a:t>
            </a:r>
            <a:r>
              <a:rPr lang="en-US" b="1" dirty="0">
                <a:solidFill>
                  <a:srgbClr val="00B050"/>
                </a:solidFill>
              </a:rPr>
              <a:t>B</a:t>
            </a:r>
            <a:r>
              <a:rPr lang="en-US" b="1" dirty="0" smtClean="0">
                <a:solidFill>
                  <a:srgbClr val="00B050"/>
                </a:solidFill>
              </a:rPr>
              <a:t>ouchard aneurysm- </a:t>
            </a:r>
          </a:p>
          <a:p>
            <a:pPr lvl="1"/>
            <a:r>
              <a:rPr lang="en-US" dirty="0" smtClean="0"/>
              <a:t>Micro aneurysm of lenticulostriate artery</a:t>
            </a:r>
          </a:p>
          <a:p>
            <a:pPr lvl="1"/>
            <a:r>
              <a:rPr lang="en-US" dirty="0" smtClean="0"/>
              <a:t>In presence of long standing hypertension</a:t>
            </a:r>
          </a:p>
          <a:p>
            <a:pPr lvl="1"/>
            <a:r>
              <a:rPr lang="en-US" dirty="0" smtClean="0"/>
              <a:t>Result in cerebral hemorrhage</a:t>
            </a:r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rgbClr val="00B050"/>
                </a:solidFill>
              </a:rPr>
              <a:t>Berry aneurysm-</a:t>
            </a:r>
          </a:p>
          <a:p>
            <a:pPr lvl="1"/>
            <a:r>
              <a:rPr lang="en-US" dirty="0" smtClean="0"/>
              <a:t> localized dilatation on one of the artery of circle of </a:t>
            </a:r>
            <a:r>
              <a:rPr lang="en-US" dirty="0"/>
              <a:t>W</a:t>
            </a:r>
            <a:r>
              <a:rPr lang="en-US" dirty="0" smtClean="0"/>
              <a:t>illis</a:t>
            </a:r>
          </a:p>
          <a:p>
            <a:pPr lvl="1"/>
            <a:r>
              <a:rPr lang="en-US" dirty="0" smtClean="0"/>
              <a:t>Due to congenital muscular weakness</a:t>
            </a:r>
          </a:p>
          <a:p>
            <a:pPr lvl="1"/>
            <a:r>
              <a:rPr lang="en-US" dirty="0" smtClean="0"/>
              <a:t>Most common site are junction of anterior cerebral artery &amp; anterior communicating artery , bifurcation of ICA</a:t>
            </a:r>
          </a:p>
          <a:p>
            <a:pPr lvl="1"/>
            <a:r>
              <a:rPr lang="en-US" dirty="0" smtClean="0"/>
              <a:t>Rapture leads to life threatening subarachnoid hemorrhage</a:t>
            </a:r>
          </a:p>
          <a:p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294195335"/>
              </p:ext>
            </p:extLst>
          </p:nvPr>
        </p:nvGraphicFramePr>
        <p:xfrm>
          <a:off x="228600" y="3255706"/>
          <a:ext cx="4031742" cy="241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1774722" y="2912806"/>
            <a:ext cx="0" cy="342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15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6397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BRANCHING PATERN OF CEREBRAL ARTERY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46327061"/>
              </p:ext>
            </p:extLst>
          </p:nvPr>
        </p:nvGraphicFramePr>
        <p:xfrm>
          <a:off x="381000" y="990600"/>
          <a:ext cx="84582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601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8839200" cy="6324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 SUPPLY OF CEREBRAL CORTEX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Supplied by cortical branches</a:t>
            </a:r>
          </a:p>
          <a:p>
            <a:pPr lvl="1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Anterior cerebral artery-</a:t>
            </a:r>
          </a:p>
          <a:p>
            <a:pPr lvl="2"/>
            <a:endParaRPr lang="en-US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Middle cerebral artery</a:t>
            </a:r>
          </a:p>
          <a:p>
            <a:pPr lvl="2"/>
            <a:endParaRPr lang="en-US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Posterior cerebral artery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5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4656941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Content Placeholder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176" y="0"/>
            <a:ext cx="4627792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414252"/>
            <a:ext cx="4419600" cy="3389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6983"/>
            <a:ext cx="3657600" cy="585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37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0" y="1524000"/>
            <a:ext cx="4377904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225" y="50238"/>
            <a:ext cx="4651375" cy="345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276600"/>
            <a:ext cx="4648200" cy="3569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43465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158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6028"/>
            <a:ext cx="4648200" cy="4202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1770239"/>
            <a:ext cx="4267201" cy="3973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427990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806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65" y="152400"/>
            <a:ext cx="7219335" cy="609600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 SUPPLY OF OTHER PARTS OF BRAIN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97" y="1600200"/>
            <a:ext cx="4419600" cy="4495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CORPUS STRIATUM and INTERNAL CAPSULE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Striate branch of middle cerebral artery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THALAMUS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Central branch of posterior communicating &amp; posterior cerebral artery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094" y="3962400"/>
            <a:ext cx="4858906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236" y="838200"/>
            <a:ext cx="4662364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469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76200"/>
            <a:ext cx="4343400" cy="6553200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q"/>
            </a:pPr>
            <a:r>
              <a:rPr 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MIDBRAIN-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osterior </a:t>
            </a:r>
            <a: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cerebral artery, </a:t>
            </a:r>
            <a:endParaRPr lang="en-US" sz="1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uperior </a:t>
            </a:r>
            <a: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cerebellar artery</a:t>
            </a: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1"/>
            <a: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asilar artery</a:t>
            </a:r>
          </a:p>
          <a:p>
            <a:pPr lvl="0"/>
            <a:endParaRPr 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PONS </a:t>
            </a:r>
            <a: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lvl="1"/>
            <a: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ontine </a:t>
            </a:r>
            <a: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branch</a:t>
            </a: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1"/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Superior </a:t>
            </a:r>
            <a: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cerebellar</a:t>
            </a: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1"/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Anterior </a:t>
            </a:r>
            <a: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inferior </a:t>
            </a: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cerebellar</a:t>
            </a:r>
          </a:p>
          <a:p>
            <a:pPr lvl="1"/>
            <a:endParaRPr lang="en-US" sz="1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MEDULLA OBLONGATA</a:t>
            </a:r>
          </a:p>
          <a:p>
            <a:pPr lvl="1"/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Branches of vertebral artery</a:t>
            </a:r>
          </a:p>
          <a:p>
            <a:pPr lvl="1"/>
            <a:endParaRPr lang="en-US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CEREBELLUM-</a:t>
            </a:r>
          </a:p>
          <a:p>
            <a:pPr lvl="1"/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Superior </a:t>
            </a:r>
            <a: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cerebellar </a:t>
            </a: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artery,</a:t>
            </a:r>
          </a:p>
          <a:p>
            <a:pPr lvl="1"/>
            <a: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nterior </a:t>
            </a:r>
            <a: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inferior cerebellar </a:t>
            </a: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artery,</a:t>
            </a:r>
          </a:p>
          <a:p>
            <a:pPr lvl="1"/>
            <a: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osterior </a:t>
            </a:r>
            <a: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inferior cerebellar artery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857" y="920566"/>
            <a:ext cx="4686744" cy="4870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930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VENOUS DRAINAGE OF THE BRAIN</a:t>
            </a:r>
            <a:endParaRPr lang="en-US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038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Veins of the brain are thin walled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Devoid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 valve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them drains into dural venous sinuses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Arranged in three sets of vein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07721489"/>
              </p:ext>
            </p:extLst>
          </p:nvPr>
        </p:nvGraphicFramePr>
        <p:xfrm>
          <a:off x="4724400" y="1371600"/>
          <a:ext cx="42672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918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6019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70C0"/>
                </a:solidFill>
              </a:rPr>
              <a:t>CEREBRAL VEINS-</a:t>
            </a:r>
          </a:p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3149678"/>
              </p:ext>
            </p:extLst>
          </p:nvPr>
        </p:nvGraphicFramePr>
        <p:xfrm>
          <a:off x="304800" y="838200"/>
          <a:ext cx="84582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503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533400"/>
            <a:ext cx="3733800" cy="6096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SUPERFICIAL CEREBRAL VEINS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Superior cerebral vein</a:t>
            </a:r>
          </a:p>
          <a:p>
            <a:pPr marL="457200" lvl="1" indent="0">
              <a:buNone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8-10 in number</a:t>
            </a:r>
          </a:p>
          <a:p>
            <a:pPr marL="457200" lvl="1" indent="0">
              <a:buNone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Collect blood from superolateral surface of hemisphere</a:t>
            </a:r>
          </a:p>
          <a:p>
            <a:pPr marL="457200" lvl="1" indent="0">
              <a:buNone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Drains into superior sagittal sinus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Superficial middle cerebral vein</a:t>
            </a: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Drains blood from lateral surface</a:t>
            </a: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Empties into cavernous sinus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Inferior cerebral vein-</a:t>
            </a: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Drains the inferior surface &amp; ventral part of lateral surface</a:t>
            </a:r>
          </a:p>
          <a:p>
            <a:pPr lvl="1"/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Orbital surface-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Spheno-parietal + cavernous sinus</a:t>
            </a:r>
          </a:p>
          <a:p>
            <a:pPr lvl="1"/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Tentorial surface-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petrosal+ transvers sinus+ cavernous sinus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00201"/>
            <a:ext cx="5181600" cy="3276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151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3657600" cy="6324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DEEP VEINS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Paired internal cerebral veins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Located within the tela choroidea of 3</a:t>
            </a:r>
            <a:r>
              <a:rPr lang="en-US" sz="1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ventricle</a:t>
            </a:r>
          </a:p>
          <a:p>
            <a:pPr lvl="1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Formed by the union of thalmo-striate + choroid veins</a:t>
            </a:r>
          </a:p>
          <a:p>
            <a:pPr lvl="1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Paired basal veins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Formed in the region of anterior perforated substance</a:t>
            </a:r>
          </a:p>
          <a:p>
            <a:pPr lvl="1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union of anterior cerebral vein + deep middle cerebral vein+ striate veins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219200"/>
            <a:ext cx="5334000" cy="3581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379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6324600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Unpaired great cerebral vein of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Galen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en-US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Median venous trunk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Length- 2cm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Formed by union of two internal cerebral veins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passes upward below &amp; behind the splenium of corpus callosum and terminate at the anterior end of straight sinus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Tributaries –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cerebral vein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Basal veins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Veins from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colliculi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tectum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midbrain)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Veins from cerebellum</a:t>
            </a:r>
          </a:p>
          <a:p>
            <a:pPr marL="0" lvl="0" indent="0">
              <a:buNone/>
            </a:pP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199" y="609600"/>
            <a:ext cx="489646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733800"/>
            <a:ext cx="42672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189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8839200" cy="6400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VEINS OF BRAIN STEM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veins of MIDBRAIN-  drains into basal veins or great cerebral vein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Veins of PONS- drains into basal vein , petrosal &amp; transvers sinus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Veins of MEDULLA- joins the basilar venous plexus &amp; continue with veins of spinal cord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CEREBELLAR VEINS-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Arranged into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cerebellar veins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inferior cerebellar veins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cerebellar veins-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drains  partly into straight sinus &amp; great cerebral vein  partly into transverse &amp; petrosal sinus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Inferior cerebellar veins-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terminate into sigmoid, occipital &amp; inferior petrosal sinus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34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BLOOD BRAIN BARRIER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762000"/>
            <a:ext cx="4495800" cy="6019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protects the neural tissue of brain &amp; spinal cord from circulating toxic substance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allow selective transport of substance to provides the optimal microenvironment for neurons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new born BBB is not well developed, so in neonatal jaundice is more common because bile pigments pass through the barrier and damage the basal ganglia producing 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kernicterus</a:t>
            </a:r>
          </a:p>
          <a:p>
            <a:pPr marL="0" indent="0">
              <a:buNone/>
            </a:pPr>
            <a:endParaRPr lang="en-US" sz="20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BBB consist of-</a:t>
            </a: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 fenestrated Endothelium of blood capillaries</a:t>
            </a: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Basement membrane</a:t>
            </a: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Perivascular foot of astrocytes</a:t>
            </a:r>
          </a:p>
          <a:p>
            <a:pPr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Intercellular space between astrocytes &amp; neuron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600200"/>
            <a:ext cx="3541397" cy="3276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86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685800"/>
            <a:ext cx="8077200" cy="5867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BBB is absent in the following areas of brain-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Pineal body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 lobe of pituitary gland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 postrema 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OVLT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(organun vasculosum lamina terminalis)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Intercolumnar  tubercle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Tuber cinerium of hypothalamus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84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6966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</TotalTime>
  <Words>1266</Words>
  <Application>Microsoft Office PowerPoint</Application>
  <PresentationFormat>On-screen Show (4:3)</PresentationFormat>
  <Paragraphs>342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BLOOD SUPPLY OF BRAIN</vt:lpstr>
      <vt:lpstr>PowerPoint Presentation</vt:lpstr>
      <vt:lpstr>PowerPoint Presentation</vt:lpstr>
      <vt:lpstr>PowerPoint Presentation</vt:lpstr>
      <vt:lpstr>PowerPoint Presentation</vt:lpstr>
      <vt:lpstr>VERTRBROBASILAR  SYSTEM</vt:lpstr>
      <vt:lpstr>PowerPoint Presentation</vt:lpstr>
      <vt:lpstr>PowerPoint Presentation</vt:lpstr>
      <vt:lpstr>PowerPoint Presentation</vt:lpstr>
      <vt:lpstr>CAROTID SYSTEM</vt:lpstr>
      <vt:lpstr>PowerPoint Presentation</vt:lpstr>
      <vt:lpstr>PowerPoint Presentation</vt:lpstr>
      <vt:lpstr>CIRCULUS ARTERIOSUS </vt:lpstr>
      <vt:lpstr>PowerPoint Presentation</vt:lpstr>
      <vt:lpstr>PowerPoint Presentation</vt:lpstr>
      <vt:lpstr>PowerPoint Presentation</vt:lpstr>
      <vt:lpstr>PowerPoint Presentation</vt:lpstr>
      <vt:lpstr>BRANCHING PATERN OF CEREBRAL ARTERY</vt:lpstr>
      <vt:lpstr>PowerPoint Presentation</vt:lpstr>
      <vt:lpstr>PowerPoint Presentation</vt:lpstr>
      <vt:lpstr>PowerPoint Presentation</vt:lpstr>
      <vt:lpstr>PowerPoint Presentation</vt:lpstr>
      <vt:lpstr>BLOOD SUPPLY OF OTHER PARTS OF BRAIN</vt:lpstr>
      <vt:lpstr>PowerPoint Presentation</vt:lpstr>
      <vt:lpstr>VENOUS DRAINAGE OF THE BRAIN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BLOOD BRAIN BARRIER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BLOOD SUPPLY OF BRAIN</dc:title>
  <dc:creator>sarangdhar</dc:creator>
  <cp:lastModifiedBy>sarangdhar</cp:lastModifiedBy>
  <cp:revision>108</cp:revision>
  <dcterms:created xsi:type="dcterms:W3CDTF">2020-07-08T03:33:26Z</dcterms:created>
  <dcterms:modified xsi:type="dcterms:W3CDTF">2024-09-03T07:08:39Z</dcterms:modified>
</cp:coreProperties>
</file>